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05" r:id="rId2"/>
    <p:sldId id="406" r:id="rId3"/>
    <p:sldId id="292" r:id="rId4"/>
    <p:sldId id="360" r:id="rId5"/>
    <p:sldId id="334" r:id="rId6"/>
    <p:sldId id="306" r:id="rId7"/>
    <p:sldId id="391" r:id="rId8"/>
    <p:sldId id="355" r:id="rId9"/>
    <p:sldId id="366" r:id="rId10"/>
    <p:sldId id="383" r:id="rId11"/>
    <p:sldId id="384" r:id="rId12"/>
    <p:sldId id="385" r:id="rId13"/>
    <p:sldId id="386" r:id="rId14"/>
    <p:sldId id="387" r:id="rId15"/>
    <p:sldId id="388" r:id="rId16"/>
    <p:sldId id="392" r:id="rId17"/>
    <p:sldId id="356" r:id="rId18"/>
    <p:sldId id="357" r:id="rId19"/>
    <p:sldId id="256" r:id="rId20"/>
    <p:sldId id="266" r:id="rId21"/>
    <p:sldId id="257" r:id="rId22"/>
    <p:sldId id="258" r:id="rId23"/>
    <p:sldId id="259" r:id="rId24"/>
    <p:sldId id="260" r:id="rId25"/>
    <p:sldId id="261" r:id="rId26"/>
    <p:sldId id="262" r:id="rId27"/>
    <p:sldId id="263" r:id="rId28"/>
    <p:sldId id="264" r:id="rId29"/>
    <p:sldId id="265" r:id="rId30"/>
    <p:sldId id="337" r:id="rId31"/>
    <p:sldId id="372" r:id="rId32"/>
    <p:sldId id="336" r:id="rId33"/>
    <p:sldId id="358" r:id="rId34"/>
    <p:sldId id="389" r:id="rId35"/>
    <p:sldId id="335" r:id="rId36"/>
    <p:sldId id="373" r:id="rId37"/>
    <p:sldId id="374" r:id="rId38"/>
    <p:sldId id="375" r:id="rId39"/>
    <p:sldId id="315" r:id="rId40"/>
    <p:sldId id="378" r:id="rId41"/>
    <p:sldId id="3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4"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3"/>
    <p:restoredTop sz="95915"/>
  </p:normalViewPr>
  <p:slideViewPr>
    <p:cSldViewPr snapToGrid="0">
      <p:cViewPr varScale="1">
        <p:scale>
          <a:sx n="68" d="100"/>
          <a:sy n="68"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7/9/2024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a:ln/>
        </p:spPr>
      </p:sp>
      <p:sp>
        <p:nvSpPr>
          <p:cNvPr id="409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a:latin typeface="Calibri" panose="020F0502020204030204" pitchFamily="34" charset="0"/>
            </a:endParaRPr>
          </a:p>
        </p:txBody>
      </p:sp>
      <p:sp>
        <p:nvSpPr>
          <p:cNvPr id="410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51DA8C-DC27-48FA-8BB5-AB0EA0F9AF10}" type="slidenum">
              <a:rPr lang="en-US" altLang="vi-VN"/>
              <a:pPr/>
              <a:t>1</a:t>
            </a:fld>
            <a:endParaRPr lang="en-US" altLang="vi-VN"/>
          </a:p>
        </p:txBody>
      </p:sp>
    </p:spTree>
    <p:extLst>
      <p:ext uri="{BB962C8B-B14F-4D97-AF65-F5344CB8AC3E}">
        <p14:creationId xmlns:p14="http://schemas.microsoft.com/office/powerpoint/2010/main" val="59493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aaafa8e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aaafa8e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b90bbec47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b90bbec4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b90bbec4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b90bbec4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40</a:t>
            </a:fld>
            <a:endParaRPr lang="en-US"/>
          </a:p>
        </p:txBody>
      </p:sp>
    </p:spTree>
    <p:extLst>
      <p:ext uri="{BB962C8B-B14F-4D97-AF65-F5344CB8AC3E}">
        <p14:creationId xmlns:p14="http://schemas.microsoft.com/office/powerpoint/2010/main" val="371151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three or four FLASHCARDS (school subjects) on the board and tell your child to look at them. Ask them to close their eyes and take one card away. When your child opens their eyes, ask them to guess what is missing.</a:t>
            </a:r>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4</a:t>
            </a:fld>
            <a:endParaRPr lang="en-US"/>
          </a:p>
        </p:txBody>
      </p:sp>
    </p:spTree>
    <p:extLst>
      <p:ext uri="{BB962C8B-B14F-4D97-AF65-F5344CB8AC3E}">
        <p14:creationId xmlns:p14="http://schemas.microsoft.com/office/powerpoint/2010/main" val="36896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b90bbec4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b90bbec4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b90bbec4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b90bbec4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b90bbec4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b90bbec4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b90bbec47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b90bbec4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b90bbec47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b90bbec4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b90bbec4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b90bbec4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b90bbec4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b90bbec4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02279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83300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11710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0998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C2A3FA48-963E-4BE0-B0E1-8392D439FC8A}" type="slidenum">
              <a:rPr lang="es-ES" altLang="en-US"/>
              <a:pPr>
                <a:defRPr/>
              </a:pPr>
              <a:t>‹#›</a:t>
            </a:fld>
            <a:endParaRPr lang="es-ES" altLang="en-US"/>
          </a:p>
        </p:txBody>
      </p:sp>
    </p:spTree>
    <p:extLst>
      <p:ext uri="{BB962C8B-B14F-4D97-AF65-F5344CB8AC3E}">
        <p14:creationId xmlns:p14="http://schemas.microsoft.com/office/powerpoint/2010/main" val="138192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3</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3.1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pinpilinekin.com/2018/09/days-of-weeks-songs-for-kids-los-dia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pixabay.com/illustrations/saturday-sunday-monday-tuesday-229676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gear6.com/2012/03/07/why-do-a-daily-challeng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orientacionandujar.es/2016/09/14/horarios-xxl-colorear-completos-divertidos-ingles/21319151-school-timetable-theme-2/"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Butterfly_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1" y="370703"/>
            <a:ext cx="11825416" cy="599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AutoShape 7"/>
          <p:cNvSpPr>
            <a:spLocks noChangeArrowheads="1"/>
          </p:cNvSpPr>
          <p:nvPr/>
        </p:nvSpPr>
        <p:spPr bwMode="auto">
          <a:xfrm>
            <a:off x="3657600" y="911225"/>
            <a:ext cx="719138" cy="539750"/>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24" name="AutoShape 8"/>
          <p:cNvSpPr>
            <a:spLocks noChangeArrowheads="1"/>
          </p:cNvSpPr>
          <p:nvPr/>
        </p:nvSpPr>
        <p:spPr bwMode="auto">
          <a:xfrm>
            <a:off x="5105400" y="1428750"/>
            <a:ext cx="719138" cy="53975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25" name="AutoShape 9"/>
          <p:cNvSpPr>
            <a:spLocks noChangeArrowheads="1"/>
          </p:cNvSpPr>
          <p:nvPr/>
        </p:nvSpPr>
        <p:spPr bwMode="auto">
          <a:xfrm>
            <a:off x="7096125" y="1179513"/>
            <a:ext cx="719138" cy="538162"/>
          </a:xfrm>
          <a:prstGeom prst="irregularSeal2">
            <a:avLst/>
          </a:prstGeom>
          <a:gradFill rotWithShape="1">
            <a:gsLst>
              <a:gs pos="0">
                <a:srgbClr val="CC00FF"/>
              </a:gs>
              <a:gs pos="100000">
                <a:srgbClr val="5E00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26" name="AutoShape 10"/>
          <p:cNvSpPr>
            <a:spLocks noChangeArrowheads="1"/>
          </p:cNvSpPr>
          <p:nvPr/>
        </p:nvSpPr>
        <p:spPr bwMode="auto">
          <a:xfrm>
            <a:off x="9525000" y="2571750"/>
            <a:ext cx="719138" cy="539750"/>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27" name="AutoShape 11"/>
          <p:cNvSpPr>
            <a:spLocks noChangeArrowheads="1"/>
          </p:cNvSpPr>
          <p:nvPr/>
        </p:nvSpPr>
        <p:spPr bwMode="auto">
          <a:xfrm>
            <a:off x="2590800" y="2914650"/>
            <a:ext cx="719138" cy="539750"/>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28" name="AutoShape 12"/>
          <p:cNvSpPr>
            <a:spLocks noChangeArrowheads="1"/>
          </p:cNvSpPr>
          <p:nvPr/>
        </p:nvSpPr>
        <p:spPr bwMode="auto">
          <a:xfrm>
            <a:off x="4343400" y="3943350"/>
            <a:ext cx="719138" cy="539750"/>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30" name="AutoShape 14"/>
          <p:cNvSpPr>
            <a:spLocks noChangeArrowheads="1"/>
          </p:cNvSpPr>
          <p:nvPr/>
        </p:nvSpPr>
        <p:spPr bwMode="auto">
          <a:xfrm>
            <a:off x="4953000" y="2457450"/>
            <a:ext cx="719138" cy="53975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31" name="AutoShape 15"/>
          <p:cNvSpPr>
            <a:spLocks noChangeArrowheads="1"/>
          </p:cNvSpPr>
          <p:nvPr/>
        </p:nvSpPr>
        <p:spPr bwMode="auto">
          <a:xfrm>
            <a:off x="5867400" y="3600450"/>
            <a:ext cx="719138" cy="53975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32" name="AutoShape 16"/>
          <p:cNvSpPr>
            <a:spLocks noChangeArrowheads="1"/>
          </p:cNvSpPr>
          <p:nvPr/>
        </p:nvSpPr>
        <p:spPr bwMode="auto">
          <a:xfrm>
            <a:off x="5486400" y="4457700"/>
            <a:ext cx="719138" cy="53975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33" name="AutoShape 17"/>
          <p:cNvSpPr>
            <a:spLocks noChangeArrowheads="1"/>
          </p:cNvSpPr>
          <p:nvPr/>
        </p:nvSpPr>
        <p:spPr bwMode="auto">
          <a:xfrm>
            <a:off x="3095625" y="4071938"/>
            <a:ext cx="719138" cy="539750"/>
          </a:xfrm>
          <a:prstGeom prst="irregularSeal2">
            <a:avLst/>
          </a:prstGeom>
          <a:gradFill rotWithShape="1">
            <a:gsLst>
              <a:gs pos="0">
                <a:srgbClr val="CC00FF"/>
              </a:gs>
              <a:gs pos="100000">
                <a:srgbClr val="5E00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34" name="AutoShape 18"/>
          <p:cNvSpPr>
            <a:spLocks noChangeArrowheads="1"/>
          </p:cNvSpPr>
          <p:nvPr/>
        </p:nvSpPr>
        <p:spPr bwMode="auto">
          <a:xfrm>
            <a:off x="7848600" y="4229100"/>
            <a:ext cx="719138" cy="539750"/>
          </a:xfrm>
          <a:prstGeom prst="irregularSeal2">
            <a:avLst/>
          </a:prstGeom>
          <a:gradFill rotWithShape="1">
            <a:gsLst>
              <a:gs pos="0">
                <a:srgbClr val="CC00FF"/>
              </a:gs>
              <a:gs pos="100000">
                <a:srgbClr val="5E00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35" name="AutoShape 19"/>
          <p:cNvSpPr>
            <a:spLocks noChangeArrowheads="1"/>
          </p:cNvSpPr>
          <p:nvPr/>
        </p:nvSpPr>
        <p:spPr bwMode="auto">
          <a:xfrm>
            <a:off x="1524000" y="1600200"/>
            <a:ext cx="719138" cy="539750"/>
          </a:xfrm>
          <a:prstGeom prst="irregularSeal2">
            <a:avLst/>
          </a:prstGeom>
          <a:gradFill rotWithShape="1">
            <a:gsLst>
              <a:gs pos="0">
                <a:srgbClr val="CC00FF"/>
              </a:gs>
              <a:gs pos="100000">
                <a:srgbClr val="5E00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36" name="AutoShape 20"/>
          <p:cNvSpPr>
            <a:spLocks noChangeArrowheads="1"/>
          </p:cNvSpPr>
          <p:nvPr/>
        </p:nvSpPr>
        <p:spPr bwMode="auto">
          <a:xfrm>
            <a:off x="9525000" y="1028700"/>
            <a:ext cx="719138" cy="539750"/>
          </a:xfrm>
          <a:prstGeom prst="irregularSeal2">
            <a:avLst/>
          </a:prstGeom>
          <a:gradFill rotWithShape="1">
            <a:gsLst>
              <a:gs pos="0">
                <a:srgbClr val="CC00FF"/>
              </a:gs>
              <a:gs pos="100000">
                <a:srgbClr val="5E00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37" name="AutoShape 21"/>
          <p:cNvSpPr>
            <a:spLocks noChangeArrowheads="1"/>
          </p:cNvSpPr>
          <p:nvPr/>
        </p:nvSpPr>
        <p:spPr bwMode="auto">
          <a:xfrm>
            <a:off x="9372600" y="4514850"/>
            <a:ext cx="719138" cy="539750"/>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0440" name="Text Box 24"/>
          <p:cNvSpPr txBox="1">
            <a:spLocks noChangeArrowheads="1"/>
          </p:cNvSpPr>
          <p:nvPr/>
        </p:nvSpPr>
        <p:spPr bwMode="auto">
          <a:xfrm>
            <a:off x="1524000" y="5314952"/>
            <a:ext cx="9144000" cy="461665"/>
          </a:xfrm>
          <a:prstGeom prst="rect">
            <a:avLst/>
          </a:prstGeom>
          <a:solidFill>
            <a:srgbClr val="00FF00"/>
          </a:solidFill>
          <a:ln w="9525">
            <a:noFill/>
            <a:miter lim="800000"/>
            <a:headEnd/>
            <a:tailEnd/>
          </a:ln>
          <a:effectLst>
            <a:softEdge rad="127000"/>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38" dirty="0">
                <a:ln w="11430"/>
                <a:solidFill>
                  <a:srgbClr val="9933FF"/>
                </a:solidFill>
                <a:effectLst>
                  <a:outerShdw blurRad="76200" dist="50800" dir="5400000" algn="tl" rotWithShape="0">
                    <a:srgbClr val="000000">
                      <a:alpha val="65000"/>
                    </a:srgbClr>
                  </a:outerShdw>
                </a:effectLst>
                <a:latin typeface="Comic Sans MS" pitchFamily="66" charset="0"/>
              </a:rPr>
              <a:t>Teacher: </a:t>
            </a:r>
            <a:r>
              <a:rPr lang="vi-VN" sz="2400" b="1" spc="38" dirty="0">
                <a:ln w="11430"/>
                <a:solidFill>
                  <a:srgbClr val="9933FF"/>
                </a:solidFill>
                <a:effectLst>
                  <a:outerShdw blurRad="76200" dist="50800" dir="5400000" algn="tl" rotWithShape="0">
                    <a:srgbClr val="000000">
                      <a:alpha val="65000"/>
                    </a:srgbClr>
                  </a:outerShdw>
                </a:effectLst>
                <a:latin typeface="Comic Sans MS" pitchFamily="66" charset="0"/>
              </a:rPr>
              <a:t>Trinh thi Nhung</a:t>
            </a:r>
            <a:endParaRPr lang="en-US" sz="2400" b="1" spc="38" dirty="0">
              <a:ln w="11430"/>
              <a:solidFill>
                <a:srgbClr val="9933FF"/>
              </a:solidFill>
              <a:effectLst>
                <a:outerShdw blurRad="76200" dist="50800" dir="5400000" algn="tl" rotWithShape="0">
                  <a:srgbClr val="000000">
                    <a:alpha val="65000"/>
                  </a:srgbClr>
                </a:outerShdw>
              </a:effectLst>
              <a:latin typeface="Comic Sans MS" pitchFamily="66" charset="0"/>
            </a:endParaRPr>
          </a:p>
        </p:txBody>
      </p:sp>
      <p:sp>
        <p:nvSpPr>
          <p:cNvPr id="60442" name="AutoShape 26"/>
          <p:cNvSpPr>
            <a:spLocks noChangeArrowheads="1"/>
          </p:cNvSpPr>
          <p:nvPr/>
        </p:nvSpPr>
        <p:spPr bwMode="auto">
          <a:xfrm>
            <a:off x="1981200" y="4514850"/>
            <a:ext cx="719138" cy="53975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23" name="TextBox 22"/>
          <p:cNvSpPr txBox="1"/>
          <p:nvPr/>
        </p:nvSpPr>
        <p:spPr>
          <a:xfrm>
            <a:off x="1695450" y="3459714"/>
            <a:ext cx="8240182" cy="1226586"/>
          </a:xfrm>
          <a:prstGeom prst="rect">
            <a:avLst/>
          </a:prstGeom>
          <a:noFill/>
        </p:spPr>
        <p:txBody>
          <a:bodyPr spcFirstLastPara="1" wrap="none">
            <a:prstTxWarp prst="textArchUp">
              <a:avLst>
                <a:gd name="adj" fmla="val 10767208"/>
              </a:avLst>
            </a:prstTxWarp>
            <a:spAutoFit/>
          </a:bodyPr>
          <a:lstStyle/>
          <a:p>
            <a:pPr>
              <a:defRPr/>
            </a:pPr>
            <a:r>
              <a:rPr lang="en-US" sz="2700" b="1" dirty="0">
                <a:ln w="10541" cmpd="sng">
                  <a:solidFill>
                    <a:schemeClr val="accent1">
                      <a:shade val="88000"/>
                      <a:satMod val="110000"/>
                    </a:schemeClr>
                  </a:solidFill>
                  <a:prstDash val="solid"/>
                </a:ln>
                <a:solidFill>
                  <a:srgbClr val="FF0000"/>
                </a:solidFill>
                <a:latin typeface="Comic Sans MS" pitchFamily="66" charset="0"/>
              </a:rPr>
              <a:t>      </a:t>
            </a:r>
            <a:r>
              <a:rPr lang="en-US" sz="3600" b="1" dirty="0">
                <a:ln w="10541" cmpd="sng">
                  <a:solidFill>
                    <a:schemeClr val="accent1">
                      <a:shade val="88000"/>
                      <a:satMod val="110000"/>
                    </a:schemeClr>
                  </a:solidFill>
                  <a:prstDash val="solid"/>
                </a:ln>
                <a:solidFill>
                  <a:srgbClr val="FF0000"/>
                </a:solidFill>
                <a:latin typeface="Comic Sans MS" pitchFamily="66" charset="0"/>
              </a:rPr>
              <a:t>Welcome To Our Class </a:t>
            </a:r>
            <a:r>
              <a:rPr lang="vi-VN" sz="3600" b="1" dirty="0">
                <a:ln w="10541" cmpd="sng">
                  <a:solidFill>
                    <a:schemeClr val="accent1">
                      <a:shade val="88000"/>
                      <a:satMod val="110000"/>
                    </a:schemeClr>
                  </a:solidFill>
                  <a:prstDash val="solid"/>
                </a:ln>
                <a:solidFill>
                  <a:srgbClr val="FF0000"/>
                </a:solidFill>
                <a:latin typeface="Comic Sans MS" pitchFamily="66" charset="0"/>
              </a:rPr>
              <a:t>3</a:t>
            </a:r>
            <a:endParaRPr lang="en-US" sz="2700" b="1" dirty="0">
              <a:ln w="10541" cmpd="sng">
                <a:solidFill>
                  <a:schemeClr val="accent1">
                    <a:shade val="88000"/>
                    <a:satMod val="110000"/>
                  </a:schemeClr>
                </a:solidFill>
                <a:prstDash val="solid"/>
              </a:ln>
              <a:solidFill>
                <a:srgbClr val="FF0000"/>
              </a:solidFill>
              <a:latin typeface="Comic Sans MS" pitchFamily="66" charset="0"/>
            </a:endParaRPr>
          </a:p>
        </p:txBody>
      </p:sp>
      <p:sp>
        <p:nvSpPr>
          <p:cNvPr id="21" name="TextBox 20"/>
          <p:cNvSpPr txBox="1"/>
          <p:nvPr/>
        </p:nvSpPr>
        <p:spPr>
          <a:xfrm>
            <a:off x="2407084" y="1298378"/>
            <a:ext cx="6421951" cy="1200329"/>
          </a:xfrm>
          <a:prstGeom prst="rect">
            <a:avLst/>
          </a:prstGeom>
          <a:noFill/>
        </p:spPr>
        <p:txBody>
          <a:bodyPr wrap="none">
            <a:spAutoFit/>
          </a:bodyPr>
          <a:lstStyle/>
          <a:p>
            <a:pPr>
              <a:defRPr/>
            </a:pPr>
            <a:r>
              <a:rPr lang="vi-VN"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SAI SON A</a:t>
            </a:r>
            <a:r>
              <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Primary School</a:t>
            </a:r>
          </a:p>
          <a:p>
            <a:pPr>
              <a:defRPr/>
            </a:pPr>
            <a:endParaRPr lang="en-US" sz="3600" dirty="0">
              <a:latin typeface="Arial" charset="0"/>
            </a:endParaRPr>
          </a:p>
        </p:txBody>
      </p:sp>
      <p:pic>
        <p:nvPicPr>
          <p:cNvPr id="3093" name="Picture 9" descr="729747d8za2kbusq"/>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972050"/>
            <a:ext cx="1828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33997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0-#ppt_w/2"/>
                                          </p:val>
                                        </p:tav>
                                        <p:tav tm="100000">
                                          <p:val>
                                            <p:strVal val="#ppt_x"/>
                                          </p:val>
                                        </p:tav>
                                      </p:tavLst>
                                    </p:anim>
                                    <p:anim calcmode="lin" valueType="num">
                                      <p:cBhvr additive="base">
                                        <p:cTn id="8" dur="2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23" presetClass="entr" presetSubtype="528" repeatCount="indefinite" fill="hold" nodeType="withEffect">
                                  <p:stCondLst>
                                    <p:cond delay="0"/>
                                  </p:stCondLst>
                                  <p:childTnLst>
                                    <p:set>
                                      <p:cBhvr>
                                        <p:cTn id="10" dur="1" fill="hold">
                                          <p:stCondLst>
                                            <p:cond delay="0"/>
                                          </p:stCondLst>
                                        </p:cTn>
                                        <p:tgtEl>
                                          <p:spTgt spid="60423"/>
                                        </p:tgtEl>
                                        <p:attrNameLst>
                                          <p:attrName>style.visibility</p:attrName>
                                        </p:attrNameLst>
                                      </p:cBhvr>
                                      <p:to>
                                        <p:strVal val="visible"/>
                                      </p:to>
                                    </p:set>
                                    <p:anim calcmode="lin" valueType="num">
                                      <p:cBhvr>
                                        <p:cTn id="11" dur="2000" fill="hold"/>
                                        <p:tgtEl>
                                          <p:spTgt spid="60423"/>
                                        </p:tgtEl>
                                        <p:attrNameLst>
                                          <p:attrName>ppt_w</p:attrName>
                                        </p:attrNameLst>
                                      </p:cBhvr>
                                      <p:tavLst>
                                        <p:tav tm="0">
                                          <p:val>
                                            <p:fltVal val="0"/>
                                          </p:val>
                                        </p:tav>
                                        <p:tav tm="100000">
                                          <p:val>
                                            <p:strVal val="#ppt_w"/>
                                          </p:val>
                                        </p:tav>
                                      </p:tavLst>
                                    </p:anim>
                                    <p:anim calcmode="lin" valueType="num">
                                      <p:cBhvr>
                                        <p:cTn id="12" dur="2000" fill="hold"/>
                                        <p:tgtEl>
                                          <p:spTgt spid="60423"/>
                                        </p:tgtEl>
                                        <p:attrNameLst>
                                          <p:attrName>ppt_h</p:attrName>
                                        </p:attrNameLst>
                                      </p:cBhvr>
                                      <p:tavLst>
                                        <p:tav tm="0">
                                          <p:val>
                                            <p:fltVal val="0"/>
                                          </p:val>
                                        </p:tav>
                                        <p:tav tm="100000">
                                          <p:val>
                                            <p:strVal val="#ppt_h"/>
                                          </p:val>
                                        </p:tav>
                                      </p:tavLst>
                                    </p:anim>
                                    <p:anim calcmode="lin" valueType="num">
                                      <p:cBhvr>
                                        <p:cTn id="13" dur="2000" fill="hold"/>
                                        <p:tgtEl>
                                          <p:spTgt spid="60423"/>
                                        </p:tgtEl>
                                        <p:attrNameLst>
                                          <p:attrName>ppt_x</p:attrName>
                                        </p:attrNameLst>
                                      </p:cBhvr>
                                      <p:tavLst>
                                        <p:tav tm="0">
                                          <p:val>
                                            <p:fltVal val="0.5"/>
                                          </p:val>
                                        </p:tav>
                                        <p:tav tm="100000">
                                          <p:val>
                                            <p:strVal val="#ppt_x"/>
                                          </p:val>
                                        </p:tav>
                                      </p:tavLst>
                                    </p:anim>
                                    <p:anim calcmode="lin" valueType="num">
                                      <p:cBhvr>
                                        <p:cTn id="14" dur="2000" fill="hold"/>
                                        <p:tgtEl>
                                          <p:spTgt spid="60423"/>
                                        </p:tgtEl>
                                        <p:attrNameLst>
                                          <p:attrName>ppt_y</p:attrName>
                                        </p:attrNameLst>
                                      </p:cBhvr>
                                      <p:tavLst>
                                        <p:tav tm="0">
                                          <p:val>
                                            <p:fltVal val="0.5"/>
                                          </p:val>
                                        </p:tav>
                                        <p:tav tm="100000">
                                          <p:val>
                                            <p:strVal val="#ppt_y"/>
                                          </p:val>
                                        </p:tav>
                                      </p:tavLst>
                                    </p:anim>
                                  </p:childTnLst>
                                </p:cTn>
                              </p:par>
                              <p:par>
                                <p:cTn id="15" presetID="23" presetClass="entr" presetSubtype="528" repeatCount="indefinite" fill="hold" nodeType="withEffect">
                                  <p:stCondLst>
                                    <p:cond delay="0"/>
                                  </p:stCondLst>
                                  <p:childTnLst>
                                    <p:set>
                                      <p:cBhvr>
                                        <p:cTn id="16" dur="1" fill="hold">
                                          <p:stCondLst>
                                            <p:cond delay="0"/>
                                          </p:stCondLst>
                                        </p:cTn>
                                        <p:tgtEl>
                                          <p:spTgt spid="60424"/>
                                        </p:tgtEl>
                                        <p:attrNameLst>
                                          <p:attrName>style.visibility</p:attrName>
                                        </p:attrNameLst>
                                      </p:cBhvr>
                                      <p:to>
                                        <p:strVal val="visible"/>
                                      </p:to>
                                    </p:set>
                                    <p:anim calcmode="lin" valueType="num">
                                      <p:cBhvr>
                                        <p:cTn id="17" dur="2000" fill="hold"/>
                                        <p:tgtEl>
                                          <p:spTgt spid="60424"/>
                                        </p:tgtEl>
                                        <p:attrNameLst>
                                          <p:attrName>ppt_w</p:attrName>
                                        </p:attrNameLst>
                                      </p:cBhvr>
                                      <p:tavLst>
                                        <p:tav tm="0">
                                          <p:val>
                                            <p:fltVal val="0"/>
                                          </p:val>
                                        </p:tav>
                                        <p:tav tm="100000">
                                          <p:val>
                                            <p:strVal val="#ppt_w"/>
                                          </p:val>
                                        </p:tav>
                                      </p:tavLst>
                                    </p:anim>
                                    <p:anim calcmode="lin" valueType="num">
                                      <p:cBhvr>
                                        <p:cTn id="18" dur="2000" fill="hold"/>
                                        <p:tgtEl>
                                          <p:spTgt spid="60424"/>
                                        </p:tgtEl>
                                        <p:attrNameLst>
                                          <p:attrName>ppt_h</p:attrName>
                                        </p:attrNameLst>
                                      </p:cBhvr>
                                      <p:tavLst>
                                        <p:tav tm="0">
                                          <p:val>
                                            <p:fltVal val="0"/>
                                          </p:val>
                                        </p:tav>
                                        <p:tav tm="100000">
                                          <p:val>
                                            <p:strVal val="#ppt_h"/>
                                          </p:val>
                                        </p:tav>
                                      </p:tavLst>
                                    </p:anim>
                                    <p:anim calcmode="lin" valueType="num">
                                      <p:cBhvr>
                                        <p:cTn id="19" dur="2000" fill="hold"/>
                                        <p:tgtEl>
                                          <p:spTgt spid="60424"/>
                                        </p:tgtEl>
                                        <p:attrNameLst>
                                          <p:attrName>ppt_x</p:attrName>
                                        </p:attrNameLst>
                                      </p:cBhvr>
                                      <p:tavLst>
                                        <p:tav tm="0">
                                          <p:val>
                                            <p:fltVal val="0.5"/>
                                          </p:val>
                                        </p:tav>
                                        <p:tav tm="100000">
                                          <p:val>
                                            <p:strVal val="#ppt_x"/>
                                          </p:val>
                                        </p:tav>
                                      </p:tavLst>
                                    </p:anim>
                                    <p:anim calcmode="lin" valueType="num">
                                      <p:cBhvr>
                                        <p:cTn id="20" dur="2000" fill="hold"/>
                                        <p:tgtEl>
                                          <p:spTgt spid="60424"/>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nodeType="withEffect">
                                  <p:stCondLst>
                                    <p:cond delay="0"/>
                                  </p:stCondLst>
                                  <p:childTnLst>
                                    <p:set>
                                      <p:cBhvr>
                                        <p:cTn id="22" dur="1" fill="hold">
                                          <p:stCondLst>
                                            <p:cond delay="0"/>
                                          </p:stCondLst>
                                        </p:cTn>
                                        <p:tgtEl>
                                          <p:spTgt spid="60425"/>
                                        </p:tgtEl>
                                        <p:attrNameLst>
                                          <p:attrName>style.visibility</p:attrName>
                                        </p:attrNameLst>
                                      </p:cBhvr>
                                      <p:to>
                                        <p:strVal val="visible"/>
                                      </p:to>
                                    </p:set>
                                    <p:anim calcmode="lin" valueType="num">
                                      <p:cBhvr>
                                        <p:cTn id="23" dur="2000" fill="hold"/>
                                        <p:tgtEl>
                                          <p:spTgt spid="60425"/>
                                        </p:tgtEl>
                                        <p:attrNameLst>
                                          <p:attrName>ppt_w</p:attrName>
                                        </p:attrNameLst>
                                      </p:cBhvr>
                                      <p:tavLst>
                                        <p:tav tm="0">
                                          <p:val>
                                            <p:fltVal val="0"/>
                                          </p:val>
                                        </p:tav>
                                        <p:tav tm="100000">
                                          <p:val>
                                            <p:strVal val="#ppt_w"/>
                                          </p:val>
                                        </p:tav>
                                      </p:tavLst>
                                    </p:anim>
                                    <p:anim calcmode="lin" valueType="num">
                                      <p:cBhvr>
                                        <p:cTn id="24" dur="2000" fill="hold"/>
                                        <p:tgtEl>
                                          <p:spTgt spid="60425"/>
                                        </p:tgtEl>
                                        <p:attrNameLst>
                                          <p:attrName>ppt_h</p:attrName>
                                        </p:attrNameLst>
                                      </p:cBhvr>
                                      <p:tavLst>
                                        <p:tav tm="0">
                                          <p:val>
                                            <p:fltVal val="0"/>
                                          </p:val>
                                        </p:tav>
                                        <p:tav tm="100000">
                                          <p:val>
                                            <p:strVal val="#ppt_h"/>
                                          </p:val>
                                        </p:tav>
                                      </p:tavLst>
                                    </p:anim>
                                    <p:anim calcmode="lin" valueType="num">
                                      <p:cBhvr>
                                        <p:cTn id="25" dur="2000" fill="hold"/>
                                        <p:tgtEl>
                                          <p:spTgt spid="60425"/>
                                        </p:tgtEl>
                                        <p:attrNameLst>
                                          <p:attrName>ppt_x</p:attrName>
                                        </p:attrNameLst>
                                      </p:cBhvr>
                                      <p:tavLst>
                                        <p:tav tm="0">
                                          <p:val>
                                            <p:fltVal val="0.5"/>
                                          </p:val>
                                        </p:tav>
                                        <p:tav tm="100000">
                                          <p:val>
                                            <p:strVal val="#ppt_x"/>
                                          </p:val>
                                        </p:tav>
                                      </p:tavLst>
                                    </p:anim>
                                    <p:anim calcmode="lin" valueType="num">
                                      <p:cBhvr>
                                        <p:cTn id="26" dur="2000" fill="hold"/>
                                        <p:tgtEl>
                                          <p:spTgt spid="60425"/>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nodeType="withEffect">
                                  <p:stCondLst>
                                    <p:cond delay="0"/>
                                  </p:stCondLst>
                                  <p:childTnLst>
                                    <p:set>
                                      <p:cBhvr>
                                        <p:cTn id="28" dur="1" fill="hold">
                                          <p:stCondLst>
                                            <p:cond delay="0"/>
                                          </p:stCondLst>
                                        </p:cTn>
                                        <p:tgtEl>
                                          <p:spTgt spid="60426"/>
                                        </p:tgtEl>
                                        <p:attrNameLst>
                                          <p:attrName>style.visibility</p:attrName>
                                        </p:attrNameLst>
                                      </p:cBhvr>
                                      <p:to>
                                        <p:strVal val="visible"/>
                                      </p:to>
                                    </p:set>
                                    <p:anim calcmode="lin" valueType="num">
                                      <p:cBhvr>
                                        <p:cTn id="29" dur="2000" fill="hold"/>
                                        <p:tgtEl>
                                          <p:spTgt spid="60426"/>
                                        </p:tgtEl>
                                        <p:attrNameLst>
                                          <p:attrName>ppt_w</p:attrName>
                                        </p:attrNameLst>
                                      </p:cBhvr>
                                      <p:tavLst>
                                        <p:tav tm="0">
                                          <p:val>
                                            <p:fltVal val="0"/>
                                          </p:val>
                                        </p:tav>
                                        <p:tav tm="100000">
                                          <p:val>
                                            <p:strVal val="#ppt_w"/>
                                          </p:val>
                                        </p:tav>
                                      </p:tavLst>
                                    </p:anim>
                                    <p:anim calcmode="lin" valueType="num">
                                      <p:cBhvr>
                                        <p:cTn id="30" dur="2000" fill="hold"/>
                                        <p:tgtEl>
                                          <p:spTgt spid="60426"/>
                                        </p:tgtEl>
                                        <p:attrNameLst>
                                          <p:attrName>ppt_h</p:attrName>
                                        </p:attrNameLst>
                                      </p:cBhvr>
                                      <p:tavLst>
                                        <p:tav tm="0">
                                          <p:val>
                                            <p:fltVal val="0"/>
                                          </p:val>
                                        </p:tav>
                                        <p:tav tm="100000">
                                          <p:val>
                                            <p:strVal val="#ppt_h"/>
                                          </p:val>
                                        </p:tav>
                                      </p:tavLst>
                                    </p:anim>
                                    <p:anim calcmode="lin" valueType="num">
                                      <p:cBhvr>
                                        <p:cTn id="31" dur="2000" fill="hold"/>
                                        <p:tgtEl>
                                          <p:spTgt spid="60426"/>
                                        </p:tgtEl>
                                        <p:attrNameLst>
                                          <p:attrName>ppt_x</p:attrName>
                                        </p:attrNameLst>
                                      </p:cBhvr>
                                      <p:tavLst>
                                        <p:tav tm="0">
                                          <p:val>
                                            <p:fltVal val="0.5"/>
                                          </p:val>
                                        </p:tav>
                                        <p:tav tm="100000">
                                          <p:val>
                                            <p:strVal val="#ppt_x"/>
                                          </p:val>
                                        </p:tav>
                                      </p:tavLst>
                                    </p:anim>
                                    <p:anim calcmode="lin" valueType="num">
                                      <p:cBhvr>
                                        <p:cTn id="32" dur="2000" fill="hold"/>
                                        <p:tgtEl>
                                          <p:spTgt spid="60426"/>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nodeType="withEffect">
                                  <p:stCondLst>
                                    <p:cond delay="0"/>
                                  </p:stCondLst>
                                  <p:childTnLst>
                                    <p:set>
                                      <p:cBhvr>
                                        <p:cTn id="34" dur="1" fill="hold">
                                          <p:stCondLst>
                                            <p:cond delay="0"/>
                                          </p:stCondLst>
                                        </p:cTn>
                                        <p:tgtEl>
                                          <p:spTgt spid="60427"/>
                                        </p:tgtEl>
                                        <p:attrNameLst>
                                          <p:attrName>style.visibility</p:attrName>
                                        </p:attrNameLst>
                                      </p:cBhvr>
                                      <p:to>
                                        <p:strVal val="visible"/>
                                      </p:to>
                                    </p:set>
                                    <p:anim calcmode="lin" valueType="num">
                                      <p:cBhvr>
                                        <p:cTn id="35" dur="2000" fill="hold"/>
                                        <p:tgtEl>
                                          <p:spTgt spid="60427"/>
                                        </p:tgtEl>
                                        <p:attrNameLst>
                                          <p:attrName>ppt_w</p:attrName>
                                        </p:attrNameLst>
                                      </p:cBhvr>
                                      <p:tavLst>
                                        <p:tav tm="0">
                                          <p:val>
                                            <p:fltVal val="0"/>
                                          </p:val>
                                        </p:tav>
                                        <p:tav tm="100000">
                                          <p:val>
                                            <p:strVal val="#ppt_w"/>
                                          </p:val>
                                        </p:tav>
                                      </p:tavLst>
                                    </p:anim>
                                    <p:anim calcmode="lin" valueType="num">
                                      <p:cBhvr>
                                        <p:cTn id="36" dur="2000" fill="hold"/>
                                        <p:tgtEl>
                                          <p:spTgt spid="60427"/>
                                        </p:tgtEl>
                                        <p:attrNameLst>
                                          <p:attrName>ppt_h</p:attrName>
                                        </p:attrNameLst>
                                      </p:cBhvr>
                                      <p:tavLst>
                                        <p:tav tm="0">
                                          <p:val>
                                            <p:fltVal val="0"/>
                                          </p:val>
                                        </p:tav>
                                        <p:tav tm="100000">
                                          <p:val>
                                            <p:strVal val="#ppt_h"/>
                                          </p:val>
                                        </p:tav>
                                      </p:tavLst>
                                    </p:anim>
                                    <p:anim calcmode="lin" valueType="num">
                                      <p:cBhvr>
                                        <p:cTn id="37" dur="2000" fill="hold"/>
                                        <p:tgtEl>
                                          <p:spTgt spid="60427"/>
                                        </p:tgtEl>
                                        <p:attrNameLst>
                                          <p:attrName>ppt_x</p:attrName>
                                        </p:attrNameLst>
                                      </p:cBhvr>
                                      <p:tavLst>
                                        <p:tav tm="0">
                                          <p:val>
                                            <p:fltVal val="0.5"/>
                                          </p:val>
                                        </p:tav>
                                        <p:tav tm="100000">
                                          <p:val>
                                            <p:strVal val="#ppt_x"/>
                                          </p:val>
                                        </p:tav>
                                      </p:tavLst>
                                    </p:anim>
                                    <p:anim calcmode="lin" valueType="num">
                                      <p:cBhvr>
                                        <p:cTn id="38" dur="2000" fill="hold"/>
                                        <p:tgtEl>
                                          <p:spTgt spid="60427"/>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60428"/>
                                        </p:tgtEl>
                                        <p:attrNameLst>
                                          <p:attrName>style.visibility</p:attrName>
                                        </p:attrNameLst>
                                      </p:cBhvr>
                                      <p:to>
                                        <p:strVal val="visible"/>
                                      </p:to>
                                    </p:set>
                                    <p:anim calcmode="lin" valueType="num">
                                      <p:cBhvr>
                                        <p:cTn id="41" dur="2000" fill="hold"/>
                                        <p:tgtEl>
                                          <p:spTgt spid="60428"/>
                                        </p:tgtEl>
                                        <p:attrNameLst>
                                          <p:attrName>ppt_w</p:attrName>
                                        </p:attrNameLst>
                                      </p:cBhvr>
                                      <p:tavLst>
                                        <p:tav tm="0">
                                          <p:val>
                                            <p:fltVal val="0"/>
                                          </p:val>
                                        </p:tav>
                                        <p:tav tm="100000">
                                          <p:val>
                                            <p:strVal val="#ppt_w"/>
                                          </p:val>
                                        </p:tav>
                                      </p:tavLst>
                                    </p:anim>
                                    <p:anim calcmode="lin" valueType="num">
                                      <p:cBhvr>
                                        <p:cTn id="42" dur="2000" fill="hold"/>
                                        <p:tgtEl>
                                          <p:spTgt spid="60428"/>
                                        </p:tgtEl>
                                        <p:attrNameLst>
                                          <p:attrName>ppt_h</p:attrName>
                                        </p:attrNameLst>
                                      </p:cBhvr>
                                      <p:tavLst>
                                        <p:tav tm="0">
                                          <p:val>
                                            <p:fltVal val="0"/>
                                          </p:val>
                                        </p:tav>
                                        <p:tav tm="100000">
                                          <p:val>
                                            <p:strVal val="#ppt_h"/>
                                          </p:val>
                                        </p:tav>
                                      </p:tavLst>
                                    </p:anim>
                                    <p:anim calcmode="lin" valueType="num">
                                      <p:cBhvr>
                                        <p:cTn id="43" dur="2000" fill="hold"/>
                                        <p:tgtEl>
                                          <p:spTgt spid="60428"/>
                                        </p:tgtEl>
                                        <p:attrNameLst>
                                          <p:attrName>ppt_x</p:attrName>
                                        </p:attrNameLst>
                                      </p:cBhvr>
                                      <p:tavLst>
                                        <p:tav tm="0">
                                          <p:val>
                                            <p:fltVal val="0.5"/>
                                          </p:val>
                                        </p:tav>
                                        <p:tav tm="100000">
                                          <p:val>
                                            <p:strVal val="#ppt_x"/>
                                          </p:val>
                                        </p:tav>
                                      </p:tavLst>
                                    </p:anim>
                                    <p:anim calcmode="lin" valueType="num">
                                      <p:cBhvr>
                                        <p:cTn id="44" dur="2000" fill="hold"/>
                                        <p:tgtEl>
                                          <p:spTgt spid="60428"/>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nodeType="withEffect">
                                  <p:stCondLst>
                                    <p:cond delay="0"/>
                                  </p:stCondLst>
                                  <p:childTnLst>
                                    <p:set>
                                      <p:cBhvr>
                                        <p:cTn id="46" dur="1" fill="hold">
                                          <p:stCondLst>
                                            <p:cond delay="0"/>
                                          </p:stCondLst>
                                        </p:cTn>
                                        <p:tgtEl>
                                          <p:spTgt spid="60430"/>
                                        </p:tgtEl>
                                        <p:attrNameLst>
                                          <p:attrName>style.visibility</p:attrName>
                                        </p:attrNameLst>
                                      </p:cBhvr>
                                      <p:to>
                                        <p:strVal val="visible"/>
                                      </p:to>
                                    </p:set>
                                    <p:anim calcmode="lin" valueType="num">
                                      <p:cBhvr>
                                        <p:cTn id="47" dur="1000" fill="hold"/>
                                        <p:tgtEl>
                                          <p:spTgt spid="60430"/>
                                        </p:tgtEl>
                                        <p:attrNameLst>
                                          <p:attrName>ppt_w</p:attrName>
                                        </p:attrNameLst>
                                      </p:cBhvr>
                                      <p:tavLst>
                                        <p:tav tm="0">
                                          <p:val>
                                            <p:fltVal val="0"/>
                                          </p:val>
                                        </p:tav>
                                        <p:tav tm="100000">
                                          <p:val>
                                            <p:strVal val="#ppt_w"/>
                                          </p:val>
                                        </p:tav>
                                      </p:tavLst>
                                    </p:anim>
                                    <p:anim calcmode="lin" valueType="num">
                                      <p:cBhvr>
                                        <p:cTn id="48" dur="1000" fill="hold"/>
                                        <p:tgtEl>
                                          <p:spTgt spid="60430"/>
                                        </p:tgtEl>
                                        <p:attrNameLst>
                                          <p:attrName>ppt_h</p:attrName>
                                        </p:attrNameLst>
                                      </p:cBhvr>
                                      <p:tavLst>
                                        <p:tav tm="0">
                                          <p:val>
                                            <p:fltVal val="0"/>
                                          </p:val>
                                        </p:tav>
                                        <p:tav tm="100000">
                                          <p:val>
                                            <p:strVal val="#ppt_h"/>
                                          </p:val>
                                        </p:tav>
                                      </p:tavLst>
                                    </p:anim>
                                    <p:anim calcmode="lin" valueType="num">
                                      <p:cBhvr>
                                        <p:cTn id="49" dur="1000" fill="hold"/>
                                        <p:tgtEl>
                                          <p:spTgt spid="60430"/>
                                        </p:tgtEl>
                                        <p:attrNameLst>
                                          <p:attrName>ppt_x</p:attrName>
                                        </p:attrNameLst>
                                      </p:cBhvr>
                                      <p:tavLst>
                                        <p:tav tm="0">
                                          <p:val>
                                            <p:fltVal val="0.5"/>
                                          </p:val>
                                        </p:tav>
                                        <p:tav tm="100000">
                                          <p:val>
                                            <p:strVal val="#ppt_x"/>
                                          </p:val>
                                        </p:tav>
                                      </p:tavLst>
                                    </p:anim>
                                    <p:anim calcmode="lin" valueType="num">
                                      <p:cBhvr>
                                        <p:cTn id="50" dur="1000" fill="hold"/>
                                        <p:tgtEl>
                                          <p:spTgt spid="60430"/>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nodeType="withEffect">
                                  <p:stCondLst>
                                    <p:cond delay="0"/>
                                  </p:stCondLst>
                                  <p:childTnLst>
                                    <p:set>
                                      <p:cBhvr>
                                        <p:cTn id="52" dur="1" fill="hold">
                                          <p:stCondLst>
                                            <p:cond delay="0"/>
                                          </p:stCondLst>
                                        </p:cTn>
                                        <p:tgtEl>
                                          <p:spTgt spid="60431"/>
                                        </p:tgtEl>
                                        <p:attrNameLst>
                                          <p:attrName>style.visibility</p:attrName>
                                        </p:attrNameLst>
                                      </p:cBhvr>
                                      <p:to>
                                        <p:strVal val="visible"/>
                                      </p:to>
                                    </p:set>
                                    <p:anim calcmode="lin" valueType="num">
                                      <p:cBhvr>
                                        <p:cTn id="53" dur="1000" fill="hold"/>
                                        <p:tgtEl>
                                          <p:spTgt spid="60431"/>
                                        </p:tgtEl>
                                        <p:attrNameLst>
                                          <p:attrName>ppt_w</p:attrName>
                                        </p:attrNameLst>
                                      </p:cBhvr>
                                      <p:tavLst>
                                        <p:tav tm="0">
                                          <p:val>
                                            <p:fltVal val="0"/>
                                          </p:val>
                                        </p:tav>
                                        <p:tav tm="100000">
                                          <p:val>
                                            <p:strVal val="#ppt_w"/>
                                          </p:val>
                                        </p:tav>
                                      </p:tavLst>
                                    </p:anim>
                                    <p:anim calcmode="lin" valueType="num">
                                      <p:cBhvr>
                                        <p:cTn id="54" dur="1000" fill="hold"/>
                                        <p:tgtEl>
                                          <p:spTgt spid="60431"/>
                                        </p:tgtEl>
                                        <p:attrNameLst>
                                          <p:attrName>ppt_h</p:attrName>
                                        </p:attrNameLst>
                                      </p:cBhvr>
                                      <p:tavLst>
                                        <p:tav tm="0">
                                          <p:val>
                                            <p:fltVal val="0"/>
                                          </p:val>
                                        </p:tav>
                                        <p:tav tm="100000">
                                          <p:val>
                                            <p:strVal val="#ppt_h"/>
                                          </p:val>
                                        </p:tav>
                                      </p:tavLst>
                                    </p:anim>
                                    <p:anim calcmode="lin" valueType="num">
                                      <p:cBhvr>
                                        <p:cTn id="55" dur="1000" fill="hold"/>
                                        <p:tgtEl>
                                          <p:spTgt spid="60431"/>
                                        </p:tgtEl>
                                        <p:attrNameLst>
                                          <p:attrName>ppt_x</p:attrName>
                                        </p:attrNameLst>
                                      </p:cBhvr>
                                      <p:tavLst>
                                        <p:tav tm="0">
                                          <p:val>
                                            <p:fltVal val="0.5"/>
                                          </p:val>
                                        </p:tav>
                                        <p:tav tm="100000">
                                          <p:val>
                                            <p:strVal val="#ppt_x"/>
                                          </p:val>
                                        </p:tav>
                                      </p:tavLst>
                                    </p:anim>
                                    <p:anim calcmode="lin" valueType="num">
                                      <p:cBhvr>
                                        <p:cTn id="56" dur="1000" fill="hold"/>
                                        <p:tgtEl>
                                          <p:spTgt spid="60431"/>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nodeType="withEffect">
                                  <p:stCondLst>
                                    <p:cond delay="0"/>
                                  </p:stCondLst>
                                  <p:childTnLst>
                                    <p:set>
                                      <p:cBhvr>
                                        <p:cTn id="58" dur="1" fill="hold">
                                          <p:stCondLst>
                                            <p:cond delay="0"/>
                                          </p:stCondLst>
                                        </p:cTn>
                                        <p:tgtEl>
                                          <p:spTgt spid="60432"/>
                                        </p:tgtEl>
                                        <p:attrNameLst>
                                          <p:attrName>style.visibility</p:attrName>
                                        </p:attrNameLst>
                                      </p:cBhvr>
                                      <p:to>
                                        <p:strVal val="visible"/>
                                      </p:to>
                                    </p:set>
                                    <p:anim calcmode="lin" valueType="num">
                                      <p:cBhvr>
                                        <p:cTn id="59" dur="1000" fill="hold"/>
                                        <p:tgtEl>
                                          <p:spTgt spid="60432"/>
                                        </p:tgtEl>
                                        <p:attrNameLst>
                                          <p:attrName>ppt_w</p:attrName>
                                        </p:attrNameLst>
                                      </p:cBhvr>
                                      <p:tavLst>
                                        <p:tav tm="0">
                                          <p:val>
                                            <p:fltVal val="0"/>
                                          </p:val>
                                        </p:tav>
                                        <p:tav tm="100000">
                                          <p:val>
                                            <p:strVal val="#ppt_w"/>
                                          </p:val>
                                        </p:tav>
                                      </p:tavLst>
                                    </p:anim>
                                    <p:anim calcmode="lin" valueType="num">
                                      <p:cBhvr>
                                        <p:cTn id="60" dur="1000" fill="hold"/>
                                        <p:tgtEl>
                                          <p:spTgt spid="60432"/>
                                        </p:tgtEl>
                                        <p:attrNameLst>
                                          <p:attrName>ppt_h</p:attrName>
                                        </p:attrNameLst>
                                      </p:cBhvr>
                                      <p:tavLst>
                                        <p:tav tm="0">
                                          <p:val>
                                            <p:fltVal val="0"/>
                                          </p:val>
                                        </p:tav>
                                        <p:tav tm="100000">
                                          <p:val>
                                            <p:strVal val="#ppt_h"/>
                                          </p:val>
                                        </p:tav>
                                      </p:tavLst>
                                    </p:anim>
                                    <p:anim calcmode="lin" valueType="num">
                                      <p:cBhvr>
                                        <p:cTn id="61" dur="1000" fill="hold"/>
                                        <p:tgtEl>
                                          <p:spTgt spid="60432"/>
                                        </p:tgtEl>
                                        <p:attrNameLst>
                                          <p:attrName>ppt_x</p:attrName>
                                        </p:attrNameLst>
                                      </p:cBhvr>
                                      <p:tavLst>
                                        <p:tav tm="0">
                                          <p:val>
                                            <p:fltVal val="0.5"/>
                                          </p:val>
                                        </p:tav>
                                        <p:tav tm="100000">
                                          <p:val>
                                            <p:strVal val="#ppt_x"/>
                                          </p:val>
                                        </p:tav>
                                      </p:tavLst>
                                    </p:anim>
                                    <p:anim calcmode="lin" valueType="num">
                                      <p:cBhvr>
                                        <p:cTn id="62" dur="1000" fill="hold"/>
                                        <p:tgtEl>
                                          <p:spTgt spid="60432"/>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nodeType="withEffect">
                                  <p:stCondLst>
                                    <p:cond delay="0"/>
                                  </p:stCondLst>
                                  <p:childTnLst>
                                    <p:set>
                                      <p:cBhvr>
                                        <p:cTn id="64" dur="1" fill="hold">
                                          <p:stCondLst>
                                            <p:cond delay="0"/>
                                          </p:stCondLst>
                                        </p:cTn>
                                        <p:tgtEl>
                                          <p:spTgt spid="60433"/>
                                        </p:tgtEl>
                                        <p:attrNameLst>
                                          <p:attrName>style.visibility</p:attrName>
                                        </p:attrNameLst>
                                      </p:cBhvr>
                                      <p:to>
                                        <p:strVal val="visible"/>
                                      </p:to>
                                    </p:set>
                                    <p:anim calcmode="lin" valueType="num">
                                      <p:cBhvr>
                                        <p:cTn id="65" dur="1000" fill="hold"/>
                                        <p:tgtEl>
                                          <p:spTgt spid="60433"/>
                                        </p:tgtEl>
                                        <p:attrNameLst>
                                          <p:attrName>ppt_w</p:attrName>
                                        </p:attrNameLst>
                                      </p:cBhvr>
                                      <p:tavLst>
                                        <p:tav tm="0">
                                          <p:val>
                                            <p:fltVal val="0"/>
                                          </p:val>
                                        </p:tav>
                                        <p:tav tm="100000">
                                          <p:val>
                                            <p:strVal val="#ppt_w"/>
                                          </p:val>
                                        </p:tav>
                                      </p:tavLst>
                                    </p:anim>
                                    <p:anim calcmode="lin" valueType="num">
                                      <p:cBhvr>
                                        <p:cTn id="66" dur="1000" fill="hold"/>
                                        <p:tgtEl>
                                          <p:spTgt spid="60433"/>
                                        </p:tgtEl>
                                        <p:attrNameLst>
                                          <p:attrName>ppt_h</p:attrName>
                                        </p:attrNameLst>
                                      </p:cBhvr>
                                      <p:tavLst>
                                        <p:tav tm="0">
                                          <p:val>
                                            <p:fltVal val="0"/>
                                          </p:val>
                                        </p:tav>
                                        <p:tav tm="100000">
                                          <p:val>
                                            <p:strVal val="#ppt_h"/>
                                          </p:val>
                                        </p:tav>
                                      </p:tavLst>
                                    </p:anim>
                                    <p:anim calcmode="lin" valueType="num">
                                      <p:cBhvr>
                                        <p:cTn id="67" dur="1000" fill="hold"/>
                                        <p:tgtEl>
                                          <p:spTgt spid="60433"/>
                                        </p:tgtEl>
                                        <p:attrNameLst>
                                          <p:attrName>ppt_x</p:attrName>
                                        </p:attrNameLst>
                                      </p:cBhvr>
                                      <p:tavLst>
                                        <p:tav tm="0">
                                          <p:val>
                                            <p:fltVal val="0.5"/>
                                          </p:val>
                                        </p:tav>
                                        <p:tav tm="100000">
                                          <p:val>
                                            <p:strVal val="#ppt_x"/>
                                          </p:val>
                                        </p:tav>
                                      </p:tavLst>
                                    </p:anim>
                                    <p:anim calcmode="lin" valueType="num">
                                      <p:cBhvr>
                                        <p:cTn id="68" dur="1000" fill="hold"/>
                                        <p:tgtEl>
                                          <p:spTgt spid="60433"/>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nodeType="withEffect">
                                  <p:stCondLst>
                                    <p:cond delay="0"/>
                                  </p:stCondLst>
                                  <p:childTnLst>
                                    <p:set>
                                      <p:cBhvr>
                                        <p:cTn id="70" dur="1" fill="hold">
                                          <p:stCondLst>
                                            <p:cond delay="0"/>
                                          </p:stCondLst>
                                        </p:cTn>
                                        <p:tgtEl>
                                          <p:spTgt spid="60434"/>
                                        </p:tgtEl>
                                        <p:attrNameLst>
                                          <p:attrName>style.visibility</p:attrName>
                                        </p:attrNameLst>
                                      </p:cBhvr>
                                      <p:to>
                                        <p:strVal val="visible"/>
                                      </p:to>
                                    </p:set>
                                    <p:anim calcmode="lin" valueType="num">
                                      <p:cBhvr>
                                        <p:cTn id="71" dur="1000" fill="hold"/>
                                        <p:tgtEl>
                                          <p:spTgt spid="60434"/>
                                        </p:tgtEl>
                                        <p:attrNameLst>
                                          <p:attrName>ppt_w</p:attrName>
                                        </p:attrNameLst>
                                      </p:cBhvr>
                                      <p:tavLst>
                                        <p:tav tm="0">
                                          <p:val>
                                            <p:fltVal val="0"/>
                                          </p:val>
                                        </p:tav>
                                        <p:tav tm="100000">
                                          <p:val>
                                            <p:strVal val="#ppt_w"/>
                                          </p:val>
                                        </p:tav>
                                      </p:tavLst>
                                    </p:anim>
                                    <p:anim calcmode="lin" valueType="num">
                                      <p:cBhvr>
                                        <p:cTn id="72" dur="1000" fill="hold"/>
                                        <p:tgtEl>
                                          <p:spTgt spid="60434"/>
                                        </p:tgtEl>
                                        <p:attrNameLst>
                                          <p:attrName>ppt_h</p:attrName>
                                        </p:attrNameLst>
                                      </p:cBhvr>
                                      <p:tavLst>
                                        <p:tav tm="0">
                                          <p:val>
                                            <p:fltVal val="0"/>
                                          </p:val>
                                        </p:tav>
                                        <p:tav tm="100000">
                                          <p:val>
                                            <p:strVal val="#ppt_h"/>
                                          </p:val>
                                        </p:tav>
                                      </p:tavLst>
                                    </p:anim>
                                    <p:anim calcmode="lin" valueType="num">
                                      <p:cBhvr>
                                        <p:cTn id="73" dur="1000" fill="hold"/>
                                        <p:tgtEl>
                                          <p:spTgt spid="60434"/>
                                        </p:tgtEl>
                                        <p:attrNameLst>
                                          <p:attrName>ppt_x</p:attrName>
                                        </p:attrNameLst>
                                      </p:cBhvr>
                                      <p:tavLst>
                                        <p:tav tm="0">
                                          <p:val>
                                            <p:fltVal val="0.5"/>
                                          </p:val>
                                        </p:tav>
                                        <p:tav tm="100000">
                                          <p:val>
                                            <p:strVal val="#ppt_x"/>
                                          </p:val>
                                        </p:tav>
                                      </p:tavLst>
                                    </p:anim>
                                    <p:anim calcmode="lin" valueType="num">
                                      <p:cBhvr>
                                        <p:cTn id="74" dur="1000" fill="hold"/>
                                        <p:tgtEl>
                                          <p:spTgt spid="60434"/>
                                        </p:tgtEl>
                                        <p:attrNameLst>
                                          <p:attrName>ppt_y</p:attrName>
                                        </p:attrNameLst>
                                      </p:cBhvr>
                                      <p:tavLst>
                                        <p:tav tm="0">
                                          <p:val>
                                            <p:fltVal val="0.5"/>
                                          </p:val>
                                        </p:tav>
                                        <p:tav tm="100000">
                                          <p:val>
                                            <p:strVal val="#ppt_y"/>
                                          </p:val>
                                        </p:tav>
                                      </p:tavLst>
                                    </p:anim>
                                  </p:childTnLst>
                                </p:cTn>
                              </p:par>
                              <p:par>
                                <p:cTn id="75" presetID="23" presetClass="entr" presetSubtype="528" repeatCount="indefinite" fill="hold" nodeType="withEffect">
                                  <p:stCondLst>
                                    <p:cond delay="0"/>
                                  </p:stCondLst>
                                  <p:childTnLst>
                                    <p:set>
                                      <p:cBhvr>
                                        <p:cTn id="76" dur="1" fill="hold">
                                          <p:stCondLst>
                                            <p:cond delay="0"/>
                                          </p:stCondLst>
                                        </p:cTn>
                                        <p:tgtEl>
                                          <p:spTgt spid="60435"/>
                                        </p:tgtEl>
                                        <p:attrNameLst>
                                          <p:attrName>style.visibility</p:attrName>
                                        </p:attrNameLst>
                                      </p:cBhvr>
                                      <p:to>
                                        <p:strVal val="visible"/>
                                      </p:to>
                                    </p:set>
                                    <p:anim calcmode="lin" valueType="num">
                                      <p:cBhvr>
                                        <p:cTn id="77" dur="1000" fill="hold"/>
                                        <p:tgtEl>
                                          <p:spTgt spid="60435"/>
                                        </p:tgtEl>
                                        <p:attrNameLst>
                                          <p:attrName>ppt_w</p:attrName>
                                        </p:attrNameLst>
                                      </p:cBhvr>
                                      <p:tavLst>
                                        <p:tav tm="0">
                                          <p:val>
                                            <p:fltVal val="0"/>
                                          </p:val>
                                        </p:tav>
                                        <p:tav tm="100000">
                                          <p:val>
                                            <p:strVal val="#ppt_w"/>
                                          </p:val>
                                        </p:tav>
                                      </p:tavLst>
                                    </p:anim>
                                    <p:anim calcmode="lin" valueType="num">
                                      <p:cBhvr>
                                        <p:cTn id="78" dur="1000" fill="hold"/>
                                        <p:tgtEl>
                                          <p:spTgt spid="60435"/>
                                        </p:tgtEl>
                                        <p:attrNameLst>
                                          <p:attrName>ppt_h</p:attrName>
                                        </p:attrNameLst>
                                      </p:cBhvr>
                                      <p:tavLst>
                                        <p:tav tm="0">
                                          <p:val>
                                            <p:fltVal val="0"/>
                                          </p:val>
                                        </p:tav>
                                        <p:tav tm="100000">
                                          <p:val>
                                            <p:strVal val="#ppt_h"/>
                                          </p:val>
                                        </p:tav>
                                      </p:tavLst>
                                    </p:anim>
                                    <p:anim calcmode="lin" valueType="num">
                                      <p:cBhvr>
                                        <p:cTn id="79" dur="1000" fill="hold"/>
                                        <p:tgtEl>
                                          <p:spTgt spid="60435"/>
                                        </p:tgtEl>
                                        <p:attrNameLst>
                                          <p:attrName>ppt_x</p:attrName>
                                        </p:attrNameLst>
                                      </p:cBhvr>
                                      <p:tavLst>
                                        <p:tav tm="0">
                                          <p:val>
                                            <p:fltVal val="0.5"/>
                                          </p:val>
                                        </p:tav>
                                        <p:tav tm="100000">
                                          <p:val>
                                            <p:strVal val="#ppt_x"/>
                                          </p:val>
                                        </p:tav>
                                      </p:tavLst>
                                    </p:anim>
                                    <p:anim calcmode="lin" valueType="num">
                                      <p:cBhvr>
                                        <p:cTn id="80" dur="1000" fill="hold"/>
                                        <p:tgtEl>
                                          <p:spTgt spid="60435"/>
                                        </p:tgtEl>
                                        <p:attrNameLst>
                                          <p:attrName>ppt_y</p:attrName>
                                        </p:attrNameLst>
                                      </p:cBhvr>
                                      <p:tavLst>
                                        <p:tav tm="0">
                                          <p:val>
                                            <p:fltVal val="0.5"/>
                                          </p:val>
                                        </p:tav>
                                        <p:tav tm="100000">
                                          <p:val>
                                            <p:strVal val="#ppt_y"/>
                                          </p:val>
                                        </p:tav>
                                      </p:tavLst>
                                    </p:anim>
                                  </p:childTnLst>
                                </p:cTn>
                              </p:par>
                              <p:par>
                                <p:cTn id="81" presetID="23" presetClass="entr" presetSubtype="528" repeatCount="indefinite" fill="hold" nodeType="withEffect">
                                  <p:stCondLst>
                                    <p:cond delay="0"/>
                                  </p:stCondLst>
                                  <p:childTnLst>
                                    <p:set>
                                      <p:cBhvr>
                                        <p:cTn id="82" dur="1" fill="hold">
                                          <p:stCondLst>
                                            <p:cond delay="0"/>
                                          </p:stCondLst>
                                        </p:cTn>
                                        <p:tgtEl>
                                          <p:spTgt spid="60436"/>
                                        </p:tgtEl>
                                        <p:attrNameLst>
                                          <p:attrName>style.visibility</p:attrName>
                                        </p:attrNameLst>
                                      </p:cBhvr>
                                      <p:to>
                                        <p:strVal val="visible"/>
                                      </p:to>
                                    </p:set>
                                    <p:anim calcmode="lin" valueType="num">
                                      <p:cBhvr>
                                        <p:cTn id="83" dur="1000" fill="hold"/>
                                        <p:tgtEl>
                                          <p:spTgt spid="60436"/>
                                        </p:tgtEl>
                                        <p:attrNameLst>
                                          <p:attrName>ppt_w</p:attrName>
                                        </p:attrNameLst>
                                      </p:cBhvr>
                                      <p:tavLst>
                                        <p:tav tm="0">
                                          <p:val>
                                            <p:fltVal val="0"/>
                                          </p:val>
                                        </p:tav>
                                        <p:tav tm="100000">
                                          <p:val>
                                            <p:strVal val="#ppt_w"/>
                                          </p:val>
                                        </p:tav>
                                      </p:tavLst>
                                    </p:anim>
                                    <p:anim calcmode="lin" valueType="num">
                                      <p:cBhvr>
                                        <p:cTn id="84" dur="1000" fill="hold"/>
                                        <p:tgtEl>
                                          <p:spTgt spid="60436"/>
                                        </p:tgtEl>
                                        <p:attrNameLst>
                                          <p:attrName>ppt_h</p:attrName>
                                        </p:attrNameLst>
                                      </p:cBhvr>
                                      <p:tavLst>
                                        <p:tav tm="0">
                                          <p:val>
                                            <p:fltVal val="0"/>
                                          </p:val>
                                        </p:tav>
                                        <p:tav tm="100000">
                                          <p:val>
                                            <p:strVal val="#ppt_h"/>
                                          </p:val>
                                        </p:tav>
                                      </p:tavLst>
                                    </p:anim>
                                    <p:anim calcmode="lin" valueType="num">
                                      <p:cBhvr>
                                        <p:cTn id="85" dur="1000" fill="hold"/>
                                        <p:tgtEl>
                                          <p:spTgt spid="60436"/>
                                        </p:tgtEl>
                                        <p:attrNameLst>
                                          <p:attrName>ppt_x</p:attrName>
                                        </p:attrNameLst>
                                      </p:cBhvr>
                                      <p:tavLst>
                                        <p:tav tm="0">
                                          <p:val>
                                            <p:fltVal val="0.5"/>
                                          </p:val>
                                        </p:tav>
                                        <p:tav tm="100000">
                                          <p:val>
                                            <p:strVal val="#ppt_x"/>
                                          </p:val>
                                        </p:tav>
                                      </p:tavLst>
                                    </p:anim>
                                    <p:anim calcmode="lin" valueType="num">
                                      <p:cBhvr>
                                        <p:cTn id="86" dur="1000" fill="hold"/>
                                        <p:tgtEl>
                                          <p:spTgt spid="60436"/>
                                        </p:tgtEl>
                                        <p:attrNameLst>
                                          <p:attrName>ppt_y</p:attrName>
                                        </p:attrNameLst>
                                      </p:cBhvr>
                                      <p:tavLst>
                                        <p:tav tm="0">
                                          <p:val>
                                            <p:fltVal val="0.5"/>
                                          </p:val>
                                        </p:tav>
                                        <p:tav tm="100000">
                                          <p:val>
                                            <p:strVal val="#ppt_y"/>
                                          </p:val>
                                        </p:tav>
                                      </p:tavLst>
                                    </p:anim>
                                  </p:childTnLst>
                                </p:cTn>
                              </p:par>
                              <p:par>
                                <p:cTn id="87" presetID="23" presetClass="entr" presetSubtype="528" repeatCount="indefinite" fill="hold" nodeType="withEffect">
                                  <p:stCondLst>
                                    <p:cond delay="0"/>
                                  </p:stCondLst>
                                  <p:childTnLst>
                                    <p:set>
                                      <p:cBhvr>
                                        <p:cTn id="88" dur="1" fill="hold">
                                          <p:stCondLst>
                                            <p:cond delay="0"/>
                                          </p:stCondLst>
                                        </p:cTn>
                                        <p:tgtEl>
                                          <p:spTgt spid="60437"/>
                                        </p:tgtEl>
                                        <p:attrNameLst>
                                          <p:attrName>style.visibility</p:attrName>
                                        </p:attrNameLst>
                                      </p:cBhvr>
                                      <p:to>
                                        <p:strVal val="visible"/>
                                      </p:to>
                                    </p:set>
                                    <p:anim calcmode="lin" valueType="num">
                                      <p:cBhvr>
                                        <p:cTn id="89" dur="1000" fill="hold"/>
                                        <p:tgtEl>
                                          <p:spTgt spid="60437"/>
                                        </p:tgtEl>
                                        <p:attrNameLst>
                                          <p:attrName>ppt_w</p:attrName>
                                        </p:attrNameLst>
                                      </p:cBhvr>
                                      <p:tavLst>
                                        <p:tav tm="0">
                                          <p:val>
                                            <p:fltVal val="0"/>
                                          </p:val>
                                        </p:tav>
                                        <p:tav tm="100000">
                                          <p:val>
                                            <p:strVal val="#ppt_w"/>
                                          </p:val>
                                        </p:tav>
                                      </p:tavLst>
                                    </p:anim>
                                    <p:anim calcmode="lin" valueType="num">
                                      <p:cBhvr>
                                        <p:cTn id="90" dur="1000" fill="hold"/>
                                        <p:tgtEl>
                                          <p:spTgt spid="60437"/>
                                        </p:tgtEl>
                                        <p:attrNameLst>
                                          <p:attrName>ppt_h</p:attrName>
                                        </p:attrNameLst>
                                      </p:cBhvr>
                                      <p:tavLst>
                                        <p:tav tm="0">
                                          <p:val>
                                            <p:fltVal val="0"/>
                                          </p:val>
                                        </p:tav>
                                        <p:tav tm="100000">
                                          <p:val>
                                            <p:strVal val="#ppt_h"/>
                                          </p:val>
                                        </p:tav>
                                      </p:tavLst>
                                    </p:anim>
                                    <p:anim calcmode="lin" valueType="num">
                                      <p:cBhvr>
                                        <p:cTn id="91" dur="1000" fill="hold"/>
                                        <p:tgtEl>
                                          <p:spTgt spid="60437"/>
                                        </p:tgtEl>
                                        <p:attrNameLst>
                                          <p:attrName>ppt_x</p:attrName>
                                        </p:attrNameLst>
                                      </p:cBhvr>
                                      <p:tavLst>
                                        <p:tav tm="0">
                                          <p:val>
                                            <p:fltVal val="0.5"/>
                                          </p:val>
                                        </p:tav>
                                        <p:tav tm="100000">
                                          <p:val>
                                            <p:strVal val="#ppt_x"/>
                                          </p:val>
                                        </p:tav>
                                      </p:tavLst>
                                    </p:anim>
                                    <p:anim calcmode="lin" valueType="num">
                                      <p:cBhvr>
                                        <p:cTn id="92" dur="1000" fill="hold"/>
                                        <p:tgtEl>
                                          <p:spTgt spid="60437"/>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nodeType="withEffect">
                                  <p:stCondLst>
                                    <p:cond delay="0"/>
                                  </p:stCondLst>
                                  <p:childTnLst>
                                    <p:set>
                                      <p:cBhvr>
                                        <p:cTn id="94" dur="1" fill="hold">
                                          <p:stCondLst>
                                            <p:cond delay="0"/>
                                          </p:stCondLst>
                                        </p:cTn>
                                        <p:tgtEl>
                                          <p:spTgt spid="60442"/>
                                        </p:tgtEl>
                                        <p:attrNameLst>
                                          <p:attrName>style.visibility</p:attrName>
                                        </p:attrNameLst>
                                      </p:cBhvr>
                                      <p:to>
                                        <p:strVal val="visible"/>
                                      </p:to>
                                    </p:set>
                                    <p:anim calcmode="lin" valueType="num">
                                      <p:cBhvr>
                                        <p:cTn id="95" dur="1000" fill="hold"/>
                                        <p:tgtEl>
                                          <p:spTgt spid="60442"/>
                                        </p:tgtEl>
                                        <p:attrNameLst>
                                          <p:attrName>ppt_w</p:attrName>
                                        </p:attrNameLst>
                                      </p:cBhvr>
                                      <p:tavLst>
                                        <p:tav tm="0">
                                          <p:val>
                                            <p:fltVal val="0"/>
                                          </p:val>
                                        </p:tav>
                                        <p:tav tm="100000">
                                          <p:val>
                                            <p:strVal val="#ppt_w"/>
                                          </p:val>
                                        </p:tav>
                                      </p:tavLst>
                                    </p:anim>
                                    <p:anim calcmode="lin" valueType="num">
                                      <p:cBhvr>
                                        <p:cTn id="96" dur="1000" fill="hold"/>
                                        <p:tgtEl>
                                          <p:spTgt spid="60442"/>
                                        </p:tgtEl>
                                        <p:attrNameLst>
                                          <p:attrName>ppt_h</p:attrName>
                                        </p:attrNameLst>
                                      </p:cBhvr>
                                      <p:tavLst>
                                        <p:tav tm="0">
                                          <p:val>
                                            <p:fltVal val="0"/>
                                          </p:val>
                                        </p:tav>
                                        <p:tav tm="100000">
                                          <p:val>
                                            <p:strVal val="#ppt_h"/>
                                          </p:val>
                                        </p:tav>
                                      </p:tavLst>
                                    </p:anim>
                                    <p:anim calcmode="lin" valueType="num">
                                      <p:cBhvr>
                                        <p:cTn id="97" dur="1000" fill="hold"/>
                                        <p:tgtEl>
                                          <p:spTgt spid="60442"/>
                                        </p:tgtEl>
                                        <p:attrNameLst>
                                          <p:attrName>ppt_x</p:attrName>
                                        </p:attrNameLst>
                                      </p:cBhvr>
                                      <p:tavLst>
                                        <p:tav tm="0">
                                          <p:val>
                                            <p:fltVal val="0.5"/>
                                          </p:val>
                                        </p:tav>
                                        <p:tav tm="100000">
                                          <p:val>
                                            <p:strVal val="#ppt_x"/>
                                          </p:val>
                                        </p:tav>
                                      </p:tavLst>
                                    </p:anim>
                                    <p:anim calcmode="lin" valueType="num">
                                      <p:cBhvr>
                                        <p:cTn id="98" dur="1000" fill="hold"/>
                                        <p:tgtEl>
                                          <p:spTgt spid="604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4" grpId="0" animBg="1"/>
      <p:bldP spid="60425" grpId="0" animBg="1"/>
      <p:bldP spid="60426" grpId="0" animBg="1"/>
      <p:bldP spid="60427" grpId="0" animBg="1"/>
      <p:bldP spid="60428" grpId="0" animBg="1"/>
      <p:bldP spid="60430" grpId="0" animBg="1"/>
      <p:bldP spid="60431" grpId="0" animBg="1"/>
      <p:bldP spid="60432" grpId="0" animBg="1"/>
      <p:bldP spid="60433" grpId="0" animBg="1"/>
      <p:bldP spid="60434" grpId="0" animBg="1"/>
      <p:bldP spid="60435" grpId="0" animBg="1"/>
      <p:bldP spid="60436" grpId="0" animBg="1"/>
      <p:bldP spid="60437" grpId="0" animBg="1"/>
      <p:bldP spid="604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esday.mp3" descr="tuesday.mp3">
            <a:hlinkClick r:id="" action="ppaction://media"/>
            <a:extLst>
              <a:ext uri="{FF2B5EF4-FFF2-40B4-BE49-F238E27FC236}">
                <a16:creationId xmlns:a16="http://schemas.microsoft.com/office/drawing/2014/main" id="{0DF2CEC2-86E1-F3DC-01B4-2A4BA65CC0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69144" y="3106259"/>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199521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Tuesday</a:t>
            </a:r>
            <a:r>
              <a:rPr lang="en-US" b="1" dirty="0"/>
              <a:t> </a:t>
            </a:r>
            <a:endParaRPr lang="en-US" sz="3600" dirty="0"/>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1630955" cy="110799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/ˈ</a:t>
            </a:r>
            <a:r>
              <a:rPr lang="en-US" sz="2400" dirty="0" err="1"/>
              <a:t>tuːzdeɪ</a:t>
            </a:r>
            <a:r>
              <a:rPr lang="en-US" sz="2400" dirty="0"/>
              <a:t>/ </a:t>
            </a:r>
          </a:p>
          <a:p>
            <a:pPr algn="ctr"/>
            <a:r>
              <a:rPr lang="vi-VN" sz="2400" dirty="0"/>
              <a:t>Thứ Ba</a:t>
            </a:r>
            <a:br>
              <a:rPr lang="vi-VN" dirty="0"/>
            </a:br>
            <a:endParaRPr lang="vi-VN"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9" name="Picture 8">
            <a:extLst>
              <a:ext uri="{FF2B5EF4-FFF2-40B4-BE49-F238E27FC236}">
                <a16:creationId xmlns:a16="http://schemas.microsoft.com/office/drawing/2014/main" id="{D6F08A17-BD87-F2F2-4F21-B5F448CD4B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195" y="448617"/>
            <a:ext cx="6083300" cy="622300"/>
          </a:xfrm>
          <a:prstGeom prst="rect">
            <a:avLst/>
          </a:prstGeom>
          <a:effectLst>
            <a:outerShdw blurRad="50800" dist="38100" dir="2700000" algn="tl" rotWithShape="0">
              <a:prstClr val="black">
                <a:alpha val="40000"/>
              </a:prstClr>
            </a:outerShdw>
          </a:effectLst>
        </p:spPr>
      </p:pic>
      <p:pic>
        <p:nvPicPr>
          <p:cNvPr id="3" name="Picture 2" descr="Calendar&#10;&#10;Description automatically generated">
            <a:extLst>
              <a:ext uri="{FF2B5EF4-FFF2-40B4-BE49-F238E27FC236}">
                <a16:creationId xmlns:a16="http://schemas.microsoft.com/office/drawing/2014/main" id="{3C3C9317-BA8C-5744-AB2A-C46B99174F6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75715" y="1342646"/>
            <a:ext cx="3850406" cy="5018305"/>
          </a:xfrm>
          <a:prstGeom prst="rect">
            <a:avLst/>
          </a:prstGeom>
        </p:spPr>
      </p:pic>
    </p:spTree>
    <p:extLst>
      <p:ext uri="{BB962C8B-B14F-4D97-AF65-F5344CB8AC3E}">
        <p14:creationId xmlns:p14="http://schemas.microsoft.com/office/powerpoint/2010/main" val="34757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ednesday.mp3" descr="wednesday.mp3">
            <a:hlinkClick r:id="" action="ppaction://media"/>
            <a:extLst>
              <a:ext uri="{FF2B5EF4-FFF2-40B4-BE49-F238E27FC236}">
                <a16:creationId xmlns:a16="http://schemas.microsoft.com/office/drawing/2014/main" id="{FF15B2D4-0C6D-0527-6129-9BDA8E2A12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5914" y="3022600"/>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242347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Wednesday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1630955"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/ˈ</a:t>
            </a:r>
            <a:r>
              <a:rPr lang="en-US" sz="2400" dirty="0" err="1"/>
              <a:t>wenzdeɪ</a:t>
            </a:r>
            <a:r>
              <a:rPr lang="en-US" sz="2400" dirty="0"/>
              <a:t>/ </a:t>
            </a:r>
          </a:p>
          <a:p>
            <a:pPr algn="ctr"/>
            <a:r>
              <a:rPr lang="vi-VN" sz="2400" dirty="0"/>
              <a:t>Thứ Tư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9" name="Picture 8">
            <a:extLst>
              <a:ext uri="{FF2B5EF4-FFF2-40B4-BE49-F238E27FC236}">
                <a16:creationId xmlns:a16="http://schemas.microsoft.com/office/drawing/2014/main" id="{D6F08A17-BD87-F2F2-4F21-B5F448CD4B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195" y="448617"/>
            <a:ext cx="6083300" cy="622300"/>
          </a:xfrm>
          <a:prstGeom prst="rect">
            <a:avLst/>
          </a:prstGeom>
          <a:effectLst>
            <a:outerShdw blurRad="50800" dist="38100" dir="2700000" algn="tl" rotWithShape="0">
              <a:prstClr val="black">
                <a:alpha val="40000"/>
              </a:prstClr>
            </a:outerShdw>
          </a:effectLst>
        </p:spPr>
      </p:pic>
      <p:pic>
        <p:nvPicPr>
          <p:cNvPr id="3" name="Picture 2" descr="Calendar&#10;&#10;Description automatically generated">
            <a:extLst>
              <a:ext uri="{FF2B5EF4-FFF2-40B4-BE49-F238E27FC236}">
                <a16:creationId xmlns:a16="http://schemas.microsoft.com/office/drawing/2014/main" id="{B02EB246-1C00-936A-8DD1-BCFAB4B4039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87616" y="1157980"/>
            <a:ext cx="3769488" cy="4997113"/>
          </a:xfrm>
          <a:prstGeom prst="rect">
            <a:avLst/>
          </a:prstGeom>
        </p:spPr>
      </p:pic>
    </p:spTree>
    <p:extLst>
      <p:ext uri="{BB962C8B-B14F-4D97-AF65-F5344CB8AC3E}">
        <p14:creationId xmlns:p14="http://schemas.microsoft.com/office/powerpoint/2010/main" val="400198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urday.mp3" descr="thurday.mp3">
            <a:hlinkClick r:id="" action="ppaction://media"/>
            <a:extLst>
              <a:ext uri="{FF2B5EF4-FFF2-40B4-BE49-F238E27FC236}">
                <a16:creationId xmlns:a16="http://schemas.microsoft.com/office/drawing/2014/main" id="{60CE46C2-BE38-3172-501B-8977EB74C8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50064" y="3230944"/>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211096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Thursday</a:t>
            </a:r>
            <a:r>
              <a:rPr lang="en-US" b="1" dirty="0"/>
              <a:t> </a:t>
            </a:r>
            <a:endParaRPr lang="en-US" sz="3600" dirty="0"/>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1630955"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l-GR" sz="2400" dirty="0"/>
              <a:t>/ˈθ</a:t>
            </a:r>
            <a:r>
              <a:rPr lang="en-US" sz="2400" dirty="0" err="1"/>
              <a:t>ɜːrzdeɪ</a:t>
            </a:r>
            <a:r>
              <a:rPr lang="en-US" sz="2400" dirty="0"/>
              <a:t>/ </a:t>
            </a:r>
          </a:p>
          <a:p>
            <a:pPr algn="ctr"/>
            <a:r>
              <a:rPr lang="vi-VN" sz="2400" dirty="0"/>
              <a:t>Thứ Năm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9" name="Picture 8">
            <a:extLst>
              <a:ext uri="{FF2B5EF4-FFF2-40B4-BE49-F238E27FC236}">
                <a16:creationId xmlns:a16="http://schemas.microsoft.com/office/drawing/2014/main" id="{D6F08A17-BD87-F2F2-4F21-B5F448CD4B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195" y="448617"/>
            <a:ext cx="6083300" cy="622300"/>
          </a:xfrm>
          <a:prstGeom prst="rect">
            <a:avLst/>
          </a:prstGeom>
          <a:effectLst>
            <a:outerShdw blurRad="50800" dist="38100" dir="2700000" algn="tl" rotWithShape="0">
              <a:prstClr val="black">
                <a:alpha val="40000"/>
              </a:prstClr>
            </a:outerShdw>
          </a:effectLst>
        </p:spPr>
      </p:pic>
      <p:pic>
        <p:nvPicPr>
          <p:cNvPr id="3" name="Picture 2" descr="Calendar&#10;&#10;Description automatically generated">
            <a:extLst>
              <a:ext uri="{FF2B5EF4-FFF2-40B4-BE49-F238E27FC236}">
                <a16:creationId xmlns:a16="http://schemas.microsoft.com/office/drawing/2014/main" id="{709A69B5-7D18-8DBE-3DDF-952C679DC6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69178" y="1342646"/>
            <a:ext cx="3761772" cy="4867047"/>
          </a:xfrm>
          <a:prstGeom prst="rect">
            <a:avLst/>
          </a:prstGeom>
        </p:spPr>
      </p:pic>
    </p:spTree>
    <p:extLst>
      <p:ext uri="{BB962C8B-B14F-4D97-AF65-F5344CB8AC3E}">
        <p14:creationId xmlns:p14="http://schemas.microsoft.com/office/powerpoint/2010/main" val="10649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9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riday.mp3" descr="friday.mp3">
            <a:hlinkClick r:id="" action="ppaction://media"/>
            <a:extLst>
              <a:ext uri="{FF2B5EF4-FFF2-40B4-BE49-F238E27FC236}">
                <a16:creationId xmlns:a16="http://schemas.microsoft.com/office/drawing/2014/main" id="{F8343073-F80E-13E4-7105-100B940717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93235" y="3258122"/>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Friday</a:t>
            </a:r>
            <a:r>
              <a:rPr lang="en-US" b="1" dirty="0"/>
              <a:t> </a:t>
            </a:r>
            <a:endParaRPr lang="en-US" sz="3600" dirty="0"/>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1630955"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/ˈ</a:t>
            </a:r>
            <a:r>
              <a:rPr lang="en-US" sz="2400" dirty="0" err="1"/>
              <a:t>fraɪdeɪ</a:t>
            </a:r>
            <a:r>
              <a:rPr lang="en-US" sz="2400" dirty="0"/>
              <a:t>/ </a:t>
            </a:r>
          </a:p>
          <a:p>
            <a:pPr algn="ctr"/>
            <a:r>
              <a:rPr lang="vi-VN" sz="2400" dirty="0"/>
              <a:t>Thứ Sáu</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9" name="Picture 8">
            <a:extLst>
              <a:ext uri="{FF2B5EF4-FFF2-40B4-BE49-F238E27FC236}">
                <a16:creationId xmlns:a16="http://schemas.microsoft.com/office/drawing/2014/main" id="{D6F08A17-BD87-F2F2-4F21-B5F448CD4B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195" y="448617"/>
            <a:ext cx="6083300" cy="622300"/>
          </a:xfrm>
          <a:prstGeom prst="rect">
            <a:avLst/>
          </a:prstGeom>
          <a:effectLst>
            <a:outerShdw blurRad="50800" dist="38100" dir="2700000" algn="tl" rotWithShape="0">
              <a:prstClr val="black">
                <a:alpha val="40000"/>
              </a:prstClr>
            </a:outerShdw>
          </a:effectLst>
        </p:spPr>
      </p:pic>
      <p:pic>
        <p:nvPicPr>
          <p:cNvPr id="3" name="Picture 2" descr="Calendar&#10;&#10;Description automatically generated">
            <a:extLst>
              <a:ext uri="{FF2B5EF4-FFF2-40B4-BE49-F238E27FC236}">
                <a16:creationId xmlns:a16="http://schemas.microsoft.com/office/drawing/2014/main" id="{797AB099-3999-CD11-1C0E-48F94999052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75960" y="1184023"/>
            <a:ext cx="3750278" cy="4960998"/>
          </a:xfrm>
          <a:prstGeom prst="rect">
            <a:avLst/>
          </a:prstGeom>
        </p:spPr>
      </p:pic>
    </p:spTree>
    <p:extLst>
      <p:ext uri="{BB962C8B-B14F-4D97-AF65-F5344CB8AC3E}">
        <p14:creationId xmlns:p14="http://schemas.microsoft.com/office/powerpoint/2010/main" val="348717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2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aturday.mp3" descr="saturday.mp3">
            <a:hlinkClick r:id="" action="ppaction://media"/>
            <a:extLst>
              <a:ext uri="{FF2B5EF4-FFF2-40B4-BE49-F238E27FC236}">
                <a16:creationId xmlns:a16="http://schemas.microsoft.com/office/drawing/2014/main" id="{7A11D292-89B6-C63C-EDE3-314604275DB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96466" y="3132302"/>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200678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Saturday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1630955"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/ˈ</a:t>
            </a:r>
            <a:r>
              <a:rPr lang="en-US" sz="2400" dirty="0" err="1"/>
              <a:t>sætərdeɪ</a:t>
            </a:r>
            <a:r>
              <a:rPr lang="en-US" sz="2400" dirty="0"/>
              <a:t>/ </a:t>
            </a:r>
          </a:p>
          <a:p>
            <a:pPr algn="ctr"/>
            <a:r>
              <a:rPr lang="vi-VN" sz="2400" dirty="0"/>
              <a:t>Thứ Bảy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9" name="Picture 8">
            <a:extLst>
              <a:ext uri="{FF2B5EF4-FFF2-40B4-BE49-F238E27FC236}">
                <a16:creationId xmlns:a16="http://schemas.microsoft.com/office/drawing/2014/main" id="{D6F08A17-BD87-F2F2-4F21-B5F448CD4B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195" y="448617"/>
            <a:ext cx="6083300" cy="622300"/>
          </a:xfrm>
          <a:prstGeom prst="rect">
            <a:avLst/>
          </a:prstGeom>
          <a:effectLst>
            <a:outerShdw blurRad="50800" dist="38100" dir="2700000" algn="tl" rotWithShape="0">
              <a:prstClr val="black">
                <a:alpha val="40000"/>
              </a:prstClr>
            </a:outerShdw>
          </a:effectLst>
        </p:spPr>
      </p:pic>
      <p:pic>
        <p:nvPicPr>
          <p:cNvPr id="3" name="Picture 2" descr="Calendar&#10;&#10;Description automatically generated">
            <a:extLst>
              <a:ext uri="{FF2B5EF4-FFF2-40B4-BE49-F238E27FC236}">
                <a16:creationId xmlns:a16="http://schemas.microsoft.com/office/drawing/2014/main" id="{A4F135AE-F59F-33AA-D7CE-E18CB9D5D6C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41316" y="1295399"/>
            <a:ext cx="3771962" cy="4874229"/>
          </a:xfrm>
          <a:prstGeom prst="rect">
            <a:avLst/>
          </a:prstGeom>
        </p:spPr>
      </p:pic>
    </p:spTree>
    <p:extLst>
      <p:ext uri="{BB962C8B-B14F-4D97-AF65-F5344CB8AC3E}">
        <p14:creationId xmlns:p14="http://schemas.microsoft.com/office/powerpoint/2010/main" val="36173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1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unday.mp3" descr="sunday.mp3">
            <a:hlinkClick r:id="" action="ppaction://media"/>
            <a:extLst>
              <a:ext uri="{FF2B5EF4-FFF2-40B4-BE49-F238E27FC236}">
                <a16:creationId xmlns:a16="http://schemas.microsoft.com/office/drawing/2014/main" id="{802493A9-805B-4AE5-42F2-B8DC6D3F36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07540" y="3022600"/>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663266" y="2782669"/>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Sunday</a:t>
            </a:r>
            <a:r>
              <a:rPr lang="en-US" b="1" dirty="0"/>
              <a:t> </a:t>
            </a:r>
            <a:endParaRPr lang="en-US" sz="3600" dirty="0"/>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1630955"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/ˈ</a:t>
            </a:r>
            <a:r>
              <a:rPr lang="en-US" sz="2400" dirty="0" err="1"/>
              <a:t>sʌndeɪ</a:t>
            </a:r>
            <a:r>
              <a:rPr lang="en-US" sz="2400" dirty="0"/>
              <a:t>/ </a:t>
            </a:r>
          </a:p>
          <a:p>
            <a:pPr algn="ctr"/>
            <a:r>
              <a:rPr lang="vi-VN" sz="2400" dirty="0"/>
              <a:t>Chủ Nhật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9" name="Picture 8">
            <a:extLst>
              <a:ext uri="{FF2B5EF4-FFF2-40B4-BE49-F238E27FC236}">
                <a16:creationId xmlns:a16="http://schemas.microsoft.com/office/drawing/2014/main" id="{D6F08A17-BD87-F2F2-4F21-B5F448CD4B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195" y="448617"/>
            <a:ext cx="6083300" cy="622300"/>
          </a:xfrm>
          <a:prstGeom prst="rect">
            <a:avLst/>
          </a:prstGeom>
          <a:effectLst>
            <a:outerShdw blurRad="50800" dist="38100" dir="2700000" algn="tl" rotWithShape="0">
              <a:prstClr val="black">
                <a:alpha val="40000"/>
              </a:prstClr>
            </a:outerShdw>
          </a:effectLst>
        </p:spPr>
      </p:pic>
      <p:pic>
        <p:nvPicPr>
          <p:cNvPr id="3" name="Picture 2" descr="Calendar&#10;&#10;Description automatically generated">
            <a:extLst>
              <a:ext uri="{FF2B5EF4-FFF2-40B4-BE49-F238E27FC236}">
                <a16:creationId xmlns:a16="http://schemas.microsoft.com/office/drawing/2014/main" id="{76354297-10B1-7B65-3AD5-7621D14450A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93342" y="1264517"/>
            <a:ext cx="3628397" cy="4799770"/>
          </a:xfrm>
          <a:prstGeom prst="rect">
            <a:avLst/>
          </a:prstGeom>
        </p:spPr>
      </p:pic>
    </p:spTree>
    <p:extLst>
      <p:ext uri="{BB962C8B-B14F-4D97-AF65-F5344CB8AC3E}">
        <p14:creationId xmlns:p14="http://schemas.microsoft.com/office/powerpoint/2010/main" val="41961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1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127521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sign&#10;&#10;Description automatically generated with low confidence">
            <a:extLst>
              <a:ext uri="{FF2B5EF4-FFF2-40B4-BE49-F238E27FC236}">
                <a16:creationId xmlns:a16="http://schemas.microsoft.com/office/drawing/2014/main" id="{BAFBD9F1-23A3-85A5-666C-78CFFA1128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814" y="348527"/>
            <a:ext cx="3644900" cy="558800"/>
          </a:xfrm>
          <a:prstGeom prst="rect">
            <a:avLst/>
          </a:prstGeom>
          <a:effectLst>
            <a:outerShdw blurRad="50800" dist="38100" dir="2700000" algn="tl" rotWithShape="0">
              <a:prstClr val="black">
                <a:alpha val="40000"/>
              </a:prstClr>
            </a:outerShdw>
          </a:effectLst>
        </p:spPr>
      </p:pic>
      <p:pic>
        <p:nvPicPr>
          <p:cNvPr id="7" name="Picture 6" descr="A group of children in a classroom&#10;&#10;Description automatically generated with low confidence">
            <a:extLst>
              <a:ext uri="{FF2B5EF4-FFF2-40B4-BE49-F238E27FC236}">
                <a16:creationId xmlns:a16="http://schemas.microsoft.com/office/drawing/2014/main" id="{490370C6-BBA9-EE17-8D55-CCF0F84C83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50" y="1466850"/>
            <a:ext cx="11468100" cy="3924300"/>
          </a:xfrm>
          <a:prstGeom prst="rect">
            <a:avLst/>
          </a:prstGeom>
        </p:spPr>
      </p:pic>
    </p:spTree>
    <p:extLst>
      <p:ext uri="{BB962C8B-B14F-4D97-AF65-F5344CB8AC3E}">
        <p14:creationId xmlns:p14="http://schemas.microsoft.com/office/powerpoint/2010/main" val="234539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A00B4-50E5-C387-C4FD-81DFE3038B81}"/>
              </a:ext>
            </a:extLst>
          </p:cNvPr>
          <p:cNvSpPr txBox="1"/>
          <p:nvPr/>
        </p:nvSpPr>
        <p:spPr>
          <a:xfrm>
            <a:off x="5034987" y="2025570"/>
            <a:ext cx="3639843" cy="1107996"/>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VN" sz="6600" dirty="0"/>
              <a:t>Let’s play!</a:t>
            </a:r>
          </a:p>
        </p:txBody>
      </p:sp>
    </p:spTree>
    <p:extLst>
      <p:ext uri="{BB962C8B-B14F-4D97-AF65-F5344CB8AC3E}">
        <p14:creationId xmlns:p14="http://schemas.microsoft.com/office/powerpoint/2010/main" val="153857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180842" y="992767"/>
            <a:ext cx="6595356" cy="2736800"/>
          </a:xfrm>
          <a:prstGeom prst="rect">
            <a:avLst/>
          </a:prstGeom>
        </p:spPr>
        <p:txBody>
          <a:bodyPr spcFirstLastPara="1" wrap="square" lIns="121900" tIns="121900" rIns="121900" bIns="121900" anchor="b" anchorCtr="0">
            <a:noAutofit/>
          </a:bodyPr>
          <a:lstStyle/>
          <a:p>
            <a:pPr algn="r"/>
            <a:r>
              <a:rPr lang="en" sz="8000" dirty="0">
                <a:solidFill>
                  <a:schemeClr val="accent1">
                    <a:lumMod val="75000"/>
                  </a:schemeClr>
                </a:solidFill>
                <a:latin typeface="Caveat"/>
                <a:ea typeface="Caveat"/>
                <a:cs typeface="Caveat"/>
                <a:sym typeface="Caveat"/>
              </a:rPr>
              <a:t>Days of the Week Game</a:t>
            </a:r>
            <a:endParaRPr sz="8000" dirty="0">
              <a:solidFill>
                <a:schemeClr val="accent1">
                  <a:lumMod val="75000"/>
                </a:schemeClr>
              </a:solidFill>
              <a:latin typeface="Caveat"/>
              <a:ea typeface="Caveat"/>
              <a:cs typeface="Caveat"/>
              <a:sym typeface="Caveat"/>
            </a:endParaRPr>
          </a:p>
        </p:txBody>
      </p:sp>
      <p:sp>
        <p:nvSpPr>
          <p:cNvPr id="55" name="Google Shape;55;p13"/>
          <p:cNvSpPr txBox="1">
            <a:spLocks noGrp="1"/>
          </p:cNvSpPr>
          <p:nvPr>
            <p:ph type="subTitle" idx="1"/>
          </p:nvPr>
        </p:nvSpPr>
        <p:spPr>
          <a:xfrm>
            <a:off x="5257400" y="3778833"/>
            <a:ext cx="6518800" cy="1056800"/>
          </a:xfrm>
          <a:prstGeom prst="rect">
            <a:avLst/>
          </a:prstGeom>
        </p:spPr>
        <p:txBody>
          <a:bodyPr spcFirstLastPara="1" wrap="square" lIns="121900" tIns="121900" rIns="121900" bIns="121900" anchor="t" anchorCtr="0">
            <a:noAutofit/>
          </a:bodyPr>
          <a:lstStyle/>
          <a:p>
            <a:pPr marL="0" indent="0"/>
            <a:r>
              <a:rPr lang="en" dirty="0">
                <a:solidFill>
                  <a:schemeClr val="tx1"/>
                </a:solidFill>
              </a:rPr>
              <a:t>Guess the day of the week</a:t>
            </a:r>
            <a:endParaRPr dirty="0">
              <a:solidFill>
                <a:schemeClr val="tx1"/>
              </a:solidFill>
            </a:endParaRPr>
          </a:p>
        </p:txBody>
      </p:sp>
      <p:pic>
        <p:nvPicPr>
          <p:cNvPr id="3" name="Picture 2" descr="A picture containing text&#10;&#10;Description automatically generated">
            <a:extLst>
              <a:ext uri="{FF2B5EF4-FFF2-40B4-BE49-F238E27FC236}">
                <a16:creationId xmlns:a16="http://schemas.microsoft.com/office/drawing/2014/main" id="{4A0368BA-1A96-6A68-3652-5CE80AE60E9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rot="532551">
            <a:off x="656804" y="616689"/>
            <a:ext cx="4357208" cy="56246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3: School</a:t>
            </a:r>
          </a:p>
          <a:p>
            <a:pPr algn="ctr"/>
            <a:r>
              <a:rPr lang="en-US" sz="4800" b="1" dirty="0">
                <a:solidFill>
                  <a:srgbClr val="00B050"/>
                </a:solidFill>
              </a:rPr>
              <a:t>Lesson 3.1</a:t>
            </a:r>
          </a:p>
          <a:p>
            <a:pPr algn="ctr"/>
            <a:r>
              <a:rPr lang="en-US" sz="4800" b="1" dirty="0">
                <a:solidFill>
                  <a:srgbClr val="0070C0"/>
                </a:solidFill>
              </a:rPr>
              <a:t>Page 44</a:t>
            </a:r>
          </a:p>
        </p:txBody>
      </p:sp>
    </p:spTree>
    <p:extLst>
      <p:ext uri="{BB962C8B-B14F-4D97-AF65-F5344CB8AC3E}">
        <p14:creationId xmlns:p14="http://schemas.microsoft.com/office/powerpoint/2010/main" val="330323171"/>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1"/>
          <p:cNvSpPr/>
          <p:nvPr/>
        </p:nvSpPr>
        <p:spPr>
          <a:xfrm>
            <a:off x="379229" y="3477038"/>
            <a:ext cx="2542875" cy="2623931"/>
          </a:xfrm>
          <a:prstGeom prst="flowChartDelay">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Say</a:t>
            </a:r>
            <a:r>
              <a:rPr lang="en-US" dirty="0"/>
              <a:t> </a:t>
            </a:r>
          </a:p>
          <a:p>
            <a:pPr algn="ctr"/>
            <a:r>
              <a:rPr lang="en-US" sz="2400" dirty="0"/>
              <a:t>the number</a:t>
            </a:r>
          </a:p>
        </p:txBody>
      </p:sp>
      <p:sp>
        <p:nvSpPr>
          <p:cNvPr id="6" name="Flowchart: Delay 5"/>
          <p:cNvSpPr/>
          <p:nvPr/>
        </p:nvSpPr>
        <p:spPr>
          <a:xfrm>
            <a:off x="4626549" y="1981199"/>
            <a:ext cx="2440173" cy="2541105"/>
          </a:xfrm>
          <a:prstGeom prst="flowChartDelay">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Click </a:t>
            </a:r>
            <a:r>
              <a:rPr lang="en-US" sz="2800" b="1" dirty="0"/>
              <a:t>on</a:t>
            </a:r>
            <a:r>
              <a:rPr lang="en-US" dirty="0"/>
              <a:t> </a:t>
            </a:r>
          </a:p>
          <a:p>
            <a:pPr algn="ctr"/>
            <a:r>
              <a:rPr lang="en-US" sz="2400" dirty="0"/>
              <a:t>the number</a:t>
            </a:r>
          </a:p>
        </p:txBody>
      </p:sp>
      <p:sp>
        <p:nvSpPr>
          <p:cNvPr id="7" name="Flowchart: Delay 6"/>
          <p:cNvSpPr/>
          <p:nvPr/>
        </p:nvSpPr>
        <p:spPr>
          <a:xfrm>
            <a:off x="9311192" y="710647"/>
            <a:ext cx="2436859" cy="2541105"/>
          </a:xfrm>
          <a:prstGeom prst="flowChartDelay">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Say</a:t>
            </a:r>
            <a:r>
              <a:rPr lang="en-US" dirty="0"/>
              <a:t> </a:t>
            </a:r>
          </a:p>
          <a:p>
            <a:pPr algn="ctr"/>
            <a:r>
              <a:rPr lang="en-US" sz="2400" dirty="0"/>
              <a:t>the day</a:t>
            </a:r>
          </a:p>
        </p:txBody>
      </p:sp>
    </p:spTree>
    <p:extLst>
      <p:ext uri="{BB962C8B-B14F-4D97-AF65-F5344CB8AC3E}">
        <p14:creationId xmlns:p14="http://schemas.microsoft.com/office/powerpoint/2010/main" val="245612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14835" y="659758"/>
            <a:ext cx="1773965" cy="1919135"/>
          </a:xfrm>
          <a:prstGeom prst="rect">
            <a:avLst/>
          </a:prstGeom>
          <a:noFill/>
          <a:ln>
            <a:noFill/>
          </a:ln>
        </p:spPr>
      </p:pic>
      <p:pic>
        <p:nvPicPr>
          <p:cNvPr id="66" name="Google Shape;66;p1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3200" y="2368267"/>
            <a:ext cx="11785600" cy="4014471"/>
          </a:xfrm>
          <a:prstGeom prst="rect">
            <a:avLst/>
          </a:prstGeom>
          <a:noFill/>
          <a:ln>
            <a:noFill/>
          </a:ln>
        </p:spPr>
      </p:pic>
      <p:sp>
        <p:nvSpPr>
          <p:cNvPr id="67" name="Google Shape;67;p14"/>
          <p:cNvSpPr txBox="1"/>
          <p:nvPr/>
        </p:nvSpPr>
        <p:spPr>
          <a:xfrm>
            <a:off x="203200" y="2368263"/>
            <a:ext cx="5720000" cy="4014400"/>
          </a:xfrm>
          <a:prstGeom prst="rect">
            <a:avLst/>
          </a:prstGeom>
          <a:solidFill>
            <a:srgbClr val="FFFF00"/>
          </a:solidFill>
          <a:ln>
            <a:noFill/>
          </a:ln>
        </p:spPr>
        <p:txBody>
          <a:bodyPr spcFirstLastPara="1" wrap="square" lIns="121900" tIns="121900" rIns="121900" bIns="121900" anchor="t" anchorCtr="0">
            <a:noAutofit/>
          </a:bodyPr>
          <a:lstStyle/>
          <a:p>
            <a:pPr algn="ctr"/>
            <a:r>
              <a:rPr lang="en" sz="26666" dirty="0">
                <a:latin typeface="Caveat"/>
                <a:ea typeface="Caveat"/>
                <a:cs typeface="Caveat"/>
                <a:sym typeface="Caveat"/>
              </a:rPr>
              <a:t>1</a:t>
            </a:r>
            <a:endParaRPr sz="26666" dirty="0">
              <a:latin typeface="Caveat"/>
              <a:ea typeface="Caveat"/>
              <a:cs typeface="Caveat"/>
              <a:sym typeface="Caveat"/>
            </a:endParaRPr>
          </a:p>
        </p:txBody>
      </p:sp>
      <p:sp>
        <p:nvSpPr>
          <p:cNvPr id="68" name="Google Shape;68;p14"/>
          <p:cNvSpPr txBox="1"/>
          <p:nvPr/>
        </p:nvSpPr>
        <p:spPr>
          <a:xfrm>
            <a:off x="5806400" y="2368300"/>
            <a:ext cx="6182400" cy="4014400"/>
          </a:xfrm>
          <a:prstGeom prst="rect">
            <a:avLst/>
          </a:prstGeom>
          <a:solidFill>
            <a:srgbClr val="FF0000"/>
          </a:solidFill>
          <a:ln>
            <a:noFill/>
          </a:ln>
        </p:spPr>
        <p:txBody>
          <a:bodyPr spcFirstLastPara="1" wrap="square" lIns="121900" tIns="121900" rIns="121900" bIns="121900" anchor="t" anchorCtr="0">
            <a:noAutofit/>
          </a:bodyPr>
          <a:lstStyle/>
          <a:p>
            <a:pPr algn="ctr"/>
            <a:r>
              <a:rPr lang="en" sz="26666">
                <a:latin typeface="Caveat"/>
                <a:ea typeface="Caveat"/>
                <a:cs typeface="Caveat"/>
                <a:sym typeface="Caveat"/>
              </a:rPr>
              <a:t>2</a:t>
            </a:r>
            <a:endParaRPr sz="26666">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100"/>
                                        <p:tgtEl>
                                          <p:spTgt spid="67"/>
                                        </p:tgtEl>
                                        <p:attrNameLst>
                                          <p:attrName>ppt_w</p:attrName>
                                        </p:attrNameLst>
                                      </p:cBhvr>
                                      <p:tavLst>
                                        <p:tav tm="0">
                                          <p:val>
                                            <p:strVal val="#ppt_w"/>
                                          </p:val>
                                        </p:tav>
                                        <p:tav tm="100000">
                                          <p:val>
                                            <p:strVal val="0"/>
                                          </p:val>
                                        </p:tav>
                                      </p:tavLst>
                                    </p:anim>
                                    <p:anim calcmode="lin" valueType="num">
                                      <p:cBhvr additive="base">
                                        <p:cTn id="7" dur="1100"/>
                                        <p:tgtEl>
                                          <p:spTgt spid="67"/>
                                        </p:tgtEl>
                                        <p:attrNameLst>
                                          <p:attrName>ppt_h</p:attrName>
                                        </p:attrNameLst>
                                      </p:cBhvr>
                                      <p:tavLst>
                                        <p:tav tm="0">
                                          <p:val>
                                            <p:strVal val="#ppt_h"/>
                                          </p:val>
                                        </p:tav>
                                        <p:tav tm="100000">
                                          <p:val>
                                            <p:strVal val="0"/>
                                          </p:val>
                                        </p:tav>
                                      </p:tavLst>
                                    </p:anim>
                                    <p:set>
                                      <p:cBhvr>
                                        <p:cTn id="8" dur="1" fill="hold">
                                          <p:stCondLst>
                                            <p:cond delay="1100"/>
                                          </p:stCondLst>
                                        </p:cTn>
                                        <p:tgtEl>
                                          <p:spTgt spid="6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68"/>
                                        </p:tgtEl>
                                        <p:attrNameLst>
                                          <p:attrName>ppt_w</p:attrName>
                                        </p:attrNameLst>
                                      </p:cBhvr>
                                      <p:tavLst>
                                        <p:tav tm="0">
                                          <p:val>
                                            <p:strVal val="#ppt_w"/>
                                          </p:val>
                                        </p:tav>
                                        <p:tav tm="100000">
                                          <p:val>
                                            <p:strVal val="0"/>
                                          </p:val>
                                        </p:tav>
                                      </p:tavLst>
                                    </p:anim>
                                    <p:anim calcmode="lin" valueType="num">
                                      <p:cBhvr additive="base">
                                        <p:cTn id="13" dur="1000"/>
                                        <p:tgtEl>
                                          <p:spTgt spid="68"/>
                                        </p:tgtEl>
                                        <p:attrNameLst>
                                          <p:attrName>ppt_h</p:attrName>
                                        </p:attrNameLst>
                                      </p:cBhvr>
                                      <p:tavLst>
                                        <p:tav tm="0">
                                          <p:val>
                                            <p:strVal val="#ppt_h"/>
                                          </p:val>
                                        </p:tav>
                                        <p:tav tm="100000">
                                          <p:val>
                                            <p:strVal val="0"/>
                                          </p:val>
                                        </p:tav>
                                      </p:tavLst>
                                    </p:anim>
                                    <p:set>
                                      <p:cBhvr>
                                        <p:cTn id="14" dur="1" fill="hold">
                                          <p:stCondLst>
                                            <p:cond delay="100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6255" y="0"/>
            <a:ext cx="12388253" cy="6858000"/>
          </a:xfrm>
          <a:prstGeom prst="rect">
            <a:avLst/>
          </a:prstGeom>
          <a:noFill/>
          <a:ln>
            <a:noFill/>
          </a:ln>
        </p:spPr>
      </p:pic>
      <p:sp>
        <p:nvSpPr>
          <p:cNvPr id="74" name="Google Shape;74;p15"/>
          <p:cNvSpPr txBox="1"/>
          <p:nvPr/>
        </p:nvSpPr>
        <p:spPr>
          <a:xfrm>
            <a:off x="2225500" y="0"/>
            <a:ext cx="2870800" cy="6858000"/>
          </a:xfrm>
          <a:prstGeom prst="rect">
            <a:avLst/>
          </a:prstGeom>
          <a:solidFill>
            <a:srgbClr val="FFFF00"/>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latin typeface="Caveat"/>
                <a:ea typeface="Caveat"/>
                <a:cs typeface="Caveat"/>
                <a:sym typeface="Caveat"/>
              </a:rPr>
              <a:t>1</a:t>
            </a:r>
            <a:endParaRPr sz="13333">
              <a:latin typeface="Caveat"/>
              <a:ea typeface="Caveat"/>
              <a:cs typeface="Caveat"/>
              <a:sym typeface="Caveat"/>
            </a:endParaRPr>
          </a:p>
        </p:txBody>
      </p:sp>
      <p:sp>
        <p:nvSpPr>
          <p:cNvPr id="75" name="Google Shape;75;p15"/>
          <p:cNvSpPr txBox="1"/>
          <p:nvPr/>
        </p:nvSpPr>
        <p:spPr>
          <a:xfrm>
            <a:off x="-196377" y="0"/>
            <a:ext cx="2422000" cy="6858000"/>
          </a:xfrm>
          <a:prstGeom prst="rect">
            <a:avLst/>
          </a:prstGeom>
          <a:solidFill>
            <a:srgbClr val="00FFFF"/>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latin typeface="Caveat"/>
                <a:ea typeface="Caveat"/>
                <a:cs typeface="Caveat"/>
                <a:sym typeface="Caveat"/>
              </a:rPr>
              <a:t>2</a:t>
            </a:r>
            <a:endParaRPr sz="13333">
              <a:latin typeface="Caveat"/>
              <a:ea typeface="Caveat"/>
              <a:cs typeface="Caveat"/>
              <a:sym typeface="Caveat"/>
            </a:endParaRPr>
          </a:p>
        </p:txBody>
      </p:sp>
      <p:sp>
        <p:nvSpPr>
          <p:cNvPr id="76" name="Google Shape;76;p15"/>
          <p:cNvSpPr txBox="1"/>
          <p:nvPr/>
        </p:nvSpPr>
        <p:spPr>
          <a:xfrm>
            <a:off x="5096300" y="0"/>
            <a:ext cx="7095600" cy="6858000"/>
          </a:xfrm>
          <a:prstGeom prst="rect">
            <a:avLst/>
          </a:prstGeom>
          <a:solidFill>
            <a:srgbClr val="FF0000"/>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latin typeface="Caveat"/>
                <a:ea typeface="Caveat"/>
                <a:cs typeface="Caveat"/>
                <a:sym typeface="Caveat"/>
              </a:rPr>
              <a:t>3</a:t>
            </a:r>
            <a:endParaRPr sz="13333">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74"/>
                                        </p:tgtEl>
                                        <p:attrNameLst>
                                          <p:attrName>ppt_w</p:attrName>
                                        </p:attrNameLst>
                                      </p:cBhvr>
                                      <p:tavLst>
                                        <p:tav tm="0">
                                          <p:val>
                                            <p:strVal val="#ppt_w"/>
                                          </p:val>
                                        </p:tav>
                                        <p:tav tm="100000">
                                          <p:val>
                                            <p:strVal val="0"/>
                                          </p:val>
                                        </p:tav>
                                      </p:tavLst>
                                    </p:anim>
                                    <p:anim calcmode="lin" valueType="num">
                                      <p:cBhvr additive="base">
                                        <p:cTn id="7" dur="1000"/>
                                        <p:tgtEl>
                                          <p:spTgt spid="74"/>
                                        </p:tgtEl>
                                        <p:attrNameLst>
                                          <p:attrName>ppt_h</p:attrName>
                                        </p:attrNameLst>
                                      </p:cBhvr>
                                      <p:tavLst>
                                        <p:tav tm="0">
                                          <p:val>
                                            <p:strVal val="#ppt_h"/>
                                          </p:val>
                                        </p:tav>
                                        <p:tav tm="100000">
                                          <p:val>
                                            <p:strVal val="0"/>
                                          </p:val>
                                        </p:tav>
                                      </p:tavLst>
                                    </p:anim>
                                    <p:set>
                                      <p:cBhvr>
                                        <p:cTn id="8" dur="1" fill="hold">
                                          <p:stCondLst>
                                            <p:cond delay="1000"/>
                                          </p:stCondLst>
                                        </p:cTn>
                                        <p:tgtEl>
                                          <p:spTgt spid="7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75"/>
                                        </p:tgtEl>
                                        <p:attrNameLst>
                                          <p:attrName>ppt_w</p:attrName>
                                        </p:attrNameLst>
                                      </p:cBhvr>
                                      <p:tavLst>
                                        <p:tav tm="0">
                                          <p:val>
                                            <p:strVal val="#ppt_w"/>
                                          </p:val>
                                        </p:tav>
                                        <p:tav tm="100000">
                                          <p:val>
                                            <p:strVal val="0"/>
                                          </p:val>
                                        </p:tav>
                                      </p:tavLst>
                                    </p:anim>
                                    <p:anim calcmode="lin" valueType="num">
                                      <p:cBhvr additive="base">
                                        <p:cTn id="13" dur="1000"/>
                                        <p:tgtEl>
                                          <p:spTgt spid="75"/>
                                        </p:tgtEl>
                                        <p:attrNameLst>
                                          <p:attrName>ppt_h</p:attrName>
                                        </p:attrNameLst>
                                      </p:cBhvr>
                                      <p:tavLst>
                                        <p:tav tm="0">
                                          <p:val>
                                            <p:strVal val="#ppt_h"/>
                                          </p:val>
                                        </p:tav>
                                        <p:tav tm="100000">
                                          <p:val>
                                            <p:strVal val="0"/>
                                          </p:val>
                                        </p:tav>
                                      </p:tavLst>
                                    </p:anim>
                                    <p:set>
                                      <p:cBhvr>
                                        <p:cTn id="14" dur="1" fill="hold">
                                          <p:stCondLst>
                                            <p:cond delay="1000"/>
                                          </p:stCondLst>
                                        </p:cTn>
                                        <p:tgtEl>
                                          <p:spTgt spid="7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1000"/>
                                        <p:tgtEl>
                                          <p:spTgt spid="76"/>
                                        </p:tgtEl>
                                        <p:attrNameLst>
                                          <p:attrName>ppt_w</p:attrName>
                                        </p:attrNameLst>
                                      </p:cBhvr>
                                      <p:tavLst>
                                        <p:tav tm="0">
                                          <p:val>
                                            <p:strVal val="#ppt_w"/>
                                          </p:val>
                                        </p:tav>
                                        <p:tav tm="100000">
                                          <p:val>
                                            <p:strVal val="0"/>
                                          </p:val>
                                        </p:tav>
                                      </p:tavLst>
                                    </p:anim>
                                    <p:anim calcmode="lin" valueType="num">
                                      <p:cBhvr additive="base">
                                        <p:cTn id="19" dur="1000"/>
                                        <p:tgtEl>
                                          <p:spTgt spid="76"/>
                                        </p:tgtEl>
                                        <p:attrNameLst>
                                          <p:attrName>ppt_h</p:attrName>
                                        </p:attrNameLst>
                                      </p:cBhvr>
                                      <p:tavLst>
                                        <p:tav tm="0">
                                          <p:val>
                                            <p:strVal val="#ppt_h"/>
                                          </p:val>
                                        </p:tav>
                                        <p:tav tm="100000">
                                          <p:val>
                                            <p:strVal val="0"/>
                                          </p:val>
                                        </p:tav>
                                      </p:tavLst>
                                    </p:anim>
                                    <p:set>
                                      <p:cBhvr>
                                        <p:cTn id="20" dur="1" fill="hold">
                                          <p:stCondLst>
                                            <p:cond delay="100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257867"/>
            <a:ext cx="11988804" cy="4525624"/>
          </a:xfrm>
          <a:prstGeom prst="rect">
            <a:avLst/>
          </a:prstGeom>
          <a:noFill/>
          <a:ln>
            <a:noFill/>
          </a:ln>
        </p:spPr>
      </p:pic>
      <p:sp>
        <p:nvSpPr>
          <p:cNvPr id="82" name="Google Shape;82;p16"/>
          <p:cNvSpPr txBox="1"/>
          <p:nvPr/>
        </p:nvSpPr>
        <p:spPr>
          <a:xfrm>
            <a:off x="5080000" y="0"/>
            <a:ext cx="2870800" cy="6858000"/>
          </a:xfrm>
          <a:prstGeom prst="rect">
            <a:avLst/>
          </a:prstGeom>
          <a:solidFill>
            <a:srgbClr val="00FFFF"/>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latin typeface="Caveat"/>
                <a:ea typeface="Caveat"/>
                <a:cs typeface="Caveat"/>
                <a:sym typeface="Caveat"/>
              </a:rPr>
              <a:t>1</a:t>
            </a:r>
            <a:endParaRPr sz="13333">
              <a:latin typeface="Caveat"/>
              <a:ea typeface="Caveat"/>
              <a:cs typeface="Caveat"/>
              <a:sym typeface="Caveat"/>
            </a:endParaRPr>
          </a:p>
        </p:txBody>
      </p:sp>
      <p:sp>
        <p:nvSpPr>
          <p:cNvPr id="83" name="Google Shape;83;p16"/>
          <p:cNvSpPr txBox="1"/>
          <p:nvPr/>
        </p:nvSpPr>
        <p:spPr>
          <a:xfrm>
            <a:off x="7950800" y="0"/>
            <a:ext cx="4241200" cy="6858000"/>
          </a:xfrm>
          <a:prstGeom prst="rect">
            <a:avLst/>
          </a:prstGeom>
          <a:solidFill>
            <a:srgbClr val="FF8509"/>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latin typeface="Caveat"/>
                <a:ea typeface="Caveat"/>
                <a:cs typeface="Caveat"/>
                <a:sym typeface="Caveat"/>
              </a:rPr>
              <a:t>2</a:t>
            </a:r>
            <a:endParaRPr sz="13333">
              <a:latin typeface="Caveat"/>
              <a:ea typeface="Caveat"/>
              <a:cs typeface="Caveat"/>
              <a:sym typeface="Caveat"/>
            </a:endParaRPr>
          </a:p>
        </p:txBody>
      </p:sp>
      <p:sp>
        <p:nvSpPr>
          <p:cNvPr id="84" name="Google Shape;84;p16"/>
          <p:cNvSpPr txBox="1"/>
          <p:nvPr/>
        </p:nvSpPr>
        <p:spPr>
          <a:xfrm>
            <a:off x="0" y="0"/>
            <a:ext cx="2290000" cy="6858000"/>
          </a:xfrm>
          <a:prstGeom prst="rect">
            <a:avLst/>
          </a:prstGeom>
          <a:solidFill>
            <a:srgbClr val="FFFF00"/>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latin typeface="Caveat"/>
                <a:ea typeface="Caveat"/>
                <a:cs typeface="Caveat"/>
                <a:sym typeface="Caveat"/>
              </a:rPr>
              <a:t>3</a:t>
            </a:r>
            <a:endParaRPr sz="13333">
              <a:latin typeface="Caveat"/>
              <a:ea typeface="Caveat"/>
              <a:cs typeface="Caveat"/>
              <a:sym typeface="Caveat"/>
            </a:endParaRPr>
          </a:p>
        </p:txBody>
      </p:sp>
      <p:sp>
        <p:nvSpPr>
          <p:cNvPr id="85" name="Google Shape;85;p16"/>
          <p:cNvSpPr txBox="1"/>
          <p:nvPr/>
        </p:nvSpPr>
        <p:spPr>
          <a:xfrm>
            <a:off x="2290000" y="0"/>
            <a:ext cx="2870800" cy="6858000"/>
          </a:xfrm>
          <a:prstGeom prst="rect">
            <a:avLst/>
          </a:prstGeom>
          <a:solidFill>
            <a:srgbClr val="FF009A"/>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latin typeface="Caveat"/>
                <a:ea typeface="Caveat"/>
                <a:cs typeface="Caveat"/>
                <a:sym typeface="Caveat"/>
              </a:rPr>
              <a:t>4</a:t>
            </a:r>
            <a:endParaRPr sz="13333">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82"/>
                                        </p:tgtEl>
                                        <p:attrNameLst>
                                          <p:attrName>ppt_w</p:attrName>
                                        </p:attrNameLst>
                                      </p:cBhvr>
                                      <p:tavLst>
                                        <p:tav tm="0">
                                          <p:val>
                                            <p:strVal val="#ppt_w"/>
                                          </p:val>
                                        </p:tav>
                                        <p:tav tm="100000">
                                          <p:val>
                                            <p:strVal val="0"/>
                                          </p:val>
                                        </p:tav>
                                      </p:tavLst>
                                    </p:anim>
                                    <p:anim calcmode="lin" valueType="num">
                                      <p:cBhvr additive="base">
                                        <p:cTn id="7" dur="1000"/>
                                        <p:tgtEl>
                                          <p:spTgt spid="82"/>
                                        </p:tgtEl>
                                        <p:attrNameLst>
                                          <p:attrName>ppt_h</p:attrName>
                                        </p:attrNameLst>
                                      </p:cBhvr>
                                      <p:tavLst>
                                        <p:tav tm="0">
                                          <p:val>
                                            <p:strVal val="#ppt_h"/>
                                          </p:val>
                                        </p:tav>
                                        <p:tav tm="100000">
                                          <p:val>
                                            <p:strVal val="0"/>
                                          </p:val>
                                        </p:tav>
                                      </p:tavLst>
                                    </p:anim>
                                    <p:set>
                                      <p:cBhvr>
                                        <p:cTn id="8" dur="1" fill="hold">
                                          <p:stCondLst>
                                            <p:cond delay="1000"/>
                                          </p:stCondLst>
                                        </p:cTn>
                                        <p:tgtEl>
                                          <p:spTgt spid="8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83"/>
                                        </p:tgtEl>
                                        <p:attrNameLst>
                                          <p:attrName>ppt_w</p:attrName>
                                        </p:attrNameLst>
                                      </p:cBhvr>
                                      <p:tavLst>
                                        <p:tav tm="0">
                                          <p:val>
                                            <p:strVal val="#ppt_w"/>
                                          </p:val>
                                        </p:tav>
                                        <p:tav tm="100000">
                                          <p:val>
                                            <p:strVal val="0"/>
                                          </p:val>
                                        </p:tav>
                                      </p:tavLst>
                                    </p:anim>
                                    <p:anim calcmode="lin" valueType="num">
                                      <p:cBhvr additive="base">
                                        <p:cTn id="13" dur="1000"/>
                                        <p:tgtEl>
                                          <p:spTgt spid="83"/>
                                        </p:tgtEl>
                                        <p:attrNameLst>
                                          <p:attrName>ppt_h</p:attrName>
                                        </p:attrNameLst>
                                      </p:cBhvr>
                                      <p:tavLst>
                                        <p:tav tm="0">
                                          <p:val>
                                            <p:strVal val="#ppt_h"/>
                                          </p:val>
                                        </p:tav>
                                        <p:tav tm="100000">
                                          <p:val>
                                            <p:strVal val="0"/>
                                          </p:val>
                                        </p:tav>
                                      </p:tavLst>
                                    </p:anim>
                                    <p:set>
                                      <p:cBhvr>
                                        <p:cTn id="14" dur="1" fill="hold">
                                          <p:stCondLst>
                                            <p:cond delay="1000"/>
                                          </p:stCondLst>
                                        </p:cTn>
                                        <p:tgtEl>
                                          <p:spTgt spid="8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1000"/>
                                        <p:tgtEl>
                                          <p:spTgt spid="84"/>
                                        </p:tgtEl>
                                        <p:attrNameLst>
                                          <p:attrName>ppt_w</p:attrName>
                                        </p:attrNameLst>
                                      </p:cBhvr>
                                      <p:tavLst>
                                        <p:tav tm="0">
                                          <p:val>
                                            <p:strVal val="#ppt_w"/>
                                          </p:val>
                                        </p:tav>
                                        <p:tav tm="100000">
                                          <p:val>
                                            <p:strVal val="0"/>
                                          </p:val>
                                        </p:tav>
                                      </p:tavLst>
                                    </p:anim>
                                    <p:anim calcmode="lin" valueType="num">
                                      <p:cBhvr additive="base">
                                        <p:cTn id="19" dur="1000"/>
                                        <p:tgtEl>
                                          <p:spTgt spid="84"/>
                                        </p:tgtEl>
                                        <p:attrNameLst>
                                          <p:attrName>ppt_h</p:attrName>
                                        </p:attrNameLst>
                                      </p:cBhvr>
                                      <p:tavLst>
                                        <p:tav tm="0">
                                          <p:val>
                                            <p:strVal val="#ppt_h"/>
                                          </p:val>
                                        </p:tav>
                                        <p:tav tm="100000">
                                          <p:val>
                                            <p:strVal val="0"/>
                                          </p:val>
                                        </p:tav>
                                      </p:tavLst>
                                    </p:anim>
                                    <p:set>
                                      <p:cBhvr>
                                        <p:cTn id="20" dur="1" fill="hold">
                                          <p:stCondLst>
                                            <p:cond delay="1000"/>
                                          </p:stCondLst>
                                        </p:cTn>
                                        <p:tgtEl>
                                          <p:spTgt spid="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nodeType="clickEffect">
                                  <p:stCondLst>
                                    <p:cond delay="0"/>
                                  </p:stCondLst>
                                  <p:childTnLst>
                                    <p:anim calcmode="lin" valueType="num">
                                      <p:cBhvr additive="base">
                                        <p:cTn id="24" dur="1000"/>
                                        <p:tgtEl>
                                          <p:spTgt spid="85"/>
                                        </p:tgtEl>
                                        <p:attrNameLst>
                                          <p:attrName>ppt_w</p:attrName>
                                        </p:attrNameLst>
                                      </p:cBhvr>
                                      <p:tavLst>
                                        <p:tav tm="0">
                                          <p:val>
                                            <p:strVal val="#ppt_w"/>
                                          </p:val>
                                        </p:tav>
                                        <p:tav tm="100000">
                                          <p:val>
                                            <p:strVal val="0"/>
                                          </p:val>
                                        </p:tav>
                                      </p:tavLst>
                                    </p:anim>
                                    <p:anim calcmode="lin" valueType="num">
                                      <p:cBhvr additive="base">
                                        <p:cTn id="25" dur="1000"/>
                                        <p:tgtEl>
                                          <p:spTgt spid="85"/>
                                        </p:tgtEl>
                                        <p:attrNameLst>
                                          <p:attrName>ppt_h</p:attrName>
                                        </p:attrNameLst>
                                      </p:cBhvr>
                                      <p:tavLst>
                                        <p:tav tm="0">
                                          <p:val>
                                            <p:strVal val="#ppt_h"/>
                                          </p:val>
                                        </p:tav>
                                        <p:tav tm="100000">
                                          <p:val>
                                            <p:strVal val="0"/>
                                          </p:val>
                                        </p:tav>
                                      </p:tavLst>
                                    </p:anim>
                                    <p:set>
                                      <p:cBhvr>
                                        <p:cTn id="26" dur="1" fill="hold">
                                          <p:stCondLst>
                                            <p:cond delay="1000"/>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9000" y="203201"/>
            <a:ext cx="11772701" cy="6451601"/>
          </a:xfrm>
          <a:prstGeom prst="rect">
            <a:avLst/>
          </a:prstGeom>
          <a:noFill/>
          <a:ln>
            <a:noFill/>
          </a:ln>
        </p:spPr>
      </p:pic>
      <p:sp>
        <p:nvSpPr>
          <p:cNvPr id="91" name="Google Shape;91;p17"/>
          <p:cNvSpPr txBox="1"/>
          <p:nvPr/>
        </p:nvSpPr>
        <p:spPr>
          <a:xfrm>
            <a:off x="6556067" y="-467"/>
            <a:ext cx="5636000" cy="6858800"/>
          </a:xfrm>
          <a:prstGeom prst="rect">
            <a:avLst/>
          </a:prstGeom>
          <a:solidFill>
            <a:srgbClr val="000000"/>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solidFill>
                  <a:srgbClr val="FFFFFF"/>
                </a:solidFill>
                <a:latin typeface="Caveat"/>
                <a:ea typeface="Caveat"/>
                <a:cs typeface="Caveat"/>
                <a:sym typeface="Caveat"/>
              </a:rPr>
              <a:t>1</a:t>
            </a:r>
            <a:endParaRPr sz="13333">
              <a:solidFill>
                <a:srgbClr val="FFFFFF"/>
              </a:solidFill>
              <a:latin typeface="Caveat"/>
              <a:ea typeface="Caveat"/>
              <a:cs typeface="Caveat"/>
              <a:sym typeface="Caveat"/>
            </a:endParaRPr>
          </a:p>
        </p:txBody>
      </p:sp>
      <p:sp>
        <p:nvSpPr>
          <p:cNvPr id="92" name="Google Shape;92;p17"/>
          <p:cNvSpPr txBox="1"/>
          <p:nvPr/>
        </p:nvSpPr>
        <p:spPr>
          <a:xfrm>
            <a:off x="0" y="-467"/>
            <a:ext cx="6556000" cy="3064400"/>
          </a:xfrm>
          <a:prstGeom prst="rect">
            <a:avLst/>
          </a:prstGeom>
          <a:solidFill>
            <a:srgbClr val="FF009A"/>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2</a:t>
            </a:r>
            <a:endParaRPr sz="13333">
              <a:latin typeface="Caveat"/>
              <a:ea typeface="Caveat"/>
              <a:cs typeface="Caveat"/>
              <a:sym typeface="Caveat"/>
            </a:endParaRPr>
          </a:p>
        </p:txBody>
      </p:sp>
      <p:sp>
        <p:nvSpPr>
          <p:cNvPr id="93" name="Google Shape;93;p17"/>
          <p:cNvSpPr txBox="1"/>
          <p:nvPr/>
        </p:nvSpPr>
        <p:spPr>
          <a:xfrm>
            <a:off x="0" y="3063933"/>
            <a:ext cx="6556000" cy="3794400"/>
          </a:xfrm>
          <a:prstGeom prst="rect">
            <a:avLst/>
          </a:prstGeom>
          <a:solidFill>
            <a:srgbClr val="0000FF"/>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3</a:t>
            </a:r>
            <a:endParaRPr sz="13333">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91"/>
                                        </p:tgtEl>
                                        <p:attrNameLst>
                                          <p:attrName>ppt_w</p:attrName>
                                        </p:attrNameLst>
                                      </p:cBhvr>
                                      <p:tavLst>
                                        <p:tav tm="0">
                                          <p:val>
                                            <p:strVal val="#ppt_w"/>
                                          </p:val>
                                        </p:tav>
                                        <p:tav tm="100000">
                                          <p:val>
                                            <p:strVal val="0"/>
                                          </p:val>
                                        </p:tav>
                                      </p:tavLst>
                                    </p:anim>
                                    <p:anim calcmode="lin" valueType="num">
                                      <p:cBhvr additive="base">
                                        <p:cTn id="7" dur="1000"/>
                                        <p:tgtEl>
                                          <p:spTgt spid="91"/>
                                        </p:tgtEl>
                                        <p:attrNameLst>
                                          <p:attrName>ppt_h</p:attrName>
                                        </p:attrNameLst>
                                      </p:cBhvr>
                                      <p:tavLst>
                                        <p:tav tm="0">
                                          <p:val>
                                            <p:strVal val="#ppt_h"/>
                                          </p:val>
                                        </p:tav>
                                        <p:tav tm="100000">
                                          <p:val>
                                            <p:strVal val="0"/>
                                          </p:val>
                                        </p:tav>
                                      </p:tavLst>
                                    </p:anim>
                                    <p:set>
                                      <p:cBhvr>
                                        <p:cTn id="8" dur="1" fill="hold">
                                          <p:stCondLst>
                                            <p:cond delay="1000"/>
                                          </p:stCondLst>
                                        </p:cTn>
                                        <p:tgtEl>
                                          <p:spTgt spid="9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92"/>
                                        </p:tgtEl>
                                        <p:attrNameLst>
                                          <p:attrName>ppt_w</p:attrName>
                                        </p:attrNameLst>
                                      </p:cBhvr>
                                      <p:tavLst>
                                        <p:tav tm="0">
                                          <p:val>
                                            <p:strVal val="#ppt_w"/>
                                          </p:val>
                                        </p:tav>
                                        <p:tav tm="100000">
                                          <p:val>
                                            <p:strVal val="0"/>
                                          </p:val>
                                        </p:tav>
                                      </p:tavLst>
                                    </p:anim>
                                    <p:anim calcmode="lin" valueType="num">
                                      <p:cBhvr additive="base">
                                        <p:cTn id="13" dur="1000"/>
                                        <p:tgtEl>
                                          <p:spTgt spid="92"/>
                                        </p:tgtEl>
                                        <p:attrNameLst>
                                          <p:attrName>ppt_h</p:attrName>
                                        </p:attrNameLst>
                                      </p:cBhvr>
                                      <p:tavLst>
                                        <p:tav tm="0">
                                          <p:val>
                                            <p:strVal val="#ppt_h"/>
                                          </p:val>
                                        </p:tav>
                                        <p:tav tm="100000">
                                          <p:val>
                                            <p:strVal val="0"/>
                                          </p:val>
                                        </p:tav>
                                      </p:tavLst>
                                    </p:anim>
                                    <p:set>
                                      <p:cBhvr>
                                        <p:cTn id="14" dur="1" fill="hold">
                                          <p:stCondLst>
                                            <p:cond delay="1000"/>
                                          </p:stCondLst>
                                        </p:cTn>
                                        <p:tgtEl>
                                          <p:spTgt spid="9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1000"/>
                                        <p:tgtEl>
                                          <p:spTgt spid="93"/>
                                        </p:tgtEl>
                                        <p:attrNameLst>
                                          <p:attrName>ppt_w</p:attrName>
                                        </p:attrNameLst>
                                      </p:cBhvr>
                                      <p:tavLst>
                                        <p:tav tm="0">
                                          <p:val>
                                            <p:strVal val="#ppt_w"/>
                                          </p:val>
                                        </p:tav>
                                        <p:tav tm="100000">
                                          <p:val>
                                            <p:strVal val="0"/>
                                          </p:val>
                                        </p:tav>
                                      </p:tavLst>
                                    </p:anim>
                                    <p:anim calcmode="lin" valueType="num">
                                      <p:cBhvr additive="base">
                                        <p:cTn id="19" dur="1000"/>
                                        <p:tgtEl>
                                          <p:spTgt spid="93"/>
                                        </p:tgtEl>
                                        <p:attrNameLst>
                                          <p:attrName>ppt_h</p:attrName>
                                        </p:attrNameLst>
                                      </p:cBhvr>
                                      <p:tavLst>
                                        <p:tav tm="0">
                                          <p:val>
                                            <p:strVal val="#ppt_h"/>
                                          </p:val>
                                        </p:tav>
                                        <p:tav tm="100000">
                                          <p:val>
                                            <p:strVal val="0"/>
                                          </p:val>
                                        </p:tav>
                                      </p:tavLst>
                                    </p:anim>
                                    <p:set>
                                      <p:cBhvr>
                                        <p:cTn id="20" dur="1" fill="hold">
                                          <p:stCondLst>
                                            <p:cond delay="100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20C58785-98BC-127E-9DBB-D8146182F8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42215" y="827513"/>
            <a:ext cx="7627088" cy="5405024"/>
          </a:xfrm>
          <a:prstGeom prst="rect">
            <a:avLst/>
          </a:prstGeom>
        </p:spPr>
      </p:pic>
      <p:sp>
        <p:nvSpPr>
          <p:cNvPr id="99" name="Google Shape;99;p18"/>
          <p:cNvSpPr txBox="1"/>
          <p:nvPr/>
        </p:nvSpPr>
        <p:spPr>
          <a:xfrm>
            <a:off x="1" y="5976"/>
            <a:ext cx="6096000" cy="3322000"/>
          </a:xfrm>
          <a:prstGeom prst="rect">
            <a:avLst/>
          </a:prstGeom>
          <a:solidFill>
            <a:srgbClr val="18931A"/>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1</a:t>
            </a:r>
            <a:endParaRPr sz="13333">
              <a:latin typeface="Caveat"/>
              <a:ea typeface="Caveat"/>
              <a:cs typeface="Caveat"/>
              <a:sym typeface="Caveat"/>
            </a:endParaRPr>
          </a:p>
        </p:txBody>
      </p:sp>
      <p:sp>
        <p:nvSpPr>
          <p:cNvPr id="100" name="Google Shape;100;p18"/>
          <p:cNvSpPr txBox="1"/>
          <p:nvPr/>
        </p:nvSpPr>
        <p:spPr>
          <a:xfrm>
            <a:off x="6096000" y="0"/>
            <a:ext cx="6096000" cy="6858000"/>
          </a:xfrm>
          <a:prstGeom prst="rect">
            <a:avLst/>
          </a:prstGeom>
          <a:solidFill>
            <a:srgbClr val="783F04"/>
          </a:solidFill>
          <a:ln>
            <a:noFill/>
          </a:ln>
        </p:spPr>
        <p:txBody>
          <a:bodyPr spcFirstLastPara="1" wrap="square" lIns="121900" tIns="121900" rIns="121900" bIns="121900" anchor="t" anchorCtr="0">
            <a:noAutofit/>
          </a:bodyPr>
          <a:lstStyle/>
          <a:p>
            <a:pPr algn="ctr"/>
            <a:endParaRPr sz="13333" dirty="0">
              <a:latin typeface="Caveat"/>
              <a:ea typeface="Caveat"/>
              <a:cs typeface="Caveat"/>
              <a:sym typeface="Caveat"/>
            </a:endParaRPr>
          </a:p>
          <a:p>
            <a:pPr algn="ctr"/>
            <a:r>
              <a:rPr lang="en" sz="13333" dirty="0">
                <a:latin typeface="Caveat"/>
                <a:ea typeface="Caveat"/>
                <a:cs typeface="Caveat"/>
                <a:sym typeface="Caveat"/>
              </a:rPr>
              <a:t>2</a:t>
            </a:r>
            <a:endParaRPr sz="13333" dirty="0">
              <a:latin typeface="Caveat"/>
              <a:ea typeface="Caveat"/>
              <a:cs typeface="Caveat"/>
              <a:sym typeface="Caveat"/>
            </a:endParaRPr>
          </a:p>
        </p:txBody>
      </p:sp>
      <p:sp>
        <p:nvSpPr>
          <p:cNvPr id="101" name="Google Shape;101;p18"/>
          <p:cNvSpPr txBox="1"/>
          <p:nvPr/>
        </p:nvSpPr>
        <p:spPr>
          <a:xfrm>
            <a:off x="0" y="3316024"/>
            <a:ext cx="6096000" cy="3536000"/>
          </a:xfrm>
          <a:prstGeom prst="rect">
            <a:avLst/>
          </a:prstGeom>
          <a:solidFill>
            <a:srgbClr val="FFFF00"/>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3</a:t>
            </a:r>
            <a:endParaRPr sz="13333">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99"/>
                                        </p:tgtEl>
                                        <p:attrNameLst>
                                          <p:attrName>ppt_w</p:attrName>
                                        </p:attrNameLst>
                                      </p:cBhvr>
                                      <p:tavLst>
                                        <p:tav tm="0">
                                          <p:val>
                                            <p:strVal val="#ppt_w"/>
                                          </p:val>
                                        </p:tav>
                                        <p:tav tm="100000">
                                          <p:val>
                                            <p:strVal val="0"/>
                                          </p:val>
                                        </p:tav>
                                      </p:tavLst>
                                    </p:anim>
                                    <p:anim calcmode="lin" valueType="num">
                                      <p:cBhvr additive="base">
                                        <p:cTn id="7" dur="1000"/>
                                        <p:tgtEl>
                                          <p:spTgt spid="99"/>
                                        </p:tgtEl>
                                        <p:attrNameLst>
                                          <p:attrName>ppt_h</p:attrName>
                                        </p:attrNameLst>
                                      </p:cBhvr>
                                      <p:tavLst>
                                        <p:tav tm="0">
                                          <p:val>
                                            <p:strVal val="#ppt_h"/>
                                          </p:val>
                                        </p:tav>
                                        <p:tav tm="100000">
                                          <p:val>
                                            <p:strVal val="0"/>
                                          </p:val>
                                        </p:tav>
                                      </p:tavLst>
                                    </p:anim>
                                    <p:set>
                                      <p:cBhvr>
                                        <p:cTn id="8" dur="1" fill="hold">
                                          <p:stCondLst>
                                            <p:cond delay="1000"/>
                                          </p:stCondLst>
                                        </p:cTn>
                                        <p:tgtEl>
                                          <p:spTgt spid="9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100"/>
                                        </p:tgtEl>
                                        <p:attrNameLst>
                                          <p:attrName>ppt_w</p:attrName>
                                        </p:attrNameLst>
                                      </p:cBhvr>
                                      <p:tavLst>
                                        <p:tav tm="0">
                                          <p:val>
                                            <p:strVal val="#ppt_w"/>
                                          </p:val>
                                        </p:tav>
                                        <p:tav tm="100000">
                                          <p:val>
                                            <p:strVal val="0"/>
                                          </p:val>
                                        </p:tav>
                                      </p:tavLst>
                                    </p:anim>
                                    <p:anim calcmode="lin" valueType="num">
                                      <p:cBhvr additive="base">
                                        <p:cTn id="13" dur="1000"/>
                                        <p:tgtEl>
                                          <p:spTgt spid="100"/>
                                        </p:tgtEl>
                                        <p:attrNameLst>
                                          <p:attrName>ppt_h</p:attrName>
                                        </p:attrNameLst>
                                      </p:cBhvr>
                                      <p:tavLst>
                                        <p:tav tm="0">
                                          <p:val>
                                            <p:strVal val="#ppt_h"/>
                                          </p:val>
                                        </p:tav>
                                        <p:tav tm="100000">
                                          <p:val>
                                            <p:strVal val="0"/>
                                          </p:val>
                                        </p:tav>
                                      </p:tavLst>
                                    </p:anim>
                                    <p:set>
                                      <p:cBhvr>
                                        <p:cTn id="14" dur="1" fill="hold">
                                          <p:stCondLst>
                                            <p:cond delay="1000"/>
                                          </p:stCondLst>
                                        </p:cTn>
                                        <p:tgtEl>
                                          <p:spTgt spid="10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1000"/>
                                        <p:tgtEl>
                                          <p:spTgt spid="101"/>
                                        </p:tgtEl>
                                        <p:attrNameLst>
                                          <p:attrName>ppt_w</p:attrName>
                                        </p:attrNameLst>
                                      </p:cBhvr>
                                      <p:tavLst>
                                        <p:tav tm="0">
                                          <p:val>
                                            <p:strVal val="#ppt_w"/>
                                          </p:val>
                                        </p:tav>
                                        <p:tav tm="100000">
                                          <p:val>
                                            <p:strVal val="0"/>
                                          </p:val>
                                        </p:tav>
                                      </p:tavLst>
                                    </p:anim>
                                    <p:anim calcmode="lin" valueType="num">
                                      <p:cBhvr additive="base">
                                        <p:cTn id="19" dur="1000"/>
                                        <p:tgtEl>
                                          <p:spTgt spid="101"/>
                                        </p:tgtEl>
                                        <p:attrNameLst>
                                          <p:attrName>ppt_h</p:attrName>
                                        </p:attrNameLst>
                                      </p:cBhvr>
                                      <p:tavLst>
                                        <p:tav tm="0">
                                          <p:val>
                                            <p:strVal val="#ppt_h"/>
                                          </p:val>
                                        </p:tav>
                                        <p:tav tm="100000">
                                          <p:val>
                                            <p:strVal val="0"/>
                                          </p:val>
                                        </p:tav>
                                      </p:tavLst>
                                    </p:anim>
                                    <p:set>
                                      <p:cBhvr>
                                        <p:cTn id="20" dur="1" fill="hold">
                                          <p:stCondLst>
                                            <p:cond delay="1000"/>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96767" y="-54431"/>
            <a:ext cx="12288768" cy="6912432"/>
          </a:xfrm>
          <a:prstGeom prst="rect">
            <a:avLst/>
          </a:prstGeom>
          <a:noFill/>
          <a:ln>
            <a:noFill/>
          </a:ln>
        </p:spPr>
      </p:pic>
      <p:sp>
        <p:nvSpPr>
          <p:cNvPr id="107" name="Google Shape;107;p19"/>
          <p:cNvSpPr txBox="1"/>
          <p:nvPr/>
        </p:nvSpPr>
        <p:spPr>
          <a:xfrm>
            <a:off x="6096000" y="-54433"/>
            <a:ext cx="6096000" cy="2677200"/>
          </a:xfrm>
          <a:prstGeom prst="rect">
            <a:avLst/>
          </a:prstGeom>
          <a:solidFill>
            <a:srgbClr val="18931A"/>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1</a:t>
            </a:r>
            <a:endParaRPr sz="13333">
              <a:latin typeface="Caveat"/>
              <a:ea typeface="Caveat"/>
              <a:cs typeface="Caveat"/>
              <a:sym typeface="Caveat"/>
            </a:endParaRPr>
          </a:p>
        </p:txBody>
      </p:sp>
      <p:sp>
        <p:nvSpPr>
          <p:cNvPr id="108" name="Google Shape;108;p19"/>
          <p:cNvSpPr txBox="1"/>
          <p:nvPr/>
        </p:nvSpPr>
        <p:spPr>
          <a:xfrm>
            <a:off x="6096000" y="4035600"/>
            <a:ext cx="6096000" cy="2822400"/>
          </a:xfrm>
          <a:prstGeom prst="rect">
            <a:avLst/>
          </a:prstGeom>
          <a:solidFill>
            <a:srgbClr val="FF8509"/>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4</a:t>
            </a:r>
            <a:endParaRPr sz="13333">
              <a:latin typeface="Caveat"/>
              <a:ea typeface="Caveat"/>
              <a:cs typeface="Caveat"/>
              <a:sym typeface="Caveat"/>
            </a:endParaRPr>
          </a:p>
        </p:txBody>
      </p:sp>
      <p:sp>
        <p:nvSpPr>
          <p:cNvPr id="109" name="Google Shape;109;p19"/>
          <p:cNvSpPr txBox="1"/>
          <p:nvPr/>
        </p:nvSpPr>
        <p:spPr>
          <a:xfrm>
            <a:off x="-96767" y="-54433"/>
            <a:ext cx="6192800" cy="2677200"/>
          </a:xfrm>
          <a:prstGeom prst="rect">
            <a:avLst/>
          </a:prstGeom>
          <a:solidFill>
            <a:srgbClr val="FFFF00"/>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3</a:t>
            </a:r>
            <a:endParaRPr sz="13333">
              <a:latin typeface="Caveat"/>
              <a:ea typeface="Caveat"/>
              <a:cs typeface="Caveat"/>
              <a:sym typeface="Caveat"/>
            </a:endParaRPr>
          </a:p>
        </p:txBody>
      </p:sp>
      <p:sp>
        <p:nvSpPr>
          <p:cNvPr id="110" name="Google Shape;110;p19"/>
          <p:cNvSpPr txBox="1"/>
          <p:nvPr/>
        </p:nvSpPr>
        <p:spPr>
          <a:xfrm>
            <a:off x="-96767" y="2548067"/>
            <a:ext cx="3322000" cy="4386400"/>
          </a:xfrm>
          <a:prstGeom prst="rect">
            <a:avLst/>
          </a:prstGeom>
          <a:solidFill>
            <a:srgbClr val="00FFFF"/>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2</a:t>
            </a:r>
            <a:endParaRPr sz="13333">
              <a:latin typeface="Caveat"/>
              <a:ea typeface="Caveat"/>
              <a:cs typeface="Caveat"/>
              <a:sym typeface="Caveat"/>
            </a:endParaRPr>
          </a:p>
        </p:txBody>
      </p:sp>
      <p:sp>
        <p:nvSpPr>
          <p:cNvPr id="111" name="Google Shape;111;p19"/>
          <p:cNvSpPr txBox="1"/>
          <p:nvPr/>
        </p:nvSpPr>
        <p:spPr>
          <a:xfrm>
            <a:off x="3225235" y="2509835"/>
            <a:ext cx="2870800" cy="4386400"/>
          </a:xfrm>
          <a:prstGeom prst="rect">
            <a:avLst/>
          </a:prstGeom>
          <a:solidFill>
            <a:srgbClr val="FF0000"/>
          </a:solidFill>
          <a:ln>
            <a:noFill/>
          </a:ln>
        </p:spPr>
        <p:txBody>
          <a:bodyPr spcFirstLastPara="1" wrap="square" lIns="121900" tIns="121900" rIns="121900" bIns="121900" anchor="t" anchorCtr="0">
            <a:noAutofit/>
          </a:bodyPr>
          <a:lstStyle/>
          <a:p>
            <a:pPr algn="ctr"/>
            <a:r>
              <a:rPr lang="en" sz="13333" dirty="0">
                <a:latin typeface="Caveat"/>
                <a:ea typeface="Caveat"/>
                <a:cs typeface="Caveat"/>
                <a:sym typeface="Caveat"/>
              </a:rPr>
              <a:t>5</a:t>
            </a:r>
            <a:endParaRPr sz="13333" dirty="0">
              <a:latin typeface="Caveat"/>
              <a:ea typeface="Caveat"/>
              <a:cs typeface="Caveat"/>
              <a:sym typeface="Caveat"/>
            </a:endParaRPr>
          </a:p>
        </p:txBody>
      </p:sp>
      <p:sp>
        <p:nvSpPr>
          <p:cNvPr id="112" name="Google Shape;112;p19"/>
          <p:cNvSpPr txBox="1"/>
          <p:nvPr/>
        </p:nvSpPr>
        <p:spPr>
          <a:xfrm>
            <a:off x="6096000" y="2548067"/>
            <a:ext cx="6096000" cy="1661200"/>
          </a:xfrm>
          <a:prstGeom prst="rect">
            <a:avLst/>
          </a:prstGeom>
          <a:solidFill>
            <a:srgbClr val="FF0000"/>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107"/>
                                        </p:tgtEl>
                                        <p:attrNameLst>
                                          <p:attrName>ppt_w</p:attrName>
                                        </p:attrNameLst>
                                      </p:cBhvr>
                                      <p:tavLst>
                                        <p:tav tm="0">
                                          <p:val>
                                            <p:strVal val="#ppt_w"/>
                                          </p:val>
                                        </p:tav>
                                        <p:tav tm="100000">
                                          <p:val>
                                            <p:strVal val="0"/>
                                          </p:val>
                                        </p:tav>
                                      </p:tavLst>
                                    </p:anim>
                                    <p:anim calcmode="lin" valueType="num">
                                      <p:cBhvr additive="base">
                                        <p:cTn id="7" dur="1000"/>
                                        <p:tgtEl>
                                          <p:spTgt spid="107"/>
                                        </p:tgtEl>
                                        <p:attrNameLst>
                                          <p:attrName>ppt_h</p:attrName>
                                        </p:attrNameLst>
                                      </p:cBhvr>
                                      <p:tavLst>
                                        <p:tav tm="0">
                                          <p:val>
                                            <p:strVal val="#ppt_h"/>
                                          </p:val>
                                        </p:tav>
                                        <p:tav tm="100000">
                                          <p:val>
                                            <p:strVal val="0"/>
                                          </p:val>
                                        </p:tav>
                                      </p:tavLst>
                                    </p:anim>
                                    <p:set>
                                      <p:cBhvr>
                                        <p:cTn id="8" dur="1" fill="hold">
                                          <p:stCondLst>
                                            <p:cond delay="1000"/>
                                          </p:stCondLst>
                                        </p:cTn>
                                        <p:tgtEl>
                                          <p:spTgt spid="10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110"/>
                                        </p:tgtEl>
                                        <p:attrNameLst>
                                          <p:attrName>ppt_w</p:attrName>
                                        </p:attrNameLst>
                                      </p:cBhvr>
                                      <p:tavLst>
                                        <p:tav tm="0">
                                          <p:val>
                                            <p:strVal val="#ppt_w"/>
                                          </p:val>
                                        </p:tav>
                                        <p:tav tm="100000">
                                          <p:val>
                                            <p:strVal val="0"/>
                                          </p:val>
                                        </p:tav>
                                      </p:tavLst>
                                    </p:anim>
                                    <p:anim calcmode="lin" valueType="num">
                                      <p:cBhvr additive="base">
                                        <p:cTn id="13" dur="1000"/>
                                        <p:tgtEl>
                                          <p:spTgt spid="110"/>
                                        </p:tgtEl>
                                        <p:attrNameLst>
                                          <p:attrName>ppt_h</p:attrName>
                                        </p:attrNameLst>
                                      </p:cBhvr>
                                      <p:tavLst>
                                        <p:tav tm="0">
                                          <p:val>
                                            <p:strVal val="#ppt_h"/>
                                          </p:val>
                                        </p:tav>
                                        <p:tav tm="100000">
                                          <p:val>
                                            <p:strVal val="0"/>
                                          </p:val>
                                        </p:tav>
                                      </p:tavLst>
                                    </p:anim>
                                    <p:set>
                                      <p:cBhvr>
                                        <p:cTn id="14" dur="1" fill="hold">
                                          <p:stCondLst>
                                            <p:cond delay="1000"/>
                                          </p:stCondLst>
                                        </p:cTn>
                                        <p:tgtEl>
                                          <p:spTgt spid="1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1000"/>
                                        <p:tgtEl>
                                          <p:spTgt spid="109"/>
                                        </p:tgtEl>
                                        <p:attrNameLst>
                                          <p:attrName>ppt_w</p:attrName>
                                        </p:attrNameLst>
                                      </p:cBhvr>
                                      <p:tavLst>
                                        <p:tav tm="0">
                                          <p:val>
                                            <p:strVal val="#ppt_w"/>
                                          </p:val>
                                        </p:tav>
                                        <p:tav tm="100000">
                                          <p:val>
                                            <p:strVal val="0"/>
                                          </p:val>
                                        </p:tav>
                                      </p:tavLst>
                                    </p:anim>
                                    <p:anim calcmode="lin" valueType="num">
                                      <p:cBhvr additive="base">
                                        <p:cTn id="19" dur="1000"/>
                                        <p:tgtEl>
                                          <p:spTgt spid="109"/>
                                        </p:tgtEl>
                                        <p:attrNameLst>
                                          <p:attrName>ppt_h</p:attrName>
                                        </p:attrNameLst>
                                      </p:cBhvr>
                                      <p:tavLst>
                                        <p:tav tm="0">
                                          <p:val>
                                            <p:strVal val="#ppt_h"/>
                                          </p:val>
                                        </p:tav>
                                        <p:tav tm="100000">
                                          <p:val>
                                            <p:strVal val="0"/>
                                          </p:val>
                                        </p:tav>
                                      </p:tavLst>
                                    </p:anim>
                                    <p:set>
                                      <p:cBhvr>
                                        <p:cTn id="20" dur="1" fill="hold">
                                          <p:stCondLst>
                                            <p:cond delay="1000"/>
                                          </p:stCondLst>
                                        </p:cTn>
                                        <p:tgtEl>
                                          <p:spTgt spid="10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nodeType="clickEffect">
                                  <p:stCondLst>
                                    <p:cond delay="0"/>
                                  </p:stCondLst>
                                  <p:childTnLst>
                                    <p:anim calcmode="lin" valueType="num">
                                      <p:cBhvr additive="base">
                                        <p:cTn id="24" dur="1000"/>
                                        <p:tgtEl>
                                          <p:spTgt spid="108"/>
                                        </p:tgtEl>
                                        <p:attrNameLst>
                                          <p:attrName>ppt_w</p:attrName>
                                        </p:attrNameLst>
                                      </p:cBhvr>
                                      <p:tavLst>
                                        <p:tav tm="0">
                                          <p:val>
                                            <p:strVal val="#ppt_w"/>
                                          </p:val>
                                        </p:tav>
                                        <p:tav tm="100000">
                                          <p:val>
                                            <p:strVal val="0"/>
                                          </p:val>
                                        </p:tav>
                                      </p:tavLst>
                                    </p:anim>
                                    <p:anim calcmode="lin" valueType="num">
                                      <p:cBhvr additive="base">
                                        <p:cTn id="25" dur="1000"/>
                                        <p:tgtEl>
                                          <p:spTgt spid="108"/>
                                        </p:tgtEl>
                                        <p:attrNameLst>
                                          <p:attrName>ppt_h</p:attrName>
                                        </p:attrNameLst>
                                      </p:cBhvr>
                                      <p:tavLst>
                                        <p:tav tm="0">
                                          <p:val>
                                            <p:strVal val="#ppt_h"/>
                                          </p:val>
                                        </p:tav>
                                        <p:tav tm="100000">
                                          <p:val>
                                            <p:strVal val="0"/>
                                          </p:val>
                                        </p:tav>
                                      </p:tavLst>
                                    </p:anim>
                                    <p:set>
                                      <p:cBhvr>
                                        <p:cTn id="26" dur="1" fill="hold">
                                          <p:stCondLst>
                                            <p:cond delay="1000"/>
                                          </p:stCondLst>
                                        </p:cTn>
                                        <p:tgtEl>
                                          <p:spTgt spid="10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nodeType="clickEffect">
                                  <p:stCondLst>
                                    <p:cond delay="0"/>
                                  </p:stCondLst>
                                  <p:childTnLst>
                                    <p:anim calcmode="lin" valueType="num">
                                      <p:cBhvr additive="base">
                                        <p:cTn id="30" dur="1000"/>
                                        <p:tgtEl>
                                          <p:spTgt spid="111"/>
                                        </p:tgtEl>
                                        <p:attrNameLst>
                                          <p:attrName>ppt_w</p:attrName>
                                        </p:attrNameLst>
                                      </p:cBhvr>
                                      <p:tavLst>
                                        <p:tav tm="0">
                                          <p:val>
                                            <p:strVal val="#ppt_w"/>
                                          </p:val>
                                        </p:tav>
                                        <p:tav tm="100000">
                                          <p:val>
                                            <p:strVal val="0"/>
                                          </p:val>
                                        </p:tav>
                                      </p:tavLst>
                                    </p:anim>
                                    <p:anim calcmode="lin" valueType="num">
                                      <p:cBhvr additive="base">
                                        <p:cTn id="31" dur="1000"/>
                                        <p:tgtEl>
                                          <p:spTgt spid="111"/>
                                        </p:tgtEl>
                                        <p:attrNameLst>
                                          <p:attrName>ppt_h</p:attrName>
                                        </p:attrNameLst>
                                      </p:cBhvr>
                                      <p:tavLst>
                                        <p:tav tm="0">
                                          <p:val>
                                            <p:strVal val="#ppt_h"/>
                                          </p:val>
                                        </p:tav>
                                        <p:tav tm="100000">
                                          <p:val>
                                            <p:strVal val="0"/>
                                          </p:val>
                                        </p:tav>
                                      </p:tavLst>
                                    </p:anim>
                                    <p:set>
                                      <p:cBhvr>
                                        <p:cTn id="32" dur="1" fill="hold">
                                          <p:stCondLst>
                                            <p:cond delay="1000"/>
                                          </p:stCondLst>
                                        </p:cTn>
                                        <p:tgtEl>
                                          <p:spTgt spid="111"/>
                                        </p:tgtEl>
                                        <p:attrNameLst>
                                          <p:attrName>style.visibility</p:attrName>
                                        </p:attrNameLst>
                                      </p:cBhvr>
                                      <p:to>
                                        <p:strVal val="hidden"/>
                                      </p:to>
                                    </p:set>
                                  </p:childTnLst>
                                </p:cTn>
                              </p:par>
                              <p:par>
                                <p:cTn id="33" presetID="23" presetClass="exit" presetSubtype="32" fill="hold" nodeType="withEffect">
                                  <p:stCondLst>
                                    <p:cond delay="0"/>
                                  </p:stCondLst>
                                  <p:childTnLst>
                                    <p:anim calcmode="lin" valueType="num">
                                      <p:cBhvr additive="base">
                                        <p:cTn id="34" dur="1000"/>
                                        <p:tgtEl>
                                          <p:spTgt spid="112"/>
                                        </p:tgtEl>
                                        <p:attrNameLst>
                                          <p:attrName>ppt_w</p:attrName>
                                        </p:attrNameLst>
                                      </p:cBhvr>
                                      <p:tavLst>
                                        <p:tav tm="0">
                                          <p:val>
                                            <p:strVal val="#ppt_w"/>
                                          </p:val>
                                        </p:tav>
                                        <p:tav tm="100000">
                                          <p:val>
                                            <p:strVal val="0"/>
                                          </p:val>
                                        </p:tav>
                                      </p:tavLst>
                                    </p:anim>
                                    <p:anim calcmode="lin" valueType="num">
                                      <p:cBhvr additive="base">
                                        <p:cTn id="35" dur="1000"/>
                                        <p:tgtEl>
                                          <p:spTgt spid="112"/>
                                        </p:tgtEl>
                                        <p:attrNameLst>
                                          <p:attrName>ppt_h</p:attrName>
                                        </p:attrNameLst>
                                      </p:cBhvr>
                                      <p:tavLst>
                                        <p:tav tm="0">
                                          <p:val>
                                            <p:strVal val="#ppt_h"/>
                                          </p:val>
                                        </p:tav>
                                        <p:tav tm="100000">
                                          <p:val>
                                            <p:strVal val="0"/>
                                          </p:val>
                                        </p:tav>
                                      </p:tavLst>
                                    </p:anim>
                                    <p:set>
                                      <p:cBhvr>
                                        <p:cTn id="36" dur="1" fill="hold">
                                          <p:stCondLst>
                                            <p:cond delay="1000"/>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93333" y="-508700"/>
            <a:ext cx="10498664" cy="7875400"/>
          </a:xfrm>
          <a:prstGeom prst="rect">
            <a:avLst/>
          </a:prstGeom>
          <a:noFill/>
          <a:ln>
            <a:noFill/>
          </a:ln>
        </p:spPr>
      </p:pic>
      <p:sp>
        <p:nvSpPr>
          <p:cNvPr id="118" name="Google Shape;118;p20"/>
          <p:cNvSpPr txBox="1"/>
          <p:nvPr/>
        </p:nvSpPr>
        <p:spPr>
          <a:xfrm>
            <a:off x="6096000" y="3429000"/>
            <a:ext cx="6096000" cy="3428800"/>
          </a:xfrm>
          <a:prstGeom prst="rect">
            <a:avLst/>
          </a:prstGeom>
          <a:solidFill>
            <a:srgbClr val="BF0FB4"/>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2</a:t>
            </a:r>
            <a:endParaRPr sz="13333">
              <a:latin typeface="Caveat"/>
              <a:ea typeface="Caveat"/>
              <a:cs typeface="Caveat"/>
              <a:sym typeface="Caveat"/>
            </a:endParaRPr>
          </a:p>
        </p:txBody>
      </p:sp>
      <p:sp>
        <p:nvSpPr>
          <p:cNvPr id="119" name="Google Shape;119;p20"/>
          <p:cNvSpPr txBox="1"/>
          <p:nvPr/>
        </p:nvSpPr>
        <p:spPr>
          <a:xfrm>
            <a:off x="0" y="3428933"/>
            <a:ext cx="6096000" cy="3428800"/>
          </a:xfrm>
          <a:prstGeom prst="rect">
            <a:avLst/>
          </a:prstGeom>
          <a:solidFill>
            <a:srgbClr val="0000FF"/>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3</a:t>
            </a:r>
            <a:endParaRPr sz="13333">
              <a:latin typeface="Caveat"/>
              <a:ea typeface="Caveat"/>
              <a:cs typeface="Caveat"/>
              <a:sym typeface="Caveat"/>
            </a:endParaRPr>
          </a:p>
        </p:txBody>
      </p:sp>
      <p:sp>
        <p:nvSpPr>
          <p:cNvPr id="120" name="Google Shape;120;p20"/>
          <p:cNvSpPr txBox="1"/>
          <p:nvPr/>
        </p:nvSpPr>
        <p:spPr>
          <a:xfrm>
            <a:off x="0" y="0"/>
            <a:ext cx="6096000" cy="3428800"/>
          </a:xfrm>
          <a:prstGeom prst="rect">
            <a:avLst/>
          </a:prstGeom>
          <a:solidFill>
            <a:srgbClr val="FFFF00"/>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1</a:t>
            </a:r>
            <a:endParaRPr sz="13333">
              <a:latin typeface="Caveat"/>
              <a:ea typeface="Caveat"/>
              <a:cs typeface="Caveat"/>
              <a:sym typeface="Caveat"/>
            </a:endParaRPr>
          </a:p>
        </p:txBody>
      </p:sp>
      <p:sp>
        <p:nvSpPr>
          <p:cNvPr id="121" name="Google Shape;121;p20"/>
          <p:cNvSpPr txBox="1"/>
          <p:nvPr/>
        </p:nvSpPr>
        <p:spPr>
          <a:xfrm>
            <a:off x="6096000" y="0"/>
            <a:ext cx="6096000" cy="3428800"/>
          </a:xfrm>
          <a:prstGeom prst="rect">
            <a:avLst/>
          </a:prstGeom>
          <a:solidFill>
            <a:srgbClr val="55FF03"/>
          </a:solidFill>
          <a:ln>
            <a:noFill/>
          </a:ln>
        </p:spPr>
        <p:txBody>
          <a:bodyPr spcFirstLastPara="1" wrap="square" lIns="121900" tIns="121900" rIns="121900" bIns="121900" anchor="t" anchorCtr="0">
            <a:noAutofit/>
          </a:bodyPr>
          <a:lstStyle/>
          <a:p>
            <a:pPr algn="ctr"/>
            <a:r>
              <a:rPr lang="en" sz="13333">
                <a:latin typeface="Caveat"/>
                <a:ea typeface="Caveat"/>
                <a:cs typeface="Caveat"/>
                <a:sym typeface="Caveat"/>
              </a:rPr>
              <a:t>4</a:t>
            </a:r>
            <a:endParaRPr sz="13333">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200"/>
                                        <p:tgtEl>
                                          <p:spTgt spid="120"/>
                                        </p:tgtEl>
                                        <p:attrNameLst>
                                          <p:attrName>ppt_w</p:attrName>
                                        </p:attrNameLst>
                                      </p:cBhvr>
                                      <p:tavLst>
                                        <p:tav tm="0">
                                          <p:val>
                                            <p:strVal val="#ppt_w"/>
                                          </p:val>
                                        </p:tav>
                                        <p:tav tm="100000">
                                          <p:val>
                                            <p:strVal val="0"/>
                                          </p:val>
                                        </p:tav>
                                      </p:tavLst>
                                    </p:anim>
                                    <p:anim calcmode="lin" valueType="num">
                                      <p:cBhvr additive="base">
                                        <p:cTn id="7" dur="1200"/>
                                        <p:tgtEl>
                                          <p:spTgt spid="120"/>
                                        </p:tgtEl>
                                        <p:attrNameLst>
                                          <p:attrName>ppt_h</p:attrName>
                                        </p:attrNameLst>
                                      </p:cBhvr>
                                      <p:tavLst>
                                        <p:tav tm="0">
                                          <p:val>
                                            <p:strVal val="#ppt_h"/>
                                          </p:val>
                                        </p:tav>
                                        <p:tav tm="100000">
                                          <p:val>
                                            <p:strVal val="0"/>
                                          </p:val>
                                        </p:tav>
                                      </p:tavLst>
                                    </p:anim>
                                    <p:set>
                                      <p:cBhvr>
                                        <p:cTn id="8" dur="1" fill="hold">
                                          <p:stCondLst>
                                            <p:cond delay="1200"/>
                                          </p:stCondLst>
                                        </p:cTn>
                                        <p:tgtEl>
                                          <p:spTgt spid="1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118"/>
                                        </p:tgtEl>
                                        <p:attrNameLst>
                                          <p:attrName>ppt_w</p:attrName>
                                        </p:attrNameLst>
                                      </p:cBhvr>
                                      <p:tavLst>
                                        <p:tav tm="0">
                                          <p:val>
                                            <p:strVal val="#ppt_w"/>
                                          </p:val>
                                        </p:tav>
                                        <p:tav tm="100000">
                                          <p:val>
                                            <p:strVal val="0"/>
                                          </p:val>
                                        </p:tav>
                                      </p:tavLst>
                                    </p:anim>
                                    <p:anim calcmode="lin" valueType="num">
                                      <p:cBhvr additive="base">
                                        <p:cTn id="13" dur="1000"/>
                                        <p:tgtEl>
                                          <p:spTgt spid="118"/>
                                        </p:tgtEl>
                                        <p:attrNameLst>
                                          <p:attrName>ppt_h</p:attrName>
                                        </p:attrNameLst>
                                      </p:cBhvr>
                                      <p:tavLst>
                                        <p:tav tm="0">
                                          <p:val>
                                            <p:strVal val="#ppt_h"/>
                                          </p:val>
                                        </p:tav>
                                        <p:tav tm="100000">
                                          <p:val>
                                            <p:strVal val="0"/>
                                          </p:val>
                                        </p:tav>
                                      </p:tavLst>
                                    </p:anim>
                                    <p:set>
                                      <p:cBhvr>
                                        <p:cTn id="14" dur="1" fill="hold">
                                          <p:stCondLst>
                                            <p:cond delay="1000"/>
                                          </p:stCondLst>
                                        </p:cTn>
                                        <p:tgtEl>
                                          <p:spTgt spid="1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1000"/>
                                        <p:tgtEl>
                                          <p:spTgt spid="119"/>
                                        </p:tgtEl>
                                        <p:attrNameLst>
                                          <p:attrName>ppt_w</p:attrName>
                                        </p:attrNameLst>
                                      </p:cBhvr>
                                      <p:tavLst>
                                        <p:tav tm="0">
                                          <p:val>
                                            <p:strVal val="#ppt_w"/>
                                          </p:val>
                                        </p:tav>
                                        <p:tav tm="100000">
                                          <p:val>
                                            <p:strVal val="0"/>
                                          </p:val>
                                        </p:tav>
                                      </p:tavLst>
                                    </p:anim>
                                    <p:anim calcmode="lin" valueType="num">
                                      <p:cBhvr additive="base">
                                        <p:cTn id="19" dur="1000"/>
                                        <p:tgtEl>
                                          <p:spTgt spid="119"/>
                                        </p:tgtEl>
                                        <p:attrNameLst>
                                          <p:attrName>ppt_h</p:attrName>
                                        </p:attrNameLst>
                                      </p:cBhvr>
                                      <p:tavLst>
                                        <p:tav tm="0">
                                          <p:val>
                                            <p:strVal val="#ppt_h"/>
                                          </p:val>
                                        </p:tav>
                                        <p:tav tm="100000">
                                          <p:val>
                                            <p:strVal val="0"/>
                                          </p:val>
                                        </p:tav>
                                      </p:tavLst>
                                    </p:anim>
                                    <p:set>
                                      <p:cBhvr>
                                        <p:cTn id="20" dur="1" fill="hold">
                                          <p:stCondLst>
                                            <p:cond delay="1000"/>
                                          </p:stCondLst>
                                        </p:cTn>
                                        <p:tgtEl>
                                          <p:spTgt spid="1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nodeType="clickEffect">
                                  <p:stCondLst>
                                    <p:cond delay="0"/>
                                  </p:stCondLst>
                                  <p:childTnLst>
                                    <p:anim calcmode="lin" valueType="num">
                                      <p:cBhvr additive="base">
                                        <p:cTn id="24" dur="1000"/>
                                        <p:tgtEl>
                                          <p:spTgt spid="121"/>
                                        </p:tgtEl>
                                        <p:attrNameLst>
                                          <p:attrName>ppt_w</p:attrName>
                                        </p:attrNameLst>
                                      </p:cBhvr>
                                      <p:tavLst>
                                        <p:tav tm="0">
                                          <p:val>
                                            <p:strVal val="#ppt_w"/>
                                          </p:val>
                                        </p:tav>
                                        <p:tav tm="100000">
                                          <p:val>
                                            <p:strVal val="0"/>
                                          </p:val>
                                        </p:tav>
                                      </p:tavLst>
                                    </p:anim>
                                    <p:anim calcmode="lin" valueType="num">
                                      <p:cBhvr additive="base">
                                        <p:cTn id="25" dur="1000"/>
                                        <p:tgtEl>
                                          <p:spTgt spid="121"/>
                                        </p:tgtEl>
                                        <p:attrNameLst>
                                          <p:attrName>ppt_h</p:attrName>
                                        </p:attrNameLst>
                                      </p:cBhvr>
                                      <p:tavLst>
                                        <p:tav tm="0">
                                          <p:val>
                                            <p:strVal val="#ppt_h"/>
                                          </p:val>
                                        </p:tav>
                                        <p:tav tm="100000">
                                          <p:val>
                                            <p:strVal val="0"/>
                                          </p:val>
                                        </p:tav>
                                      </p:tavLst>
                                    </p:anim>
                                    <p:set>
                                      <p:cBhvr>
                                        <p:cTn id="26" dur="1" fill="hold">
                                          <p:stCondLst>
                                            <p:cond delay="1000"/>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 y="-475"/>
            <a:ext cx="12191999" cy="6858961"/>
          </a:xfrm>
          <a:prstGeom prst="rect">
            <a:avLst/>
          </a:prstGeom>
          <a:noFill/>
          <a:ln>
            <a:noFill/>
          </a:ln>
        </p:spPr>
      </p:pic>
      <p:sp>
        <p:nvSpPr>
          <p:cNvPr id="127" name="Google Shape;127;p21"/>
          <p:cNvSpPr txBox="1"/>
          <p:nvPr/>
        </p:nvSpPr>
        <p:spPr>
          <a:xfrm>
            <a:off x="6556067" y="-467"/>
            <a:ext cx="5636000" cy="6858800"/>
          </a:xfrm>
          <a:prstGeom prst="rect">
            <a:avLst/>
          </a:prstGeom>
          <a:solidFill>
            <a:srgbClr val="000000"/>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solidFill>
                  <a:srgbClr val="FFFFFF"/>
                </a:solidFill>
                <a:latin typeface="Caveat"/>
                <a:ea typeface="Caveat"/>
                <a:cs typeface="Caveat"/>
                <a:sym typeface="Caveat"/>
              </a:rPr>
              <a:t>1</a:t>
            </a:r>
            <a:endParaRPr sz="13333">
              <a:solidFill>
                <a:srgbClr val="FFFFFF"/>
              </a:solidFill>
              <a:latin typeface="Caveat"/>
              <a:ea typeface="Caveat"/>
              <a:cs typeface="Caveat"/>
              <a:sym typeface="Caveat"/>
            </a:endParaRPr>
          </a:p>
        </p:txBody>
      </p:sp>
      <p:sp>
        <p:nvSpPr>
          <p:cNvPr id="128" name="Google Shape;128;p21"/>
          <p:cNvSpPr txBox="1"/>
          <p:nvPr/>
        </p:nvSpPr>
        <p:spPr>
          <a:xfrm>
            <a:off x="0" y="-367"/>
            <a:ext cx="4931600" cy="6858800"/>
          </a:xfrm>
          <a:prstGeom prst="rect">
            <a:avLst/>
          </a:prstGeom>
          <a:solidFill>
            <a:srgbClr val="FFFFFF"/>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buClr>
                <a:schemeClr val="dk1"/>
              </a:buClr>
              <a:buSzPts val="1100"/>
            </a:pPr>
            <a:r>
              <a:rPr lang="en" sz="13333">
                <a:solidFill>
                  <a:schemeClr val="dk1"/>
                </a:solidFill>
                <a:latin typeface="Caveat"/>
                <a:ea typeface="Caveat"/>
                <a:cs typeface="Caveat"/>
                <a:sym typeface="Caveat"/>
              </a:rPr>
              <a:t>2</a:t>
            </a:r>
            <a:endParaRPr sz="13333">
              <a:latin typeface="Caveat"/>
              <a:ea typeface="Caveat"/>
              <a:cs typeface="Caveat"/>
              <a:sym typeface="Caveat"/>
            </a:endParaRPr>
          </a:p>
        </p:txBody>
      </p:sp>
      <p:sp>
        <p:nvSpPr>
          <p:cNvPr id="129" name="Google Shape;129;p21"/>
          <p:cNvSpPr txBox="1"/>
          <p:nvPr/>
        </p:nvSpPr>
        <p:spPr>
          <a:xfrm>
            <a:off x="4931600" y="-367"/>
            <a:ext cx="1624400" cy="6858800"/>
          </a:xfrm>
          <a:prstGeom prst="rect">
            <a:avLst/>
          </a:prstGeom>
          <a:solidFill>
            <a:srgbClr val="FFFF00"/>
          </a:solidFill>
          <a:ln>
            <a:noFill/>
          </a:ln>
        </p:spPr>
        <p:txBody>
          <a:bodyPr spcFirstLastPara="1" wrap="square" lIns="121900" tIns="121900" rIns="121900" bIns="121900" anchor="t" anchorCtr="0">
            <a:noAutofit/>
          </a:bodyPr>
          <a:lstStyle/>
          <a:p>
            <a:pPr algn="ctr"/>
            <a:endParaRPr sz="13333">
              <a:latin typeface="Caveat"/>
              <a:ea typeface="Caveat"/>
              <a:cs typeface="Caveat"/>
              <a:sym typeface="Caveat"/>
            </a:endParaRPr>
          </a:p>
          <a:p>
            <a:pPr algn="ctr"/>
            <a:r>
              <a:rPr lang="en" sz="13333">
                <a:solidFill>
                  <a:schemeClr val="dk1"/>
                </a:solidFill>
                <a:latin typeface="Caveat"/>
                <a:ea typeface="Caveat"/>
                <a:cs typeface="Caveat"/>
                <a:sym typeface="Caveat"/>
              </a:rPr>
              <a:t>3</a:t>
            </a:r>
            <a:endParaRPr sz="13333">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127"/>
                                        </p:tgtEl>
                                        <p:attrNameLst>
                                          <p:attrName>ppt_w</p:attrName>
                                        </p:attrNameLst>
                                      </p:cBhvr>
                                      <p:tavLst>
                                        <p:tav tm="0">
                                          <p:val>
                                            <p:strVal val="#ppt_w"/>
                                          </p:val>
                                        </p:tav>
                                        <p:tav tm="100000">
                                          <p:val>
                                            <p:strVal val="0"/>
                                          </p:val>
                                        </p:tav>
                                      </p:tavLst>
                                    </p:anim>
                                    <p:anim calcmode="lin" valueType="num">
                                      <p:cBhvr additive="base">
                                        <p:cTn id="7" dur="1000"/>
                                        <p:tgtEl>
                                          <p:spTgt spid="127"/>
                                        </p:tgtEl>
                                        <p:attrNameLst>
                                          <p:attrName>ppt_h</p:attrName>
                                        </p:attrNameLst>
                                      </p:cBhvr>
                                      <p:tavLst>
                                        <p:tav tm="0">
                                          <p:val>
                                            <p:strVal val="#ppt_h"/>
                                          </p:val>
                                        </p:tav>
                                        <p:tav tm="100000">
                                          <p:val>
                                            <p:strVal val="0"/>
                                          </p:val>
                                        </p:tav>
                                      </p:tavLst>
                                    </p:anim>
                                    <p:set>
                                      <p:cBhvr>
                                        <p:cTn id="8" dur="1" fill="hold">
                                          <p:stCondLst>
                                            <p:cond delay="1000"/>
                                          </p:stCondLst>
                                        </p:cTn>
                                        <p:tgtEl>
                                          <p:spTgt spid="12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128"/>
                                        </p:tgtEl>
                                        <p:attrNameLst>
                                          <p:attrName>ppt_w</p:attrName>
                                        </p:attrNameLst>
                                      </p:cBhvr>
                                      <p:tavLst>
                                        <p:tav tm="0">
                                          <p:val>
                                            <p:strVal val="#ppt_w"/>
                                          </p:val>
                                        </p:tav>
                                        <p:tav tm="100000">
                                          <p:val>
                                            <p:strVal val="0"/>
                                          </p:val>
                                        </p:tav>
                                      </p:tavLst>
                                    </p:anim>
                                    <p:anim calcmode="lin" valueType="num">
                                      <p:cBhvr additive="base">
                                        <p:cTn id="13" dur="1000"/>
                                        <p:tgtEl>
                                          <p:spTgt spid="128"/>
                                        </p:tgtEl>
                                        <p:attrNameLst>
                                          <p:attrName>ppt_h</p:attrName>
                                        </p:attrNameLst>
                                      </p:cBhvr>
                                      <p:tavLst>
                                        <p:tav tm="0">
                                          <p:val>
                                            <p:strVal val="#ppt_h"/>
                                          </p:val>
                                        </p:tav>
                                        <p:tav tm="100000">
                                          <p:val>
                                            <p:strVal val="0"/>
                                          </p:val>
                                        </p:tav>
                                      </p:tavLst>
                                    </p:anim>
                                    <p:set>
                                      <p:cBhvr>
                                        <p:cTn id="14" dur="1" fill="hold">
                                          <p:stCondLst>
                                            <p:cond delay="1000"/>
                                          </p:stCondLst>
                                        </p:cTn>
                                        <p:tgtEl>
                                          <p:spTgt spid="1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1000"/>
                                        <p:tgtEl>
                                          <p:spTgt spid="129"/>
                                        </p:tgtEl>
                                        <p:attrNameLst>
                                          <p:attrName>ppt_w</p:attrName>
                                        </p:attrNameLst>
                                      </p:cBhvr>
                                      <p:tavLst>
                                        <p:tav tm="0">
                                          <p:val>
                                            <p:strVal val="#ppt_w"/>
                                          </p:val>
                                        </p:tav>
                                        <p:tav tm="100000">
                                          <p:val>
                                            <p:strVal val="0"/>
                                          </p:val>
                                        </p:tav>
                                      </p:tavLst>
                                    </p:anim>
                                    <p:anim calcmode="lin" valueType="num">
                                      <p:cBhvr additive="base">
                                        <p:cTn id="19" dur="1000"/>
                                        <p:tgtEl>
                                          <p:spTgt spid="129"/>
                                        </p:tgtEl>
                                        <p:attrNameLst>
                                          <p:attrName>ppt_h</p:attrName>
                                        </p:attrNameLst>
                                      </p:cBhvr>
                                      <p:tavLst>
                                        <p:tav tm="0">
                                          <p:val>
                                            <p:strVal val="#ppt_h"/>
                                          </p:val>
                                        </p:tav>
                                        <p:tav tm="100000">
                                          <p:val>
                                            <p:strVal val="0"/>
                                          </p:val>
                                        </p:tav>
                                      </p:tavLst>
                                    </p:anim>
                                    <p:set>
                                      <p:cBhvr>
                                        <p:cTn id="20" dur="1" fill="hold">
                                          <p:stCondLst>
                                            <p:cond delay="1000"/>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22"/>
          <p:cNvSpPr/>
          <p:nvPr/>
        </p:nvSpPr>
        <p:spPr>
          <a:xfrm>
            <a:off x="6893364" y="470732"/>
            <a:ext cx="3701200" cy="2816477"/>
          </a:xfrm>
          <a:prstGeom prst="wedgeRoundRectCallout">
            <a:avLst>
              <a:gd name="adj1" fmla="val -112497"/>
              <a:gd name="adj2" fmla="val 52535"/>
              <a:gd name="adj3" fmla="val 0"/>
            </a:avLst>
          </a:prstGeom>
          <a:ln>
            <a:noFill/>
            <a:headEnd type="none" w="sm" len="sm"/>
            <a:tailEnd type="none" w="sm" len="s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37" name="Google Shape;137;p22"/>
          <p:cNvSpPr txBox="1"/>
          <p:nvPr/>
        </p:nvSpPr>
        <p:spPr>
          <a:xfrm>
            <a:off x="6615567" y="648133"/>
            <a:ext cx="4034800" cy="1403200"/>
          </a:xfrm>
          <a:prstGeom prst="rect">
            <a:avLst/>
          </a:prstGeom>
          <a:noFill/>
          <a:ln>
            <a:noFill/>
          </a:ln>
        </p:spPr>
        <p:txBody>
          <a:bodyPr spcFirstLastPara="1" wrap="square" lIns="121900" tIns="121900" rIns="121900" bIns="121900" anchor="t" anchorCtr="0">
            <a:noAutofit/>
          </a:bodyPr>
          <a:lstStyle/>
          <a:p>
            <a:pPr algn="ctr"/>
            <a:r>
              <a:rPr lang="en" sz="8000" dirty="0">
                <a:latin typeface="Caveat"/>
                <a:ea typeface="Caveat"/>
                <a:cs typeface="Caveat"/>
                <a:sym typeface="Caveat"/>
              </a:rPr>
              <a:t>Good job!</a:t>
            </a:r>
            <a:endParaRPr sz="8000" dirty="0">
              <a:latin typeface="Caveat"/>
              <a:ea typeface="Caveat"/>
              <a:cs typeface="Caveat"/>
              <a:sym typeface="Caveat"/>
            </a:endParaRPr>
          </a:p>
        </p:txBody>
      </p:sp>
      <p:pic>
        <p:nvPicPr>
          <p:cNvPr id="3" name="Picture 2" descr="A cartoon of a child&#10;&#10;Description automatically generated with low confidence">
            <a:extLst>
              <a:ext uri="{FF2B5EF4-FFF2-40B4-BE49-F238E27FC236}">
                <a16:creationId xmlns:a16="http://schemas.microsoft.com/office/drawing/2014/main" id="{AF861846-B3C9-A866-A065-D26EDD1C9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4648" y="2256016"/>
            <a:ext cx="2698428" cy="28469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0"/>
            <a:ext cx="10506272" cy="6867980"/>
          </a:xfrm>
          <a:prstGeom prst="rect">
            <a:avLst/>
          </a:prstGeom>
        </p:spPr>
      </p:pic>
      <p:sp>
        <p:nvSpPr>
          <p:cNvPr id="6" name="Oval 5"/>
          <p:cNvSpPr/>
          <p:nvPr/>
        </p:nvSpPr>
        <p:spPr>
          <a:xfrm>
            <a:off x="2083153" y="464170"/>
            <a:ext cx="5933505" cy="59296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Structures</a:t>
            </a:r>
          </a:p>
          <a:p>
            <a:pPr algn="ctr"/>
            <a:endParaRPr lang="en-US" sz="6600" i="1" dirty="0"/>
          </a:p>
          <a:p>
            <a:pPr algn="ctr"/>
            <a:endParaRPr lang="en-US" sz="6600" i="1" dirty="0"/>
          </a:p>
          <a:p>
            <a:pPr algn="ctr"/>
            <a:endParaRPr lang="en-US" sz="6600" i="1" dirty="0"/>
          </a:p>
          <a:p>
            <a:pPr algn="ctr"/>
            <a:endParaRPr lang="en-US" sz="3600" i="1" dirty="0"/>
          </a:p>
        </p:txBody>
      </p:sp>
      <p:sp>
        <p:nvSpPr>
          <p:cNvPr id="2" name="Rounded Rectangle 1">
            <a:extLst>
              <a:ext uri="{FF2B5EF4-FFF2-40B4-BE49-F238E27FC236}">
                <a16:creationId xmlns:a16="http://schemas.microsoft.com/office/drawing/2014/main" id="{23400B19-FBB4-D717-5440-EB962919CDAD}"/>
              </a:ext>
            </a:extLst>
          </p:cNvPr>
          <p:cNvSpPr/>
          <p:nvPr/>
        </p:nvSpPr>
        <p:spPr>
          <a:xfrm>
            <a:off x="2407244" y="2199190"/>
            <a:ext cx="4986436" cy="706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3200" dirty="0">
                <a:solidFill>
                  <a:srgbClr val="7030A0"/>
                </a:solidFill>
              </a:rPr>
              <a:t>When</a:t>
            </a:r>
            <a:r>
              <a:rPr lang="en-US" sz="3200" dirty="0">
                <a:solidFill>
                  <a:schemeClr val="tx1"/>
                </a:solidFill>
              </a:rPr>
              <a:t> do you have </a:t>
            </a:r>
            <a:r>
              <a:rPr lang="en-US" sz="3200" dirty="0">
                <a:solidFill>
                  <a:srgbClr val="FF0000"/>
                </a:solidFill>
              </a:rPr>
              <a:t>English</a:t>
            </a:r>
            <a:r>
              <a:rPr lang="en-US" sz="3200" dirty="0">
                <a:solidFill>
                  <a:schemeClr val="tx1"/>
                </a:solidFill>
              </a:rPr>
              <a:t>?</a:t>
            </a:r>
            <a:endParaRPr lang="en-US" sz="2800" dirty="0">
              <a:solidFill>
                <a:schemeClr val="tx1"/>
              </a:solidFill>
            </a:endParaRPr>
          </a:p>
        </p:txBody>
      </p:sp>
      <p:sp>
        <p:nvSpPr>
          <p:cNvPr id="5" name="Rounded Rectangle 4">
            <a:extLst>
              <a:ext uri="{FF2B5EF4-FFF2-40B4-BE49-F238E27FC236}">
                <a16:creationId xmlns:a16="http://schemas.microsoft.com/office/drawing/2014/main" id="{71CA2F09-7FC9-7B47-641A-2FF2BD56612A}"/>
              </a:ext>
            </a:extLst>
          </p:cNvPr>
          <p:cNvSpPr/>
          <p:nvPr/>
        </p:nvSpPr>
        <p:spPr>
          <a:xfrm>
            <a:off x="2695617" y="3355597"/>
            <a:ext cx="4698063" cy="11943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sz="3200" dirty="0">
                <a:solidFill>
                  <a:schemeClr val="tx1"/>
                </a:solidFill>
              </a:rPr>
              <a:t>- I have </a:t>
            </a:r>
            <a:r>
              <a:rPr lang="en-US" sz="3200" dirty="0">
                <a:solidFill>
                  <a:srgbClr val="FF0000"/>
                </a:solidFill>
              </a:rPr>
              <a:t>English</a:t>
            </a:r>
            <a:r>
              <a:rPr lang="en-US" sz="3200" dirty="0">
                <a:solidFill>
                  <a:schemeClr val="tx1"/>
                </a:solidFill>
              </a:rPr>
              <a:t> </a:t>
            </a:r>
            <a:r>
              <a:rPr lang="en-US" sz="3200" dirty="0">
                <a:solidFill>
                  <a:srgbClr val="7030A0"/>
                </a:solidFill>
              </a:rPr>
              <a:t>on Wednesdays and Fridays</a:t>
            </a:r>
            <a:r>
              <a:rPr lang="en-US" sz="3200" dirty="0">
                <a:solidFill>
                  <a:schemeClr val="tx1"/>
                </a:solidFill>
              </a:rPr>
              <a:t>.</a:t>
            </a:r>
            <a:endParaRPr lang="en-VN" sz="3200" dirty="0">
              <a:solidFill>
                <a:schemeClr val="tx1"/>
              </a:solidFill>
            </a:endParaRPr>
          </a:p>
        </p:txBody>
      </p:sp>
    </p:spTree>
    <p:extLst>
      <p:ext uri="{BB962C8B-B14F-4D97-AF65-F5344CB8AC3E}">
        <p14:creationId xmlns:p14="http://schemas.microsoft.com/office/powerpoint/2010/main" val="1144815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D2-TRACK 14.mp3" descr="CD2-TRACK 14.mp3">
            <a:hlinkClick r:id="" action="ppaction://media"/>
            <a:extLst>
              <a:ext uri="{FF2B5EF4-FFF2-40B4-BE49-F238E27FC236}">
                <a16:creationId xmlns:a16="http://schemas.microsoft.com/office/drawing/2014/main" id="{3E31A574-B620-EB34-4047-B3C2D3F826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63641" y="358404"/>
            <a:ext cx="812800" cy="812800"/>
          </a:xfrm>
          <a:prstGeom prst="rect">
            <a:avLst/>
          </a:prstGeom>
        </p:spPr>
      </p:pic>
      <p:sp>
        <p:nvSpPr>
          <p:cNvPr id="11" name="TextBox 10">
            <a:extLst>
              <a:ext uri="{FF2B5EF4-FFF2-40B4-BE49-F238E27FC236}">
                <a16:creationId xmlns:a16="http://schemas.microsoft.com/office/drawing/2014/main" id="{63FBCF16-BA94-5ABA-5951-5C7AA173546D}"/>
              </a:ext>
            </a:extLst>
          </p:cNvPr>
          <p:cNvSpPr txBox="1"/>
          <p:nvPr/>
        </p:nvSpPr>
        <p:spPr>
          <a:xfrm>
            <a:off x="5461587" y="643638"/>
            <a:ext cx="3628398" cy="369332"/>
          </a:xfrm>
          <a:prstGeom prst="rect">
            <a:avLst/>
          </a:prstGeom>
          <a:noFill/>
        </p:spPr>
        <p:txBody>
          <a:bodyPr wrap="square" rtlCol="0">
            <a:spAutoFit/>
          </a:bodyPr>
          <a:lstStyle/>
          <a:p>
            <a:r>
              <a:rPr lang="en-US" i="1" dirty="0"/>
              <a:t>Click the icon to hear the sound.</a:t>
            </a:r>
          </a:p>
        </p:txBody>
      </p:sp>
      <p:pic>
        <p:nvPicPr>
          <p:cNvPr id="5" name="Picture 4" descr="A picture containing logo&#10;&#10;Description automatically generated">
            <a:extLst>
              <a:ext uri="{FF2B5EF4-FFF2-40B4-BE49-F238E27FC236}">
                <a16:creationId xmlns:a16="http://schemas.microsoft.com/office/drawing/2014/main" id="{DCD9D81C-C10D-3C5A-2C90-AD9FEAB695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841" y="485404"/>
            <a:ext cx="5181600" cy="685800"/>
          </a:xfrm>
          <a:prstGeom prst="rect">
            <a:avLst/>
          </a:prstGeom>
          <a:effectLst>
            <a:outerShdw blurRad="50800" dist="38100" dir="2700000" algn="tl" rotWithShape="0">
              <a:prstClr val="black">
                <a:alpha val="40000"/>
              </a:prstClr>
            </a:outerShdw>
          </a:effectLst>
        </p:spPr>
      </p:pic>
      <p:pic>
        <p:nvPicPr>
          <p:cNvPr id="9" name="Picture 8" descr="Text&#10;&#10;Description automatically generated with low confidence">
            <a:extLst>
              <a:ext uri="{FF2B5EF4-FFF2-40B4-BE49-F238E27FC236}">
                <a16:creationId xmlns:a16="http://schemas.microsoft.com/office/drawing/2014/main" id="{33D23AF8-0174-BF87-E1FC-192AF0C9BC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293" y="1627931"/>
            <a:ext cx="5272653" cy="1647704"/>
          </a:xfrm>
          <a:prstGeom prst="rect">
            <a:avLst/>
          </a:prstGeom>
        </p:spPr>
      </p:pic>
      <p:pic>
        <p:nvPicPr>
          <p:cNvPr id="15" name="Picture 14" descr="Graphical user interface, text&#10;&#10;Description automatically generated">
            <a:extLst>
              <a:ext uri="{FF2B5EF4-FFF2-40B4-BE49-F238E27FC236}">
                <a16:creationId xmlns:a16="http://schemas.microsoft.com/office/drawing/2014/main" id="{00D2FC52-937D-521F-B8D6-70DD04D34C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16530" y="3429000"/>
            <a:ext cx="9575470" cy="1976377"/>
          </a:xfrm>
          <a:prstGeom prst="rect">
            <a:avLst/>
          </a:prstGeom>
        </p:spPr>
      </p:pic>
    </p:spTree>
    <p:extLst>
      <p:ext uri="{BB962C8B-B14F-4D97-AF65-F5344CB8AC3E}">
        <p14:creationId xmlns:p14="http://schemas.microsoft.com/office/powerpoint/2010/main" val="3291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D9DC165-80C2-37AF-A3B2-403F20698487}"/>
              </a:ext>
            </a:extLst>
          </p:cNvPr>
          <p:cNvSpPr txBox="1"/>
          <p:nvPr/>
        </p:nvSpPr>
        <p:spPr>
          <a:xfrm>
            <a:off x="3784600" y="461935"/>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sp>
        <p:nvSpPr>
          <p:cNvPr id="37" name="TextBox 36">
            <a:extLst>
              <a:ext uri="{FF2B5EF4-FFF2-40B4-BE49-F238E27FC236}">
                <a16:creationId xmlns:a16="http://schemas.microsoft.com/office/drawing/2014/main" id="{499B3FF9-C11C-176D-8D65-8F3E15774A28}"/>
              </a:ext>
            </a:extLst>
          </p:cNvPr>
          <p:cNvSpPr txBox="1"/>
          <p:nvPr/>
        </p:nvSpPr>
        <p:spPr>
          <a:xfrm>
            <a:off x="1446835" y="2506192"/>
            <a:ext cx="6713316" cy="830997"/>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4800" dirty="0"/>
              <a:t>I have </a:t>
            </a:r>
            <a:r>
              <a:rPr lang="en-VN" sz="4800" dirty="0">
                <a:solidFill>
                  <a:schemeClr val="tx1"/>
                </a:solidFill>
              </a:rPr>
              <a:t>………..</a:t>
            </a:r>
            <a:r>
              <a:rPr lang="en-VN" sz="4800" dirty="0">
                <a:solidFill>
                  <a:srgbClr val="C00000"/>
                </a:solidFill>
              </a:rPr>
              <a:t> </a:t>
            </a:r>
            <a:r>
              <a:rPr lang="en-VN" sz="4800" dirty="0"/>
              <a:t>on </a:t>
            </a:r>
            <a:r>
              <a:rPr lang="en-VN" sz="4800" dirty="0">
                <a:solidFill>
                  <a:schemeClr val="tx1"/>
                </a:solidFill>
              </a:rPr>
              <a:t>………</a:t>
            </a:r>
            <a:r>
              <a:rPr lang="en-VN" sz="4800" dirty="0"/>
              <a:t>.</a:t>
            </a:r>
          </a:p>
        </p:txBody>
      </p:sp>
      <p:pic>
        <p:nvPicPr>
          <p:cNvPr id="16" name="Picture 15" descr="Graphical user interface, text&#10;&#10;Description automatically generated">
            <a:extLst>
              <a:ext uri="{FF2B5EF4-FFF2-40B4-BE49-F238E27FC236}">
                <a16:creationId xmlns:a16="http://schemas.microsoft.com/office/drawing/2014/main" id="{C4DF56D0-521A-44F6-7584-D469041CCE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30231" y="1857737"/>
            <a:ext cx="1767519" cy="1976377"/>
          </a:xfrm>
          <a:prstGeom prst="rect">
            <a:avLst/>
          </a:prstGeom>
        </p:spPr>
      </p:pic>
      <p:sp>
        <p:nvSpPr>
          <p:cNvPr id="2" name="TextBox 1">
            <a:extLst>
              <a:ext uri="{FF2B5EF4-FFF2-40B4-BE49-F238E27FC236}">
                <a16:creationId xmlns:a16="http://schemas.microsoft.com/office/drawing/2014/main" id="{4B81ABC4-5BEC-6A57-936D-B4364B9A2080}"/>
              </a:ext>
            </a:extLst>
          </p:cNvPr>
          <p:cNvSpPr txBox="1"/>
          <p:nvPr/>
        </p:nvSpPr>
        <p:spPr>
          <a:xfrm>
            <a:off x="3634451" y="3799390"/>
            <a:ext cx="3331361"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VN" sz="3600" dirty="0">
                <a:solidFill>
                  <a:schemeClr val="bg1"/>
                </a:solidFill>
              </a:rPr>
              <a:t>English/ Monday</a:t>
            </a:r>
          </a:p>
        </p:txBody>
      </p:sp>
      <p:sp>
        <p:nvSpPr>
          <p:cNvPr id="18" name="TextBox 17">
            <a:extLst>
              <a:ext uri="{FF2B5EF4-FFF2-40B4-BE49-F238E27FC236}">
                <a16:creationId xmlns:a16="http://schemas.microsoft.com/office/drawing/2014/main" id="{B7FF1A38-34EF-AC60-0857-678AD7C25772}"/>
              </a:ext>
            </a:extLst>
          </p:cNvPr>
          <p:cNvSpPr txBox="1"/>
          <p:nvPr/>
        </p:nvSpPr>
        <p:spPr>
          <a:xfrm>
            <a:off x="1446835" y="2491724"/>
            <a:ext cx="6713316" cy="830997"/>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4800" dirty="0"/>
              <a:t>I have </a:t>
            </a:r>
            <a:r>
              <a:rPr lang="en-VN" sz="4800" dirty="0">
                <a:solidFill>
                  <a:srgbClr val="C00000"/>
                </a:solidFill>
              </a:rPr>
              <a:t>English </a:t>
            </a:r>
            <a:r>
              <a:rPr lang="en-VN" sz="4800" dirty="0"/>
              <a:t>on </a:t>
            </a:r>
            <a:r>
              <a:rPr lang="en-VN" sz="4800" dirty="0">
                <a:solidFill>
                  <a:srgbClr val="C00000"/>
                </a:solidFill>
              </a:rPr>
              <a:t>Monday</a:t>
            </a:r>
            <a:r>
              <a:rPr lang="en-VN" sz="4800" dirty="0"/>
              <a:t>.</a:t>
            </a:r>
          </a:p>
        </p:txBody>
      </p:sp>
      <p:sp>
        <p:nvSpPr>
          <p:cNvPr id="23" name="TextBox 22">
            <a:extLst>
              <a:ext uri="{FF2B5EF4-FFF2-40B4-BE49-F238E27FC236}">
                <a16:creationId xmlns:a16="http://schemas.microsoft.com/office/drawing/2014/main" id="{B91D6239-C853-F4F0-3E43-4895C656121F}"/>
              </a:ext>
            </a:extLst>
          </p:cNvPr>
          <p:cNvSpPr txBox="1"/>
          <p:nvPr/>
        </p:nvSpPr>
        <p:spPr>
          <a:xfrm>
            <a:off x="3634451" y="3812755"/>
            <a:ext cx="3331361"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VN" sz="3600" dirty="0">
                <a:solidFill>
                  <a:schemeClr val="bg1"/>
                </a:solidFill>
              </a:rPr>
              <a:t>music/ Thursday</a:t>
            </a:r>
          </a:p>
        </p:txBody>
      </p:sp>
      <p:sp>
        <p:nvSpPr>
          <p:cNvPr id="24" name="TextBox 23">
            <a:extLst>
              <a:ext uri="{FF2B5EF4-FFF2-40B4-BE49-F238E27FC236}">
                <a16:creationId xmlns:a16="http://schemas.microsoft.com/office/drawing/2014/main" id="{7B69B80B-F6C7-D275-235C-71447675B60F}"/>
              </a:ext>
            </a:extLst>
          </p:cNvPr>
          <p:cNvSpPr txBox="1"/>
          <p:nvPr/>
        </p:nvSpPr>
        <p:spPr>
          <a:xfrm>
            <a:off x="3634451" y="3812755"/>
            <a:ext cx="3288080"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VN" sz="3600" dirty="0">
                <a:solidFill>
                  <a:schemeClr val="bg1"/>
                </a:solidFill>
              </a:rPr>
              <a:t>P.E./ Wednesday</a:t>
            </a:r>
          </a:p>
        </p:txBody>
      </p:sp>
      <p:sp>
        <p:nvSpPr>
          <p:cNvPr id="25" name="TextBox 24">
            <a:extLst>
              <a:ext uri="{FF2B5EF4-FFF2-40B4-BE49-F238E27FC236}">
                <a16:creationId xmlns:a16="http://schemas.microsoft.com/office/drawing/2014/main" id="{B8A1A05B-1D94-1465-C4CF-433D4C745A37}"/>
              </a:ext>
            </a:extLst>
          </p:cNvPr>
          <p:cNvSpPr txBox="1"/>
          <p:nvPr/>
        </p:nvSpPr>
        <p:spPr>
          <a:xfrm>
            <a:off x="3634451" y="3812755"/>
            <a:ext cx="3331361"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VN" sz="3600" dirty="0">
                <a:solidFill>
                  <a:schemeClr val="bg1"/>
                </a:solidFill>
              </a:rPr>
              <a:t>math/ Tuesday </a:t>
            </a:r>
          </a:p>
        </p:txBody>
      </p:sp>
    </p:spTree>
    <p:extLst>
      <p:ext uri="{BB962C8B-B14F-4D97-AF65-F5344CB8AC3E}">
        <p14:creationId xmlns:p14="http://schemas.microsoft.com/office/powerpoint/2010/main" val="197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grpId="1" nodeType="clickEffect">
                                  <p:stCondLst>
                                    <p:cond delay="0"/>
                                  </p:stCondLst>
                                  <p:childTnLst>
                                    <p:anim calcmode="lin" valueType="num">
                                      <p:cBhvr additive="base">
                                        <p:cTn id="14" dur="500"/>
                                        <p:tgtEl>
                                          <p:spTgt spid="18"/>
                                        </p:tgtEl>
                                        <p:attrNameLst>
                                          <p:attrName>ppt_y</p:attrName>
                                        </p:attrNameLst>
                                      </p:cBhvr>
                                      <p:tavLst>
                                        <p:tav tm="0">
                                          <p:val>
                                            <p:strVal val="#ppt_y"/>
                                          </p:val>
                                        </p:tav>
                                        <p:tav tm="100000">
                                          <p:val>
                                            <p:strVal val="#ppt_y+#ppt_h*1.125000"/>
                                          </p:val>
                                        </p:tav>
                                      </p:tavLst>
                                    </p:anim>
                                    <p:animEffect transition="out" filter="wipe(down)">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8" grpId="0" animBg="1"/>
      <p:bldP spid="18" grpId="1"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D9DC165-80C2-37AF-A3B2-403F20698487}"/>
              </a:ext>
            </a:extLst>
          </p:cNvPr>
          <p:cNvSpPr txBox="1"/>
          <p:nvPr/>
        </p:nvSpPr>
        <p:spPr>
          <a:xfrm>
            <a:off x="203562" y="434024"/>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sp>
        <p:nvSpPr>
          <p:cNvPr id="37" name="TextBox 36">
            <a:extLst>
              <a:ext uri="{FF2B5EF4-FFF2-40B4-BE49-F238E27FC236}">
                <a16:creationId xmlns:a16="http://schemas.microsoft.com/office/drawing/2014/main" id="{499B3FF9-C11C-176D-8D65-8F3E15774A28}"/>
              </a:ext>
            </a:extLst>
          </p:cNvPr>
          <p:cNvSpPr txBox="1"/>
          <p:nvPr/>
        </p:nvSpPr>
        <p:spPr>
          <a:xfrm>
            <a:off x="3468551" y="4135092"/>
            <a:ext cx="6713316" cy="830997"/>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4800" dirty="0"/>
              <a:t>I have </a:t>
            </a:r>
            <a:r>
              <a:rPr lang="en-VN" sz="4800" dirty="0">
                <a:solidFill>
                  <a:schemeClr val="tx1"/>
                </a:solidFill>
              </a:rPr>
              <a:t>………..</a:t>
            </a:r>
            <a:r>
              <a:rPr lang="en-VN" sz="4800" dirty="0">
                <a:solidFill>
                  <a:srgbClr val="C00000"/>
                </a:solidFill>
              </a:rPr>
              <a:t> </a:t>
            </a:r>
            <a:r>
              <a:rPr lang="en-VN" sz="4800" dirty="0"/>
              <a:t>on </a:t>
            </a:r>
            <a:r>
              <a:rPr lang="en-VN" sz="4800" dirty="0">
                <a:solidFill>
                  <a:schemeClr val="tx1"/>
                </a:solidFill>
              </a:rPr>
              <a:t>………</a:t>
            </a:r>
            <a:r>
              <a:rPr lang="en-VN" sz="4800" dirty="0"/>
              <a:t>.</a:t>
            </a:r>
          </a:p>
        </p:txBody>
      </p:sp>
      <p:pic>
        <p:nvPicPr>
          <p:cNvPr id="16" name="Picture 15" descr="Graphical user interface, text&#10;&#10;Description automatically generated">
            <a:extLst>
              <a:ext uri="{FF2B5EF4-FFF2-40B4-BE49-F238E27FC236}">
                <a16:creationId xmlns:a16="http://schemas.microsoft.com/office/drawing/2014/main" id="{C4DF56D0-521A-44F6-7584-D469041CCE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1867" y="4015880"/>
            <a:ext cx="2010133" cy="2247659"/>
          </a:xfrm>
          <a:prstGeom prst="rect">
            <a:avLst/>
          </a:prstGeom>
        </p:spPr>
      </p:pic>
      <p:sp>
        <p:nvSpPr>
          <p:cNvPr id="2" name="TextBox 1">
            <a:extLst>
              <a:ext uri="{FF2B5EF4-FFF2-40B4-BE49-F238E27FC236}">
                <a16:creationId xmlns:a16="http://schemas.microsoft.com/office/drawing/2014/main" id="{4B81ABC4-5BEC-6A57-936D-B4364B9A2080}"/>
              </a:ext>
            </a:extLst>
          </p:cNvPr>
          <p:cNvSpPr txBox="1"/>
          <p:nvPr/>
        </p:nvSpPr>
        <p:spPr>
          <a:xfrm>
            <a:off x="3586321" y="1540991"/>
            <a:ext cx="4907113" cy="92333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VN" sz="5400" dirty="0">
                <a:solidFill>
                  <a:schemeClr val="bg1"/>
                </a:solidFill>
              </a:rPr>
              <a:t>English/ Monday</a:t>
            </a:r>
          </a:p>
        </p:txBody>
      </p:sp>
      <p:sp>
        <p:nvSpPr>
          <p:cNvPr id="18" name="TextBox 17">
            <a:extLst>
              <a:ext uri="{FF2B5EF4-FFF2-40B4-BE49-F238E27FC236}">
                <a16:creationId xmlns:a16="http://schemas.microsoft.com/office/drawing/2014/main" id="{B7FF1A38-34EF-AC60-0857-678AD7C25772}"/>
              </a:ext>
            </a:extLst>
          </p:cNvPr>
          <p:cNvSpPr txBox="1"/>
          <p:nvPr/>
        </p:nvSpPr>
        <p:spPr>
          <a:xfrm>
            <a:off x="3468551" y="4149560"/>
            <a:ext cx="6967536" cy="830997"/>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4800" dirty="0"/>
              <a:t>I have </a:t>
            </a:r>
            <a:r>
              <a:rPr lang="en-VN" sz="4800" dirty="0">
                <a:solidFill>
                  <a:srgbClr val="C00000"/>
                </a:solidFill>
              </a:rPr>
              <a:t>English </a:t>
            </a:r>
            <a:r>
              <a:rPr lang="en-VN" sz="4800" dirty="0"/>
              <a:t>on </a:t>
            </a:r>
            <a:r>
              <a:rPr lang="en-VN" sz="4800" dirty="0">
                <a:solidFill>
                  <a:srgbClr val="7030A0"/>
                </a:solidFill>
              </a:rPr>
              <a:t>Monday</a:t>
            </a:r>
            <a:r>
              <a:rPr lang="en-US" sz="4800" dirty="0">
                <a:solidFill>
                  <a:srgbClr val="7030A0"/>
                </a:solidFill>
              </a:rPr>
              <a:t>s</a:t>
            </a:r>
            <a:r>
              <a:rPr lang="en-VN" sz="4800" dirty="0"/>
              <a:t>.</a:t>
            </a:r>
          </a:p>
        </p:txBody>
      </p:sp>
      <p:sp>
        <p:nvSpPr>
          <p:cNvPr id="23" name="TextBox 22">
            <a:extLst>
              <a:ext uri="{FF2B5EF4-FFF2-40B4-BE49-F238E27FC236}">
                <a16:creationId xmlns:a16="http://schemas.microsoft.com/office/drawing/2014/main" id="{B91D6239-C853-F4F0-3E43-4895C656121F}"/>
              </a:ext>
            </a:extLst>
          </p:cNvPr>
          <p:cNvSpPr txBox="1"/>
          <p:nvPr/>
        </p:nvSpPr>
        <p:spPr>
          <a:xfrm>
            <a:off x="3586321" y="1548225"/>
            <a:ext cx="4907113"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VN" sz="5400" dirty="0">
                <a:solidFill>
                  <a:schemeClr val="bg1"/>
                </a:solidFill>
              </a:rPr>
              <a:t>music/ Thursday</a:t>
            </a:r>
          </a:p>
        </p:txBody>
      </p:sp>
      <p:sp>
        <p:nvSpPr>
          <p:cNvPr id="24" name="TextBox 23">
            <a:extLst>
              <a:ext uri="{FF2B5EF4-FFF2-40B4-BE49-F238E27FC236}">
                <a16:creationId xmlns:a16="http://schemas.microsoft.com/office/drawing/2014/main" id="{7B69B80B-F6C7-D275-235C-71447675B60F}"/>
              </a:ext>
            </a:extLst>
          </p:cNvPr>
          <p:cNvSpPr txBox="1"/>
          <p:nvPr/>
        </p:nvSpPr>
        <p:spPr>
          <a:xfrm>
            <a:off x="3586321" y="1533757"/>
            <a:ext cx="4904126"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VN" sz="5400" dirty="0">
                <a:solidFill>
                  <a:schemeClr val="bg1"/>
                </a:solidFill>
              </a:rPr>
              <a:t>P.E./ Wednesday</a:t>
            </a:r>
          </a:p>
        </p:txBody>
      </p:sp>
      <p:sp>
        <p:nvSpPr>
          <p:cNvPr id="25" name="TextBox 24">
            <a:extLst>
              <a:ext uri="{FF2B5EF4-FFF2-40B4-BE49-F238E27FC236}">
                <a16:creationId xmlns:a16="http://schemas.microsoft.com/office/drawing/2014/main" id="{B8A1A05B-1D94-1465-C4CF-433D4C745A37}"/>
              </a:ext>
            </a:extLst>
          </p:cNvPr>
          <p:cNvSpPr txBox="1"/>
          <p:nvPr/>
        </p:nvSpPr>
        <p:spPr>
          <a:xfrm>
            <a:off x="3583335" y="1548225"/>
            <a:ext cx="4907112"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VN" sz="5400" dirty="0">
                <a:solidFill>
                  <a:schemeClr val="bg1"/>
                </a:solidFill>
              </a:rPr>
              <a:t>math/ Tuesday </a:t>
            </a:r>
          </a:p>
        </p:txBody>
      </p:sp>
      <p:pic>
        <p:nvPicPr>
          <p:cNvPr id="10" name="Picture 9" descr="Text&#10;&#10;Description automatically generated with low confidence">
            <a:extLst>
              <a:ext uri="{FF2B5EF4-FFF2-40B4-BE49-F238E27FC236}">
                <a16:creationId xmlns:a16="http://schemas.microsoft.com/office/drawing/2014/main" id="{BAEF0ED7-03C1-FFA1-CCA3-E7AFC8C772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209023"/>
            <a:ext cx="1593448" cy="1647704"/>
          </a:xfrm>
          <a:prstGeom prst="rect">
            <a:avLst/>
          </a:prstGeom>
        </p:spPr>
      </p:pic>
      <p:sp>
        <p:nvSpPr>
          <p:cNvPr id="3" name="TextBox 2">
            <a:extLst>
              <a:ext uri="{FF2B5EF4-FFF2-40B4-BE49-F238E27FC236}">
                <a16:creationId xmlns:a16="http://schemas.microsoft.com/office/drawing/2014/main" id="{C6CF5420-BED3-5410-94FA-6345D4A808C6}"/>
              </a:ext>
            </a:extLst>
          </p:cNvPr>
          <p:cNvSpPr txBox="1"/>
          <p:nvPr/>
        </p:nvSpPr>
        <p:spPr>
          <a:xfrm>
            <a:off x="1729181" y="2642960"/>
            <a:ext cx="6476453"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VN" sz="4400" dirty="0">
                <a:solidFill>
                  <a:srgbClr val="C00000"/>
                </a:solidFill>
              </a:rPr>
              <a:t>When</a:t>
            </a:r>
            <a:r>
              <a:rPr lang="en-VN" sz="4400" dirty="0"/>
              <a:t> do you have………….?</a:t>
            </a:r>
          </a:p>
        </p:txBody>
      </p:sp>
      <p:sp>
        <p:nvSpPr>
          <p:cNvPr id="12" name="TextBox 11">
            <a:extLst>
              <a:ext uri="{FF2B5EF4-FFF2-40B4-BE49-F238E27FC236}">
                <a16:creationId xmlns:a16="http://schemas.microsoft.com/office/drawing/2014/main" id="{04D26F4B-3575-7634-2E28-D686279EB259}"/>
              </a:ext>
            </a:extLst>
          </p:cNvPr>
          <p:cNvSpPr txBox="1"/>
          <p:nvPr/>
        </p:nvSpPr>
        <p:spPr>
          <a:xfrm>
            <a:off x="1729180" y="2619585"/>
            <a:ext cx="6476453" cy="76944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VN" sz="4400" dirty="0">
                <a:solidFill>
                  <a:srgbClr val="7030A0"/>
                </a:solidFill>
              </a:rPr>
              <a:t>When</a:t>
            </a:r>
            <a:r>
              <a:rPr lang="en-VN" sz="4400" dirty="0"/>
              <a:t> do you have </a:t>
            </a:r>
            <a:r>
              <a:rPr lang="en-VN" sz="4400" dirty="0">
                <a:solidFill>
                  <a:srgbClr val="C00000"/>
                </a:solidFill>
              </a:rPr>
              <a:t>English</a:t>
            </a:r>
            <a:r>
              <a:rPr lang="en-VN" sz="4400" dirty="0"/>
              <a:t>?</a:t>
            </a:r>
          </a:p>
        </p:txBody>
      </p:sp>
    </p:spTree>
    <p:extLst>
      <p:ext uri="{BB962C8B-B14F-4D97-AF65-F5344CB8AC3E}">
        <p14:creationId xmlns:p14="http://schemas.microsoft.com/office/powerpoint/2010/main" val="154647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0" nodeType="clickEffect">
                                  <p:stCondLst>
                                    <p:cond delay="0"/>
                                  </p:stCondLst>
                                  <p:childTnLst>
                                    <p:anim calcmode="lin" valueType="num">
                                      <p:cBhvr additive="base">
                                        <p:cTn id="22" dur="500"/>
                                        <p:tgtEl>
                                          <p:spTgt spid="12"/>
                                        </p:tgtEl>
                                        <p:attrNameLst>
                                          <p:attrName>ppt_y</p:attrName>
                                        </p:attrNameLst>
                                      </p:cBhvr>
                                      <p:tavLst>
                                        <p:tav tm="0">
                                          <p:val>
                                            <p:strVal val="#ppt_y"/>
                                          </p:val>
                                        </p:tav>
                                        <p:tav tm="100000">
                                          <p:val>
                                            <p:strVal val="#ppt_y+#ppt_h*1.125000"/>
                                          </p:val>
                                        </p:tav>
                                      </p:tavLst>
                                    </p:anim>
                                    <p:animEffect transition="out" filter="wipe(down)">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1" nodeType="clickEffect">
                                  <p:stCondLst>
                                    <p:cond delay="0"/>
                                  </p:stCondLst>
                                  <p:childTnLst>
                                    <p:anim calcmode="lin" valueType="num">
                                      <p:cBhvr additive="base">
                                        <p:cTn id="28" dur="500"/>
                                        <p:tgtEl>
                                          <p:spTgt spid="18"/>
                                        </p:tgtEl>
                                        <p:attrNameLst>
                                          <p:attrName>ppt_y</p:attrName>
                                        </p:attrNameLst>
                                      </p:cBhvr>
                                      <p:tavLst>
                                        <p:tav tm="0">
                                          <p:val>
                                            <p:strVal val="#ppt_y"/>
                                          </p:val>
                                        </p:tav>
                                        <p:tav tm="100000">
                                          <p:val>
                                            <p:strVal val="#ppt_y+#ppt_h*1.125000"/>
                                          </p:val>
                                        </p:tav>
                                      </p:tavLst>
                                    </p:anim>
                                    <p:animEffect transition="out" filter="wipe(down)">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8" grpId="0" animBg="1"/>
      <p:bldP spid="18" grpId="1" animBg="1"/>
      <p:bldP spid="23" grpId="0" animBg="1"/>
      <p:bldP spid="24" grpId="0" animBg="1"/>
      <p:bldP spid="25" grpId="0" animBg="1"/>
      <p:bldP spid="3" grpId="0" animBg="1"/>
      <p:bldP spid="12" grpId="0" animBg="1"/>
      <p:bldP spid="1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68400" cy="685800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1054247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A1BF65C8-5E95-D647-D796-1BA908B76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94" y="445946"/>
            <a:ext cx="4991100" cy="711200"/>
          </a:xfrm>
          <a:prstGeom prst="rect">
            <a:avLst/>
          </a:prstGeom>
          <a:effectLst>
            <a:outerShdw blurRad="50800" dist="38100" dir="2700000" algn="tl" rotWithShape="0">
              <a:prstClr val="black">
                <a:alpha val="40000"/>
              </a:prstClr>
            </a:outerShdw>
          </a:effectLst>
        </p:spPr>
      </p:pic>
      <p:pic>
        <p:nvPicPr>
          <p:cNvPr id="8" name="Picture 7" descr="Text&#10;&#10;Description automatically generated">
            <a:extLst>
              <a:ext uri="{FF2B5EF4-FFF2-40B4-BE49-F238E27FC236}">
                <a16:creationId xmlns:a16="http://schemas.microsoft.com/office/drawing/2014/main" id="{1FD83155-4BCC-F21A-AE18-6A7F8BE4A1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66" y="1747777"/>
            <a:ext cx="12048492" cy="3356658"/>
          </a:xfrm>
          <a:prstGeom prst="rect">
            <a:avLst/>
          </a:prstGeom>
        </p:spPr>
      </p:pic>
    </p:spTree>
    <p:extLst>
      <p:ext uri="{BB962C8B-B14F-4D97-AF65-F5344CB8AC3E}">
        <p14:creationId xmlns:p14="http://schemas.microsoft.com/office/powerpoint/2010/main" val="3227095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B8CA6A5-F456-4B14-5A7E-F8B917D546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17" y="2534855"/>
            <a:ext cx="12240891" cy="1782501"/>
          </a:xfrm>
          <a:prstGeom prst="rect">
            <a:avLst/>
          </a:prstGeom>
        </p:spPr>
      </p:pic>
      <p:sp>
        <p:nvSpPr>
          <p:cNvPr id="2" name="TextBox 1">
            <a:extLst>
              <a:ext uri="{FF2B5EF4-FFF2-40B4-BE49-F238E27FC236}">
                <a16:creationId xmlns:a16="http://schemas.microsoft.com/office/drawing/2014/main" id="{02967249-9E78-FDB2-E155-38520789E7F0}"/>
              </a:ext>
            </a:extLst>
          </p:cNvPr>
          <p:cNvSpPr txBox="1"/>
          <p:nvPr/>
        </p:nvSpPr>
        <p:spPr>
          <a:xfrm>
            <a:off x="7779895" y="3309078"/>
            <a:ext cx="1728358" cy="646331"/>
          </a:xfrm>
          <a:prstGeom prst="rect">
            <a:avLst/>
          </a:prstGeom>
          <a:noFill/>
        </p:spPr>
        <p:txBody>
          <a:bodyPr wrap="none" rtlCol="0">
            <a:spAutoFit/>
          </a:bodyPr>
          <a:lstStyle/>
          <a:p>
            <a:r>
              <a:rPr lang="en-VN" sz="3600" dirty="0">
                <a:solidFill>
                  <a:srgbClr val="FF0000"/>
                </a:solidFill>
              </a:rPr>
              <a:t>Monday</a:t>
            </a:r>
          </a:p>
        </p:txBody>
      </p:sp>
    </p:spTree>
    <p:extLst>
      <p:ext uri="{BB962C8B-B14F-4D97-AF65-F5344CB8AC3E}">
        <p14:creationId xmlns:p14="http://schemas.microsoft.com/office/powerpoint/2010/main" val="22769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1D1BF676-2D44-5FB0-9B33-8BD1864FCB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4" y="2639027"/>
            <a:ext cx="12137192" cy="1574157"/>
          </a:xfrm>
          <a:prstGeom prst="rect">
            <a:avLst/>
          </a:prstGeom>
        </p:spPr>
      </p:pic>
      <p:sp>
        <p:nvSpPr>
          <p:cNvPr id="3" name="TextBox 2">
            <a:extLst>
              <a:ext uri="{FF2B5EF4-FFF2-40B4-BE49-F238E27FC236}">
                <a16:creationId xmlns:a16="http://schemas.microsoft.com/office/drawing/2014/main" id="{5ED91BA3-2AAB-727C-D091-EAAF619CB195}"/>
              </a:ext>
            </a:extLst>
          </p:cNvPr>
          <p:cNvSpPr txBox="1"/>
          <p:nvPr/>
        </p:nvSpPr>
        <p:spPr>
          <a:xfrm>
            <a:off x="8154648" y="2779774"/>
            <a:ext cx="1277914" cy="646331"/>
          </a:xfrm>
          <a:prstGeom prst="rect">
            <a:avLst/>
          </a:prstGeom>
          <a:noFill/>
        </p:spPr>
        <p:txBody>
          <a:bodyPr wrap="none" rtlCol="0">
            <a:spAutoFit/>
          </a:bodyPr>
          <a:lstStyle/>
          <a:p>
            <a:r>
              <a:rPr lang="en-VN" sz="3600" dirty="0">
                <a:solidFill>
                  <a:srgbClr val="FF0000"/>
                </a:solidFill>
              </a:rPr>
              <a:t>music</a:t>
            </a:r>
          </a:p>
        </p:txBody>
      </p:sp>
      <p:sp>
        <p:nvSpPr>
          <p:cNvPr id="5" name="TextBox 4">
            <a:extLst>
              <a:ext uri="{FF2B5EF4-FFF2-40B4-BE49-F238E27FC236}">
                <a16:creationId xmlns:a16="http://schemas.microsoft.com/office/drawing/2014/main" id="{F07E4E08-32A3-371D-E1D9-15A83D371F9E}"/>
              </a:ext>
            </a:extLst>
          </p:cNvPr>
          <p:cNvSpPr txBox="1"/>
          <p:nvPr/>
        </p:nvSpPr>
        <p:spPr>
          <a:xfrm>
            <a:off x="9583202" y="3496479"/>
            <a:ext cx="2364878" cy="646331"/>
          </a:xfrm>
          <a:prstGeom prst="rect">
            <a:avLst/>
          </a:prstGeom>
          <a:noFill/>
        </p:spPr>
        <p:txBody>
          <a:bodyPr wrap="none" rtlCol="0">
            <a:spAutoFit/>
          </a:bodyPr>
          <a:lstStyle/>
          <a:p>
            <a:r>
              <a:rPr lang="en-VN" sz="3600" dirty="0">
                <a:solidFill>
                  <a:srgbClr val="FF0000"/>
                </a:solidFill>
              </a:rPr>
              <a:t>Wednesday</a:t>
            </a:r>
          </a:p>
        </p:txBody>
      </p:sp>
    </p:spTree>
    <p:extLst>
      <p:ext uri="{BB962C8B-B14F-4D97-AF65-F5344CB8AC3E}">
        <p14:creationId xmlns:p14="http://schemas.microsoft.com/office/powerpoint/2010/main" val="25130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8466-E1D1-A11B-6438-C3DE0CB79646}"/>
              </a:ext>
            </a:extLst>
          </p:cNvPr>
          <p:cNvSpPr txBox="1"/>
          <p:nvPr/>
        </p:nvSpPr>
        <p:spPr>
          <a:xfrm>
            <a:off x="1796162" y="2363134"/>
            <a:ext cx="5344733"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VN" sz="6000" b="1" dirty="0">
                <a:ln/>
                <a:solidFill>
                  <a:schemeClr val="accent6"/>
                </a:solidFill>
              </a:rPr>
              <a:t>What’s missing?</a:t>
            </a:r>
          </a:p>
        </p:txBody>
      </p:sp>
      <p:sp>
        <p:nvSpPr>
          <p:cNvPr id="3" name="TextBox 2">
            <a:extLst>
              <a:ext uri="{FF2B5EF4-FFF2-40B4-BE49-F238E27FC236}">
                <a16:creationId xmlns:a16="http://schemas.microsoft.com/office/drawing/2014/main"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LET’S PLAY!</a:t>
            </a:r>
          </a:p>
        </p:txBody>
      </p:sp>
      <p:pic>
        <p:nvPicPr>
          <p:cNvPr id="5" name="Picture 4" descr="Icon&#10;&#10;Description automatically generated">
            <a:extLst>
              <a:ext uri="{FF2B5EF4-FFF2-40B4-BE49-F238E27FC236}">
                <a16:creationId xmlns:a16="http://schemas.microsoft.com/office/drawing/2014/main" id="{2FBA4625-4CF0-88B8-1279-CF42C09D5DE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59118" y="965615"/>
            <a:ext cx="4588239" cy="4588239"/>
          </a:xfrm>
          <a:prstGeom prst="rect">
            <a:avLst/>
          </a:prstGeom>
        </p:spPr>
      </p:pic>
    </p:spTree>
    <p:extLst>
      <p:ext uri="{BB962C8B-B14F-4D97-AF65-F5344CB8AC3E}">
        <p14:creationId xmlns:p14="http://schemas.microsoft.com/office/powerpoint/2010/main" val="3100643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EC070-EA5B-1B12-E0AD-E9E1B9F5B2F4}"/>
              </a:ext>
            </a:extLst>
          </p:cNvPr>
          <p:cNvSpPr txBox="1"/>
          <p:nvPr/>
        </p:nvSpPr>
        <p:spPr>
          <a:xfrm>
            <a:off x="162667" y="484321"/>
            <a:ext cx="2698175" cy="769441"/>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VN" sz="4400" dirty="0"/>
              <a:t>Let’s draw!</a:t>
            </a:r>
          </a:p>
        </p:txBody>
      </p:sp>
      <p:pic>
        <p:nvPicPr>
          <p:cNvPr id="10" name="Picture 9" descr="Table&#10;&#10;Description automatically generated">
            <a:extLst>
              <a:ext uri="{FF2B5EF4-FFF2-40B4-BE49-F238E27FC236}">
                <a16:creationId xmlns:a16="http://schemas.microsoft.com/office/drawing/2014/main" id="{10632D5E-5782-27A9-AC34-D37778F0476B}"/>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504135" y="484321"/>
            <a:ext cx="8525198" cy="5849491"/>
          </a:xfrm>
          <a:prstGeom prst="rect">
            <a:avLst/>
          </a:prstGeom>
        </p:spPr>
      </p:pic>
    </p:spTree>
    <p:extLst>
      <p:ext uri="{BB962C8B-B14F-4D97-AF65-F5344CB8AC3E}">
        <p14:creationId xmlns:p14="http://schemas.microsoft.com/office/powerpoint/2010/main" val="3777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61" y="1298575"/>
            <a:ext cx="12169939" cy="4253140"/>
          </a:xfrm>
          <a:prstGeom prst="rect">
            <a:avLst/>
          </a:prstGeom>
        </p:spPr>
      </p:pic>
      <p:sp>
        <p:nvSpPr>
          <p:cNvPr id="3" name="TextBox 2"/>
          <p:cNvSpPr txBox="1"/>
          <p:nvPr/>
        </p:nvSpPr>
        <p:spPr>
          <a:xfrm>
            <a:off x="4735025" y="5659275"/>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165367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90881"/>
            <a:ext cx="10506272" cy="6958861"/>
          </a:xfrm>
          <a:prstGeom prst="rect">
            <a:avLst/>
          </a:prstGeom>
        </p:spPr>
      </p:pic>
      <p:sp>
        <p:nvSpPr>
          <p:cNvPr id="6" name="Oval 5"/>
          <p:cNvSpPr/>
          <p:nvPr/>
        </p:nvSpPr>
        <p:spPr>
          <a:xfrm>
            <a:off x="2208413" y="6708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dirty="0">
                <a:solidFill>
                  <a:schemeClr val="bg1"/>
                </a:solidFill>
              </a:rPr>
              <a:t>Monday, </a:t>
            </a:r>
          </a:p>
          <a:p>
            <a:pPr algn="ctr"/>
            <a:r>
              <a:rPr lang="en-US" sz="3600" dirty="0">
                <a:solidFill>
                  <a:schemeClr val="bg1"/>
                </a:solidFill>
              </a:rPr>
              <a:t>Tuesday, Wednesday, Thursday, </a:t>
            </a:r>
          </a:p>
          <a:p>
            <a:pPr algn="ctr"/>
            <a:r>
              <a:rPr lang="en-US" sz="3600" dirty="0">
                <a:solidFill>
                  <a:schemeClr val="bg1"/>
                </a:solidFill>
              </a:rPr>
              <a:t>Friday, </a:t>
            </a:r>
          </a:p>
          <a:p>
            <a:pPr algn="ctr"/>
            <a:r>
              <a:rPr lang="en-US" sz="3600" dirty="0">
                <a:solidFill>
                  <a:schemeClr val="bg1"/>
                </a:solidFill>
              </a:rPr>
              <a:t>Saturday, </a:t>
            </a:r>
          </a:p>
          <a:p>
            <a:pPr algn="ctr"/>
            <a:r>
              <a:rPr lang="en-US" sz="3600" dirty="0">
                <a:solidFill>
                  <a:schemeClr val="bg1"/>
                </a:solidFill>
              </a:rPr>
              <a:t>Sunday</a:t>
            </a:r>
            <a:endParaRPr lang="en-US" b="1" i="1" dirty="0">
              <a:solidFill>
                <a:schemeClr val="bg1"/>
              </a:solidFill>
            </a:endParaRPr>
          </a:p>
        </p:txBody>
      </p:sp>
    </p:spTree>
    <p:extLst>
      <p:ext uri="{BB962C8B-B14F-4D97-AF65-F5344CB8AC3E}">
        <p14:creationId xmlns:p14="http://schemas.microsoft.com/office/powerpoint/2010/main" val="158729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98" y="0"/>
            <a:ext cx="10287000" cy="6858000"/>
          </a:xfrm>
          <a:prstGeom prst="rect">
            <a:avLst/>
          </a:prstGeom>
        </p:spPr>
      </p:pic>
      <p:sp>
        <p:nvSpPr>
          <p:cNvPr id="3" name="TextBox 2"/>
          <p:cNvSpPr txBox="1"/>
          <p:nvPr/>
        </p:nvSpPr>
        <p:spPr>
          <a:xfrm>
            <a:off x="3750906" y="4114805"/>
            <a:ext cx="3750905" cy="923330"/>
          </a:xfrm>
          <a:prstGeom prst="rect">
            <a:avLst/>
          </a:prstGeom>
          <a:noFill/>
        </p:spPr>
        <p:txBody>
          <a:bodyPr wrap="square" rtlCol="0">
            <a:spAutoFit/>
          </a:bodyPr>
          <a:lstStyle/>
          <a:p>
            <a:r>
              <a:rPr lang="en-US" sz="5400" dirty="0">
                <a:solidFill>
                  <a:schemeClr val="bg1"/>
                </a:solidFill>
              </a:rPr>
              <a:t>Presentation</a:t>
            </a:r>
            <a:endParaRPr lang="en-US" sz="2400" dirty="0">
              <a:solidFill>
                <a:schemeClr val="bg1"/>
              </a:solidFill>
            </a:endParaRPr>
          </a:p>
        </p:txBody>
      </p:sp>
    </p:spTree>
    <p:extLst>
      <p:ext uri="{BB962C8B-B14F-4D97-AF65-F5344CB8AC3E}">
        <p14:creationId xmlns:p14="http://schemas.microsoft.com/office/powerpoint/2010/main" val="194498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D2-TRACK 13.mp3" descr="CD2-TRACK 13.mp3">
            <a:hlinkClick r:id="" action="ppaction://media"/>
            <a:extLst>
              <a:ext uri="{FF2B5EF4-FFF2-40B4-BE49-F238E27FC236}">
                <a16:creationId xmlns:a16="http://schemas.microsoft.com/office/drawing/2014/main" id="{50468F19-6D29-3482-A91F-A9F484433E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70500" y="227662"/>
            <a:ext cx="812800" cy="812800"/>
          </a:xfrm>
          <a:prstGeom prst="rect">
            <a:avLst/>
          </a:prstGeom>
        </p:spPr>
      </p:pic>
      <p:sp>
        <p:nvSpPr>
          <p:cNvPr id="17" name="TextBox 16"/>
          <p:cNvSpPr txBox="1"/>
          <p:nvPr/>
        </p:nvSpPr>
        <p:spPr>
          <a:xfrm>
            <a:off x="7882698" y="560990"/>
            <a:ext cx="4124138" cy="369332"/>
          </a:xfrm>
          <a:prstGeom prst="rect">
            <a:avLst/>
          </a:prstGeom>
          <a:noFill/>
        </p:spPr>
        <p:txBody>
          <a:bodyPr wrap="square" rtlCol="0">
            <a:spAutoFit/>
          </a:bodyPr>
          <a:lstStyle/>
          <a:p>
            <a:r>
              <a:rPr lang="en-US" i="1" dirty="0">
                <a:solidFill>
                  <a:srgbClr val="FF0000"/>
                </a:solidFill>
              </a:rPr>
              <a:t>Listen and point.</a:t>
            </a:r>
          </a:p>
        </p:txBody>
      </p:sp>
      <p:sp>
        <p:nvSpPr>
          <p:cNvPr id="10" name="TextBox 9">
            <a:extLst>
              <a:ext uri="{FF2B5EF4-FFF2-40B4-BE49-F238E27FC236}">
                <a16:creationId xmlns:a16="http://schemas.microsoft.com/office/drawing/2014/main" id="{63084E8B-C871-5EA4-E5B4-7FD0E094BEC7}"/>
              </a:ext>
            </a:extLst>
          </p:cNvPr>
          <p:cNvSpPr txBox="1"/>
          <p:nvPr/>
        </p:nvSpPr>
        <p:spPr>
          <a:xfrm>
            <a:off x="7401867" y="945212"/>
            <a:ext cx="3628398" cy="369332"/>
          </a:xfrm>
          <a:prstGeom prst="rect">
            <a:avLst/>
          </a:prstGeom>
          <a:noFill/>
        </p:spPr>
        <p:txBody>
          <a:bodyPr wrap="square" rtlCol="0">
            <a:spAutoFit/>
          </a:bodyPr>
          <a:lstStyle/>
          <a:p>
            <a:r>
              <a:rPr lang="en-US" i="1" dirty="0">
                <a:solidFill>
                  <a:srgbClr val="FF0000"/>
                </a:solidFill>
              </a:rPr>
              <a:t>Click the icon to hear the sound.</a:t>
            </a:r>
          </a:p>
        </p:txBody>
      </p:sp>
      <p:pic>
        <p:nvPicPr>
          <p:cNvPr id="3" name="Picture 2">
            <a:extLst>
              <a:ext uri="{FF2B5EF4-FFF2-40B4-BE49-F238E27FC236}">
                <a16:creationId xmlns:a16="http://schemas.microsoft.com/office/drawing/2014/main" id="{2D34EB9E-DDD4-05C9-C356-76D3BA42EA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22912"/>
            <a:ext cx="6083300" cy="622300"/>
          </a:xfrm>
          <a:prstGeom prst="rect">
            <a:avLst/>
          </a:prstGeom>
          <a:effectLst>
            <a:outerShdw blurRad="50800" dist="38100" dir="2700000" algn="tl" rotWithShape="0">
              <a:prstClr val="black">
                <a:alpha val="40000"/>
              </a:prstClr>
            </a:outerShdw>
          </a:effectLst>
        </p:spPr>
      </p:pic>
      <p:pic>
        <p:nvPicPr>
          <p:cNvPr id="7" name="Picture 6" descr="A screenshot of a computer&#10;&#10;Description automatically generated with low confidence">
            <a:extLst>
              <a:ext uri="{FF2B5EF4-FFF2-40B4-BE49-F238E27FC236}">
                <a16:creationId xmlns:a16="http://schemas.microsoft.com/office/drawing/2014/main" id="{C4A99A2F-236F-A5B5-AEA1-6568D265F2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1300" y="2305050"/>
            <a:ext cx="11709400" cy="2247900"/>
          </a:xfrm>
          <a:prstGeom prst="rect">
            <a:avLst/>
          </a:prstGeom>
        </p:spPr>
      </p:pic>
    </p:spTree>
    <p:extLst>
      <p:ext uri="{BB962C8B-B14F-4D97-AF65-F5344CB8AC3E}">
        <p14:creationId xmlns:p14="http://schemas.microsoft.com/office/powerpoint/2010/main"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nday.mp3" descr="monday.mp3">
            <a:hlinkClick r:id="" action="ppaction://media"/>
            <a:extLst>
              <a:ext uri="{FF2B5EF4-FFF2-40B4-BE49-F238E27FC236}">
                <a16:creationId xmlns:a16="http://schemas.microsoft.com/office/drawing/2014/main" id="{C84ADC21-2ADB-6E16-EEB0-5A56B583383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36304" y="3106259"/>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182834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Monday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1630955"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/ˈ</a:t>
            </a:r>
            <a:r>
              <a:rPr lang="en-US" sz="2400" dirty="0" err="1"/>
              <a:t>mʌndeɪ</a:t>
            </a:r>
            <a:r>
              <a:rPr lang="en-US" sz="2400" dirty="0"/>
              <a:t>/ </a:t>
            </a:r>
          </a:p>
          <a:p>
            <a:pPr algn="ctr"/>
            <a:r>
              <a:rPr lang="vi-VN" sz="2400" dirty="0"/>
              <a:t>Thứ Hai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9" name="Picture 8">
            <a:extLst>
              <a:ext uri="{FF2B5EF4-FFF2-40B4-BE49-F238E27FC236}">
                <a16:creationId xmlns:a16="http://schemas.microsoft.com/office/drawing/2014/main" id="{D6F08A17-BD87-F2F2-4F21-B5F448CD4B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195" y="448617"/>
            <a:ext cx="6083300" cy="622300"/>
          </a:xfrm>
          <a:prstGeom prst="rect">
            <a:avLst/>
          </a:prstGeom>
          <a:effectLst>
            <a:outerShdw blurRad="50800" dist="38100" dir="2700000" algn="tl" rotWithShape="0">
              <a:prstClr val="black">
                <a:alpha val="40000"/>
              </a:prstClr>
            </a:outerShdw>
          </a:effectLst>
        </p:spPr>
      </p:pic>
      <p:pic>
        <p:nvPicPr>
          <p:cNvPr id="5" name="Picture 4" descr="Calendar&#10;&#10;Description automatically generated">
            <a:extLst>
              <a:ext uri="{FF2B5EF4-FFF2-40B4-BE49-F238E27FC236}">
                <a16:creationId xmlns:a16="http://schemas.microsoft.com/office/drawing/2014/main" id="{49AB699E-6BF8-A917-DA74-EAEAF12C703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40097" y="1215324"/>
            <a:ext cx="3628398" cy="5056900"/>
          </a:xfrm>
          <a:prstGeom prst="rect">
            <a:avLst/>
          </a:prstGeom>
        </p:spPr>
      </p:pic>
    </p:spTree>
    <p:extLst>
      <p:ext uri="{BB962C8B-B14F-4D97-AF65-F5344CB8AC3E}">
        <p14:creationId xmlns:p14="http://schemas.microsoft.com/office/powerpoint/2010/main" val="21489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6713</TotalTime>
  <Words>417</Words>
  <Application>Microsoft Office PowerPoint</Application>
  <PresentationFormat>Màn hình rộng</PresentationFormat>
  <Paragraphs>138</Paragraphs>
  <Slides>41</Slides>
  <Notes>13</Notes>
  <HiddenSlides>0</HiddenSlides>
  <MMClips>9</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41</vt:i4>
      </vt:variant>
    </vt:vector>
  </HeadingPairs>
  <TitlesOfParts>
    <vt:vector size="46" baseType="lpstr">
      <vt:lpstr>Arial</vt:lpstr>
      <vt:lpstr>Calibri</vt:lpstr>
      <vt:lpstr>Caveat</vt:lpstr>
      <vt:lpstr>Comic Sans MS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Days of the Week Game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Đỗ Thị Ngọc Ánh</cp:lastModifiedBy>
  <cp:revision>139</cp:revision>
  <dcterms:created xsi:type="dcterms:W3CDTF">2020-12-08T03:17:05Z</dcterms:created>
  <dcterms:modified xsi:type="dcterms:W3CDTF">2024-07-09T04:47:34Z</dcterms:modified>
</cp:coreProperties>
</file>