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427" r:id="rId3"/>
    <p:sldId id="432" r:id="rId4"/>
    <p:sldId id="433" r:id="rId5"/>
    <p:sldId id="435" r:id="rId6"/>
    <p:sldId id="439" r:id="rId7"/>
    <p:sldId id="431" r:id="rId9"/>
  </p:sldIdLst>
  <p:sldSz cx="16276320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EBC"/>
    <a:srgbClr val="FEEEBD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 showGuides="1">
      <p:cViewPr varScale="1">
        <p:scale>
          <a:sx n="67" d="100"/>
          <a:sy n="67" d="100"/>
        </p:scale>
        <p:origin x="35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SÀI SƠN A</a:t>
            </a:r>
            <a:endParaRPr lang="en-US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642637" y="3048313"/>
            <a:ext cx="815578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0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3A3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27: TRÁI ĐẤT VÀ CÁC ĐỚI KHÍ HẬU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anose="02020603050405020304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Lớp:  3</a:t>
            </a:r>
            <a:endParaRPr lang="en-US" altLang="en-US" sz="2800" b="1" i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5" y="65824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85119" y="121888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endParaRPr lang="en-US" sz="6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27: TRÁI ĐẤT VÀ CÁC ĐỚI KHÍ HẬU (T1)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17922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17" t="13704" r="47586" b="4074"/>
          <a:stretch>
            <a:fillRect/>
          </a:stretch>
        </p:blipFill>
        <p:spPr>
          <a:xfrm>
            <a:off x="5211494" y="2105948"/>
            <a:ext cx="5943600" cy="654554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2" y="2519755"/>
              <a:ext cx="258281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27: TRÁI ĐẤT VÀ CÁC ĐỚI KHÍ HẬU (T1)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250" t="52222" r="10000" b="10000"/>
          <a:stretch>
            <a:fillRect/>
          </a:stretch>
        </p:blipFill>
        <p:spPr>
          <a:xfrm>
            <a:off x="938891" y="2743200"/>
            <a:ext cx="9291225" cy="27715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52007" t="13053" r="5996" b="4726"/>
          <a:stretch>
            <a:fillRect/>
          </a:stretch>
        </p:blipFill>
        <p:spPr>
          <a:xfrm>
            <a:off x="10271919" y="2146415"/>
            <a:ext cx="5088181" cy="5603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597" y="5887633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hậu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8784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27: TRÁI ĐẤT VÀ CÁC ĐỚI KHÍ HẬU (T1)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418" t="19630" r="16249" b="5556"/>
          <a:stretch>
            <a:fillRect/>
          </a:stretch>
        </p:blipFill>
        <p:spPr>
          <a:xfrm>
            <a:off x="8330292" y="1773489"/>
            <a:ext cx="6466718" cy="7099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1899" y="4122826"/>
            <a:ext cx="753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27: TRÁI ĐẤT VÀ CÁC ĐỚI KHÍ HẬU (T1)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79388" y="3505200"/>
            <a:ext cx="14597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755</Words>
  <Application>WPS Presentation</Application>
  <PresentationFormat>Custom</PresentationFormat>
  <Paragraphs>47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Lenovo</cp:lastModifiedBy>
  <cp:revision>1105</cp:revision>
  <dcterms:created xsi:type="dcterms:W3CDTF">2008-09-09T22:52:00Z</dcterms:created>
  <dcterms:modified xsi:type="dcterms:W3CDTF">2024-07-09T07:44:26Z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468DEA7EF4084600BE5CFCFF74889932_12</vt:lpwstr>
  </property>
  <property fmtid="{D5CDD505-2E9C-101B-9397-08002B2CF9AE}" pid="3" name="KSOProductBuildVer">
    <vt:lpwstr>1033-12.2.0.17119</vt:lpwstr>
  </property>
</Properties>
</file>