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5"/>
  </p:notesMasterIdLst>
  <p:sldIdLst>
    <p:sldId id="257" r:id="rId4"/>
    <p:sldId id="282" r:id="rId6"/>
    <p:sldId id="281" r:id="rId7"/>
    <p:sldId id="283" r:id="rId8"/>
    <p:sldId id="285" r:id="rId9"/>
    <p:sldId id="258" r:id="rId10"/>
    <p:sldId id="264" r:id="rId11"/>
    <p:sldId id="256" r:id="rId12"/>
    <p:sldId id="286" r:id="rId13"/>
    <p:sldId id="265" r:id="rId14"/>
    <p:sldId id="266" r:id="rId15"/>
    <p:sldId id="287" r:id="rId16"/>
    <p:sldId id="288" r:id="rId17"/>
    <p:sldId id="289" r:id="rId18"/>
    <p:sldId id="259" r:id="rId19"/>
    <p:sldId id="260" r:id="rId20"/>
    <p:sldId id="261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6" d="100"/>
          <a:sy n="56" d="100"/>
        </p:scale>
        <p:origin x="10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  <a:endParaRPr lang="zh-CN" altLang="en-US" sz="3200">
              <a:solidFill>
                <a:schemeClr val="bg1"/>
              </a:solidFill>
              <a:latin typeface="字魂105号-简雅黑" panose="00000500000000000000" charset="-122"/>
              <a:ea typeface="字魂105号-简雅黑" panose="00000500000000000000" charset="-122"/>
              <a:cs typeface="+mn-ea"/>
              <a:sym typeface="+mn-lt"/>
            </a:endParaRP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  <a:endParaRPr lang="zh-CN" altLang="en-US" sz="3200">
              <a:solidFill>
                <a:schemeClr val="bg1"/>
              </a:solidFill>
              <a:latin typeface="字魂105号-简雅黑" panose="00000500000000000000" charset="-122"/>
              <a:ea typeface="字魂105号-简雅黑" panose="00000500000000000000" charset="-122"/>
              <a:cs typeface="+mn-ea"/>
              <a:sym typeface="+mn-lt"/>
            </a:endParaRP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</a:fld>
            <a:endParaRPr lang="en-US"/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9.xml"/><Relationship Id="rId7" Type="http://schemas.microsoft.com/office/2007/relationships/hdphoto" Target="../media/image32.wdp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microsoft.com/office/2007/relationships/hdphoto" Target="../media/image36.wdp"/><Relationship Id="rId31" Type="http://schemas.openxmlformats.org/officeDocument/2006/relationships/notesSlide" Target="../notesSlides/notesSlide3.xml"/><Relationship Id="rId30" Type="http://schemas.openxmlformats.org/officeDocument/2006/relationships/slideLayout" Target="../slideLayouts/slideLayout8.xml"/><Relationship Id="rId3" Type="http://schemas.openxmlformats.org/officeDocument/2006/relationships/image" Target="../media/image35.png"/><Relationship Id="rId29" Type="http://schemas.microsoft.com/office/2007/relationships/hdphoto" Target="../media/image58.wdp"/><Relationship Id="rId28" Type="http://schemas.openxmlformats.org/officeDocument/2006/relationships/image" Target="../media/image57.png"/><Relationship Id="rId27" Type="http://schemas.openxmlformats.org/officeDocument/2006/relationships/image" Target="../media/image56.png"/><Relationship Id="rId26" Type="http://schemas.microsoft.com/office/2007/relationships/hdphoto" Target="../media/image55.wdp"/><Relationship Id="rId25" Type="http://schemas.openxmlformats.org/officeDocument/2006/relationships/image" Target="../media/image54.png"/><Relationship Id="rId24" Type="http://schemas.microsoft.com/office/2007/relationships/hdphoto" Target="../media/image53.wdp"/><Relationship Id="rId23" Type="http://schemas.openxmlformats.org/officeDocument/2006/relationships/image" Target="../media/image52.png"/><Relationship Id="rId22" Type="http://schemas.openxmlformats.org/officeDocument/2006/relationships/image" Target="../media/image51.GIF"/><Relationship Id="rId21" Type="http://schemas.microsoft.com/office/2007/relationships/hdphoto" Target="../media/image50.wdp"/><Relationship Id="rId20" Type="http://schemas.openxmlformats.org/officeDocument/2006/relationships/image" Target="../media/image49.png"/><Relationship Id="rId2" Type="http://schemas.microsoft.com/office/2007/relationships/hdphoto" Target="../media/image34.wdp"/><Relationship Id="rId19" Type="http://schemas.openxmlformats.org/officeDocument/2006/relationships/slide" Target="slide16.xml"/><Relationship Id="rId18" Type="http://schemas.openxmlformats.org/officeDocument/2006/relationships/slide" Target="slide17.xml"/><Relationship Id="rId17" Type="http://schemas.openxmlformats.org/officeDocument/2006/relationships/slide" Target="slide15.xml"/><Relationship Id="rId16" Type="http://schemas.microsoft.com/office/2007/relationships/hdphoto" Target="../media/image48.wdp"/><Relationship Id="rId15" Type="http://schemas.openxmlformats.org/officeDocument/2006/relationships/image" Target="../media/image47.png"/><Relationship Id="rId14" Type="http://schemas.microsoft.com/office/2007/relationships/hdphoto" Target="../media/image46.wdp"/><Relationship Id="rId13" Type="http://schemas.openxmlformats.org/officeDocument/2006/relationships/image" Target="../media/image45.png"/><Relationship Id="rId12" Type="http://schemas.microsoft.com/office/2007/relationships/hdphoto" Target="../media/image44.wdp"/><Relationship Id="rId11" Type="http://schemas.openxmlformats.org/officeDocument/2006/relationships/image" Target="../media/image43.png"/><Relationship Id="rId10" Type="http://schemas.microsoft.com/office/2007/relationships/hdphoto" Target="../media/image42.wdp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microsoft.com/office/2007/relationships/hdphoto" Target="../media/image61.wdp"/><Relationship Id="rId2" Type="http://schemas.openxmlformats.org/officeDocument/2006/relationships/image" Target="../media/image60.png"/><Relationship Id="rId12" Type="http://schemas.openxmlformats.org/officeDocument/2006/relationships/slideLayout" Target="../slideLayouts/slideLayout9.xml"/><Relationship Id="rId11" Type="http://schemas.openxmlformats.org/officeDocument/2006/relationships/audio" Target="../media/audio5.wav"/><Relationship Id="rId10" Type="http://schemas.openxmlformats.org/officeDocument/2006/relationships/audio" Target="../media/audio4.wav"/><Relationship Id="rId1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microsoft.com/office/2007/relationships/hdphoto" Target="../media/image61.wdp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microsoft.com/office/2007/relationships/hdphoto" Target="../media/image61.wdp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1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2999740"/>
            <a:ext cx="10661015" cy="1957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787" y="4750469"/>
            <a:ext cx="2060627" cy="969348"/>
          </a:xfrm>
          <a:prstGeom prst="rect">
            <a:avLst/>
          </a:prstGeom>
        </p:spPr>
      </p:pic>
      <p:sp>
        <p:nvSpPr>
          <p:cNvPr id="31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284" y="541338"/>
            <a:ext cx="12146361" cy="13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4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21080" y="1915795"/>
            <a:ext cx="9560560" cy="122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MÔN: TỰ NHIÊN VÀ XÃ HỘI 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LỚP: 3A3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charset="0"/>
                <a:cs typeface="Calibri" panose="020F050202020403020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charset="0"/>
                <a:cs typeface="Calibri" panose="020F050202020403020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8" name="Picture 27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>
            <a:fillRect/>
          </a:stretch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/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/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/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/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/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charset="0"/>
                  <a:ea typeface="仓耳今楷05-6763 W05" panose="02020400000000000000" pitchFamily="18" charset="-122"/>
                  <a:cs typeface="Calibri" panose="020F050202020403020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charset="0"/>
                  <a:ea typeface="仓耳今楷05-6763 W05" panose="02020400000000000000" pitchFamily="18" charset="-122"/>
                  <a:cs typeface="Calibri" panose="020F050202020403020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charset="0"/>
                <a:ea typeface="仓耳今楷05-6763 W05" panose="02020400000000000000" pitchFamily="18" charset="-122"/>
                <a:cs typeface="Calibri" panose="020F050202020403020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7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>
            <a:hlinkClick r:id="rId18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hlinkClick r:id="rId19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3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289209" y="154432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/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WPS Presentation</Application>
  <PresentationFormat>Widescreen</PresentationFormat>
  <Paragraphs>61</Paragraphs>
  <Slides>18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SimSun</vt:lpstr>
      <vt:lpstr>Wingdings</vt:lpstr>
      <vt:lpstr>字魂58号-创中黑</vt:lpstr>
      <vt:lpstr>字魂105号-简雅黑</vt:lpstr>
      <vt:lpstr>Calibri</vt:lpstr>
      <vt:lpstr>FZHei-B01S</vt:lpstr>
      <vt:lpstr>Times New Roman</vt:lpstr>
      <vt:lpstr>Microsoft YaHei</vt:lpstr>
      <vt:lpstr>仓耳今楷05-6763 W05</vt:lpstr>
      <vt:lpstr>Arial-Rounded</vt:lpstr>
      <vt:lpstr>Segoe UI Symbol</vt:lpstr>
      <vt:lpstr>Calibri</vt:lpstr>
      <vt:lpstr>Arial Unicode MS</vt:lpstr>
      <vt:lpstr>Calibri Light</vt:lpstr>
      <vt:lpstr>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Lenovo</cp:lastModifiedBy>
  <cp:revision>24</cp:revision>
  <dcterms:created xsi:type="dcterms:W3CDTF">2022-07-18T23:35:00Z</dcterms:created>
  <dcterms:modified xsi:type="dcterms:W3CDTF">2024-07-09T08:03:03Z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E2304D46FFC546009CBAF2D8B09402B7_12</vt:lpwstr>
  </property>
  <property fmtid="{D5CDD505-2E9C-101B-9397-08002B2CF9AE}" pid="3" name="KSOProductBuildVer">
    <vt:lpwstr>1033-12.2.0.17119</vt:lpwstr>
  </property>
</Properties>
</file>