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1"/>
  </p:notesMasterIdLst>
  <p:sldIdLst>
    <p:sldId id="470" r:id="rId5"/>
    <p:sldId id="471" r:id="rId6"/>
    <p:sldId id="352" r:id="rId7"/>
    <p:sldId id="513" r:id="rId8"/>
    <p:sldId id="472" r:id="rId9"/>
    <p:sldId id="496" r:id="rId10"/>
    <p:sldId id="318" r:id="rId11"/>
    <p:sldId id="503" r:id="rId12"/>
    <p:sldId id="514" r:id="rId13"/>
    <p:sldId id="515" r:id="rId14"/>
    <p:sldId id="516" r:id="rId15"/>
    <p:sldId id="497" r:id="rId16"/>
    <p:sldId id="502" r:id="rId17"/>
    <p:sldId id="517" r:id="rId18"/>
    <p:sldId id="293" r:id="rId19"/>
    <p:sldId id="518" r:id="rId20"/>
    <p:sldId id="282" r:id="rId21"/>
    <p:sldId id="283" r:id="rId22"/>
    <p:sldId id="499" r:id="rId23"/>
    <p:sldId id="500" r:id="rId24"/>
    <p:sldId id="504" r:id="rId25"/>
    <p:sldId id="507" r:id="rId26"/>
    <p:sldId id="510" r:id="rId27"/>
    <p:sldId id="508" r:id="rId28"/>
    <p:sldId id="511" r:id="rId29"/>
    <p:sldId id="4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6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15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6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đeo</a:t>
            </a:r>
            <a:r>
              <a:rPr lang="en-US" baseline="0" dirty="0"/>
              <a:t> </a:t>
            </a:r>
            <a:r>
              <a:rPr lang="en-US" baseline="0" dirty="0" err="1"/>
              <a:t>khẩu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virut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nhiễm</a:t>
            </a:r>
            <a:r>
              <a:rPr lang="en-US" baseline="0" dirty="0"/>
              <a:t> </a:t>
            </a:r>
            <a:r>
              <a:rPr lang="en-US" baseline="0" dirty="0" err="1"/>
              <a:t>bệnh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601FD3-DFF1-4430-A46A-D3E877F45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77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9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4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98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96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02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03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2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6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31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92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10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9CC333E-FF11-4B00-B88F-EB61D22352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34AC2CB-34EE-4E2E-8007-BE60E9636B3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5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slide" Target="slide21.xml"/><Relationship Id="rId5" Type="http://schemas.openxmlformats.org/officeDocument/2006/relationships/image" Target="../media/image47.png"/><Relationship Id="rId1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46.png"/><Relationship Id="rId9" Type="http://schemas.openxmlformats.org/officeDocument/2006/relationships/slide" Target="slide19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8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6.em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em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>
            <a:extLst>
              <a:ext uri="{FF2B5EF4-FFF2-40B4-BE49-F238E27FC236}">
                <a16:creationId xmlns:a16="http://schemas.microsoft.com/office/drawing/2014/main" xmlns="" id="{DB78176E-A84D-4E00-BE7C-63097792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4F7C5-92E9-47F4-AD62-800A81865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C7140B-881A-4A89-86E4-05E444FE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>
            <a:extLst>
              <a:ext uri="{FF2B5EF4-FFF2-40B4-BE49-F238E27FC236}">
                <a16:creationId xmlns:a16="http://schemas.microsoft.com/office/drawing/2014/main" xmlns="" id="{DE88B15F-9F49-4748-B604-4B319F56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FA8856-8B96-496F-AD5F-F9260305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B0C007A-9093-4715-B1DC-499DB2BFD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F57285-A854-4AC1-A90B-934FB9231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  <a:extLst>
              <a:ext uri="{FF2B5EF4-FFF2-40B4-BE49-F238E27FC236}">
                <a16:creationId xmlns:a16="http://schemas.microsoft.com/office/drawing/2014/main" xmlns="" id="{FFEEB7B0-2C5D-450C-A09F-13BD1D28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xmlns="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</a:rPr>
              <a:t>Hàng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xóm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láng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giềng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cần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quan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tâm</a:t>
            </a:r>
            <a:r>
              <a:rPr lang="en-US" sz="3999" i="1" dirty="0">
                <a:solidFill>
                  <a:srgbClr val="FF0000"/>
                </a:solidFill>
              </a:rPr>
              <a:t>, </a:t>
            </a:r>
            <a:r>
              <a:rPr lang="en-US" sz="3999" i="1" dirty="0" err="1">
                <a:solidFill>
                  <a:srgbClr val="FF0000"/>
                </a:solidFill>
              </a:rPr>
              <a:t>giúp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đỡ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lẫn</a:t>
            </a:r>
            <a:r>
              <a:rPr lang="en-US" sz="3999" i="1" dirty="0">
                <a:solidFill>
                  <a:srgbClr val="FF0000"/>
                </a:solidFill>
              </a:rPr>
              <a:t> </a:t>
            </a:r>
            <a:r>
              <a:rPr lang="en-US" sz="3999" i="1" dirty="0" err="1">
                <a:solidFill>
                  <a:srgbClr val="FF0000"/>
                </a:solidFill>
              </a:rPr>
              <a:t>nhau</a:t>
            </a:r>
            <a:r>
              <a:rPr lang="en-US" sz="3999" i="1" dirty="0">
                <a:solidFill>
                  <a:srgbClr val="FF0000"/>
                </a:solidFill>
              </a:rPr>
              <a:t>. </a:t>
            </a:r>
            <a:endParaRPr lang="en-US" sz="3999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xmlns="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217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5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smtClean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400" b="1" smtClean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Hàng xóm- kể chuyện lớp 1- Sách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95276746-155F-4B9C-BC0A-F0A042686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83710" cy="6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12" y="1263527"/>
            <a:ext cx="3248211" cy="4330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6E1755-6DCA-4C3F-9893-F446F70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12" y="2127901"/>
            <a:ext cx="3110909" cy="28401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4A51B6B-17CB-4CA6-9934-376086987B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8504591" y="2406804"/>
            <a:ext cx="1330178" cy="33111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2532792-FA33-4593-9EE4-F454E827E5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70271" y="2406804"/>
            <a:ext cx="1330178" cy="33111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9E22309-963D-422D-A90B-EA37AB45F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84" y="3526940"/>
            <a:ext cx="698055" cy="3719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CB4689-4874-4E06-984E-572747ADCA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00" y="3746831"/>
            <a:ext cx="698055" cy="371951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61CEC918-1744-46D1-B576-A6CAC9F65B11}"/>
              </a:ext>
            </a:extLst>
          </p:cNvPr>
          <p:cNvSpPr/>
          <p:nvPr/>
        </p:nvSpPr>
        <p:spPr>
          <a:xfrm>
            <a:off x="4993268" y="5415902"/>
            <a:ext cx="1568889" cy="922975"/>
          </a:xfrm>
          <a:prstGeom prst="rect">
            <a:avLst/>
          </a:prstGeom>
          <a:noFill/>
        </p:spPr>
        <p:txBody>
          <a:bodyPr wrap="none" lIns="91407" tIns="45703" rIns="91407" bIns="45703">
            <a:spAutoFit/>
          </a:bodyPr>
          <a:lstStyle/>
          <a:p>
            <a:pPr algn="ctr" defTabSz="609417"/>
            <a:r>
              <a:rPr lang="en-US" sz="5398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F43707-DA23-459D-84B0-45CE7788A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59" y="54149"/>
            <a:ext cx="656596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9" t="-292" r="-5252" b="292"/>
          <a:stretch/>
        </p:blipFill>
        <p:spPr>
          <a:xfrm>
            <a:off x="5561280" y="2228942"/>
            <a:ext cx="1038242" cy="258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4574067" y="2228946"/>
            <a:ext cx="1038242" cy="2584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00A7FEE-D16C-4D21-A85A-E3C3B104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28687" r="28347" b="13627"/>
          <a:stretch/>
        </p:blipFill>
        <p:spPr>
          <a:xfrm>
            <a:off x="9422559" y="2926755"/>
            <a:ext cx="989223" cy="211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88" y="3215150"/>
            <a:ext cx="574354" cy="3060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65" y="3058232"/>
            <a:ext cx="605385" cy="322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198587-C16C-4350-9B4E-1984C68DED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t="2" r="16692" b="-1996"/>
          <a:stretch/>
        </p:blipFill>
        <p:spPr>
          <a:xfrm rot="354455">
            <a:off x="9788406" y="3221923"/>
            <a:ext cx="239843" cy="200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1" y="584733"/>
            <a:ext cx="977168" cy="13028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0A851A-287E-43FC-A873-CC7411E0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44" y="1742145"/>
            <a:ext cx="977168" cy="1302890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7EFDE4D0-9DA6-46CD-A60A-AB8DA304415D}"/>
              </a:ext>
            </a:extLst>
          </p:cNvPr>
          <p:cNvSpPr/>
          <p:nvPr/>
        </p:nvSpPr>
        <p:spPr>
          <a:xfrm>
            <a:off x="5018363" y="1771908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A77418A-DDA1-47D0-A644-3689608C60FD}"/>
              </a:ext>
            </a:extLst>
          </p:cNvPr>
          <p:cNvSpPr/>
          <p:nvPr/>
        </p:nvSpPr>
        <p:spPr>
          <a:xfrm>
            <a:off x="5854922" y="1799460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D118569-2E87-4F71-BFBF-B05A580B20AF}"/>
              </a:ext>
            </a:extLst>
          </p:cNvPr>
          <p:cNvSpPr/>
          <p:nvPr/>
        </p:nvSpPr>
        <p:spPr>
          <a:xfrm>
            <a:off x="9769760" y="2349397"/>
            <a:ext cx="370548" cy="4570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4253387" y="2036134"/>
            <a:ext cx="617707" cy="771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14" y="3180954"/>
            <a:ext cx="1185527" cy="10823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95" y="3213401"/>
            <a:ext cx="1185527" cy="10823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513FD76-F008-45B0-9091-BB668BCFFF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71" y="3345893"/>
            <a:ext cx="1185527" cy="108234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D03BEC4E-2143-47AA-91BF-21459A421249}"/>
              </a:ext>
            </a:extLst>
          </p:cNvPr>
          <p:cNvSpPr/>
          <p:nvPr/>
        </p:nvSpPr>
        <p:spPr>
          <a:xfrm>
            <a:off x="4892968" y="2886346"/>
            <a:ext cx="552639" cy="198204"/>
          </a:xfrm>
          <a:custGeom>
            <a:avLst/>
            <a:gdLst>
              <a:gd name="connsiteX0" fmla="*/ 46653 w 737119"/>
              <a:gd name="connsiteY0" fmla="*/ 111967 h 158620"/>
              <a:gd name="connsiteX1" fmla="*/ 149290 w 737119"/>
              <a:gd name="connsiteY1" fmla="*/ 46653 h 158620"/>
              <a:gd name="connsiteX2" fmla="*/ 223935 w 737119"/>
              <a:gd name="connsiteY2" fmla="*/ 83976 h 158620"/>
              <a:gd name="connsiteX3" fmla="*/ 289249 w 737119"/>
              <a:gd name="connsiteY3" fmla="*/ 0 h 158620"/>
              <a:gd name="connsiteX4" fmla="*/ 298580 w 737119"/>
              <a:gd name="connsiteY4" fmla="*/ 102637 h 158620"/>
              <a:gd name="connsiteX5" fmla="*/ 475861 w 737119"/>
              <a:gd name="connsiteY5" fmla="*/ 9331 h 158620"/>
              <a:gd name="connsiteX6" fmla="*/ 606490 w 737119"/>
              <a:gd name="connsiteY6" fmla="*/ 46653 h 158620"/>
              <a:gd name="connsiteX7" fmla="*/ 737119 w 737119"/>
              <a:gd name="connsiteY7" fmla="*/ 93306 h 158620"/>
              <a:gd name="connsiteX8" fmla="*/ 606490 w 737119"/>
              <a:gd name="connsiteY8" fmla="*/ 121298 h 158620"/>
              <a:gd name="connsiteX9" fmla="*/ 737119 w 737119"/>
              <a:gd name="connsiteY9" fmla="*/ 139959 h 158620"/>
              <a:gd name="connsiteX10" fmla="*/ 0 w 737119"/>
              <a:gd name="connsiteY10" fmla="*/ 158620 h 15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119" h="158620">
                <a:moveTo>
                  <a:pt x="46653" y="111967"/>
                </a:moveTo>
                <a:lnTo>
                  <a:pt x="149290" y="46653"/>
                </a:lnTo>
                <a:lnTo>
                  <a:pt x="223935" y="83976"/>
                </a:lnTo>
                <a:lnTo>
                  <a:pt x="289249" y="0"/>
                </a:lnTo>
                <a:lnTo>
                  <a:pt x="298580" y="102637"/>
                </a:lnTo>
                <a:lnTo>
                  <a:pt x="475861" y="9331"/>
                </a:lnTo>
                <a:lnTo>
                  <a:pt x="606490" y="46653"/>
                </a:lnTo>
                <a:lnTo>
                  <a:pt x="737119" y="93306"/>
                </a:lnTo>
                <a:lnTo>
                  <a:pt x="606490" y="121298"/>
                </a:lnTo>
                <a:lnTo>
                  <a:pt x="737119" y="139959"/>
                </a:lnTo>
                <a:lnTo>
                  <a:pt x="0" y="158620"/>
                </a:lnTo>
              </a:path>
            </a:pathLst>
          </a:custGeom>
          <a:solidFill>
            <a:srgbClr val="00B050">
              <a:alpha val="38000"/>
            </a:srgbClr>
          </a:solidFill>
          <a:ln>
            <a:solidFill>
              <a:srgbClr val="7E56D2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F548D29D-1E52-42FD-B7C9-74D1BF67D532}"/>
              </a:ext>
            </a:extLst>
          </p:cNvPr>
          <p:cNvSpPr/>
          <p:nvPr/>
        </p:nvSpPr>
        <p:spPr>
          <a:xfrm>
            <a:off x="5664334" y="3045035"/>
            <a:ext cx="498562" cy="212755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94659890-8FAF-48D7-8B28-8FF8DB03103F}"/>
              </a:ext>
            </a:extLst>
          </p:cNvPr>
          <p:cNvSpPr/>
          <p:nvPr/>
        </p:nvSpPr>
        <p:spPr>
          <a:xfrm>
            <a:off x="9806404" y="3128139"/>
            <a:ext cx="254029" cy="107177"/>
          </a:xfrm>
          <a:custGeom>
            <a:avLst/>
            <a:gdLst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138546 w 729673"/>
              <a:gd name="connsiteY3" fmla="*/ 83127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92364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138546 w 729673"/>
              <a:gd name="connsiteY2" fmla="*/ 83127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21672 h 221672"/>
              <a:gd name="connsiteX1" fmla="*/ 0 w 729673"/>
              <a:gd name="connsiteY1" fmla="*/ 157018 h 221672"/>
              <a:gd name="connsiteX2" fmla="*/ 83128 w 729673"/>
              <a:gd name="connsiteY2" fmla="*/ 73891 h 221672"/>
              <a:gd name="connsiteX3" fmla="*/ 46182 w 729673"/>
              <a:gd name="connsiteY3" fmla="*/ 92363 h 221672"/>
              <a:gd name="connsiteX4" fmla="*/ 110837 w 729673"/>
              <a:gd name="connsiteY4" fmla="*/ 0 h 221672"/>
              <a:gd name="connsiteX5" fmla="*/ 535709 w 729673"/>
              <a:gd name="connsiteY5" fmla="*/ 9236 h 221672"/>
              <a:gd name="connsiteX6" fmla="*/ 665018 w 729673"/>
              <a:gd name="connsiteY6" fmla="*/ 27709 h 221672"/>
              <a:gd name="connsiteX7" fmla="*/ 711200 w 729673"/>
              <a:gd name="connsiteY7" fmla="*/ 120072 h 221672"/>
              <a:gd name="connsiteX8" fmla="*/ 729673 w 729673"/>
              <a:gd name="connsiteY8" fmla="*/ 184727 h 221672"/>
              <a:gd name="connsiteX9" fmla="*/ 609600 w 729673"/>
              <a:gd name="connsiteY9" fmla="*/ 221672 h 221672"/>
              <a:gd name="connsiteX10" fmla="*/ 0 w 729673"/>
              <a:gd name="connsiteY10" fmla="*/ 221672 h 221672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65018 w 729673"/>
              <a:gd name="connsiteY6" fmla="*/ 18473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212436 h 212436"/>
              <a:gd name="connsiteX1" fmla="*/ 0 w 729673"/>
              <a:gd name="connsiteY1" fmla="*/ 147782 h 212436"/>
              <a:gd name="connsiteX2" fmla="*/ 83128 w 729673"/>
              <a:gd name="connsiteY2" fmla="*/ 64655 h 212436"/>
              <a:gd name="connsiteX3" fmla="*/ 46182 w 729673"/>
              <a:gd name="connsiteY3" fmla="*/ 83127 h 212436"/>
              <a:gd name="connsiteX4" fmla="*/ 170509 w 729673"/>
              <a:gd name="connsiteY4" fmla="*/ 94493 h 212436"/>
              <a:gd name="connsiteX5" fmla="*/ 535709 w 729673"/>
              <a:gd name="connsiteY5" fmla="*/ 0 h 212436"/>
              <a:gd name="connsiteX6" fmla="*/ 605346 w 729673"/>
              <a:gd name="connsiteY6" fmla="*/ 135167 h 212436"/>
              <a:gd name="connsiteX7" fmla="*/ 711200 w 729673"/>
              <a:gd name="connsiteY7" fmla="*/ 110836 h 212436"/>
              <a:gd name="connsiteX8" fmla="*/ 729673 w 729673"/>
              <a:gd name="connsiteY8" fmla="*/ 175491 h 212436"/>
              <a:gd name="connsiteX9" fmla="*/ 609600 w 729673"/>
              <a:gd name="connsiteY9" fmla="*/ 212436 h 212436"/>
              <a:gd name="connsiteX10" fmla="*/ 0 w 729673"/>
              <a:gd name="connsiteY10" fmla="*/ 212436 h 212436"/>
              <a:gd name="connsiteX0" fmla="*/ 0 w 729673"/>
              <a:gd name="connsiteY0" fmla="*/ 150511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0 w 729673"/>
              <a:gd name="connsiteY10" fmla="*/ 150511 h 150511"/>
              <a:gd name="connsiteX0" fmla="*/ 119344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119344 w 729673"/>
              <a:gd name="connsiteY10" fmla="*/ 98647 h 150511"/>
              <a:gd name="connsiteX0" fmla="*/ 238688 w 729673"/>
              <a:gd name="connsiteY0" fmla="*/ 98647 h 150511"/>
              <a:gd name="connsiteX1" fmla="*/ 0 w 729673"/>
              <a:gd name="connsiteY1" fmla="*/ 85857 h 150511"/>
              <a:gd name="connsiteX2" fmla="*/ 83128 w 729673"/>
              <a:gd name="connsiteY2" fmla="*/ 2730 h 150511"/>
              <a:gd name="connsiteX3" fmla="*/ 46182 w 729673"/>
              <a:gd name="connsiteY3" fmla="*/ 21202 h 150511"/>
              <a:gd name="connsiteX4" fmla="*/ 170509 w 729673"/>
              <a:gd name="connsiteY4" fmla="*/ 32568 h 150511"/>
              <a:gd name="connsiteX5" fmla="*/ 456148 w 729673"/>
              <a:gd name="connsiteY5" fmla="*/ 28838 h 150511"/>
              <a:gd name="connsiteX6" fmla="*/ 605346 w 729673"/>
              <a:gd name="connsiteY6" fmla="*/ 73242 h 150511"/>
              <a:gd name="connsiteX7" fmla="*/ 711200 w 729673"/>
              <a:gd name="connsiteY7" fmla="*/ 48911 h 150511"/>
              <a:gd name="connsiteX8" fmla="*/ 729673 w 729673"/>
              <a:gd name="connsiteY8" fmla="*/ 113566 h 150511"/>
              <a:gd name="connsiteX9" fmla="*/ 609600 w 729673"/>
              <a:gd name="connsiteY9" fmla="*/ 150511 h 150511"/>
              <a:gd name="connsiteX10" fmla="*/ 238688 w 729673"/>
              <a:gd name="connsiteY10" fmla="*/ 98647 h 15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73" h="150511">
                <a:moveTo>
                  <a:pt x="238688" y="98647"/>
                </a:moveTo>
                <a:lnTo>
                  <a:pt x="0" y="85857"/>
                </a:lnTo>
                <a:cubicBezTo>
                  <a:pt x="46182" y="61227"/>
                  <a:pt x="75431" y="13506"/>
                  <a:pt x="83128" y="2730"/>
                </a:cubicBezTo>
                <a:cubicBezTo>
                  <a:pt x="90825" y="-8046"/>
                  <a:pt x="31618" y="16229"/>
                  <a:pt x="46182" y="21202"/>
                </a:cubicBezTo>
                <a:cubicBezTo>
                  <a:pt x="60746" y="26175"/>
                  <a:pt x="148957" y="63356"/>
                  <a:pt x="170509" y="32568"/>
                </a:cubicBezTo>
                <a:lnTo>
                  <a:pt x="456148" y="28838"/>
                </a:lnTo>
                <a:lnTo>
                  <a:pt x="605346" y="73242"/>
                </a:lnTo>
                <a:lnTo>
                  <a:pt x="711200" y="48911"/>
                </a:lnTo>
                <a:lnTo>
                  <a:pt x="729673" y="113566"/>
                </a:lnTo>
                <a:lnTo>
                  <a:pt x="609600" y="150511"/>
                </a:lnTo>
                <a:lnTo>
                  <a:pt x="238688" y="98647"/>
                </a:lnTo>
                <a:close/>
              </a:path>
            </a:pathLst>
          </a:custGeom>
          <a:solidFill>
            <a:srgbClr val="00B05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1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298A78F-382F-4FE0-B669-D0AE0CC7AD4D}"/>
              </a:ext>
            </a:extLst>
          </p:cNvPr>
          <p:cNvSpPr/>
          <p:nvPr/>
        </p:nvSpPr>
        <p:spPr>
          <a:xfrm>
            <a:off x="111760" y="76733"/>
            <a:ext cx="140208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00023 L 0.04023 0.0868 " pathEditMode="relative" rAng="0" ptsTypes="A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6758 0.1900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2.91667E-6 0.00023 C -0.00338 0.00347 -0.00677 0.00648 -0.00989 0.01111 C -0.01211 0.01412 -0.01393 0.01898 -0.01614 0.02222 C -0.01875 0.02639 -0.02148 0.0301 -0.02422 0.03334 C -0.02682 0.03658 -0.03229 0.0426 -0.03229 0.04283 L -0.05547 0.12847 L -0.0457 0.10787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641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" grpId="0" animBg="1"/>
      <p:bldP spid="1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xmlns="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xmlns="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xmlns="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D29A93-8008-4753-80CA-DC5051BE9D41}"/>
              </a:ext>
            </a:extLst>
          </p:cNvPr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</a:p>
          <a:p>
            <a:pPr marL="457200" indent="-4572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457200" indent="-457200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B5216D0-918F-4F6B-9924-3010AB0E0822}"/>
              </a:ext>
            </a:extLst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BEA7F956-9153-49A1-A5D7-7E4D3D241737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A36BA8-BDFB-425D-BBD9-5B5A12AF5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xmlns="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xmlns="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xmlns="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A47549-B316-475E-B843-BBDA475D96F3}"/>
              </a:ext>
            </a:extLst>
          </p:cNvPr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35776EFB-28CD-497A-867E-46FC5683F0A9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FA155D-CC46-43F6-9BA7-081428EDE533}"/>
              </a:ext>
            </a:extLst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48942D2-46BA-4420-B050-C25B383F336D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xmlns="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xmlns="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xmlns="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xmlns="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DBF552-D0B4-47E2-8DC8-46E849F2EB8E}"/>
              </a:ext>
            </a:extLst>
          </p:cNvPr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Arrow: Right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2BDBF44A-4258-46D8-B77F-E3B55DC64E29}"/>
              </a:ext>
            </a:extLst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vi-VN" sz="4400" i="1" dirty="0" err="1">
                <a:solidFill>
                  <a:srgbClr val="FF0000"/>
                </a:solidFill>
              </a:rPr>
              <a:t>n</a:t>
            </a:r>
            <a:r>
              <a:rPr lang="en-US" sz="4400" i="1" dirty="0" err="1" smtClean="0">
                <a:solidFill>
                  <a:srgbClr val="FF0000"/>
                </a:solidFill>
              </a:rPr>
              <a:t>ên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xmlns="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C3EDD0-E21F-4011-B790-9D3360F6C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xmlns="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F7D697-7884-4E4D-BCB9-BD14D62267C2}"/>
              </a:ext>
            </a:extLst>
          </p:cNvPr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xmlns="" id="{0F439D44-E703-4474-B15B-647EDA205D54}"/>
              </a:ext>
            </a:extLst>
          </p:cNvPr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AD24E-19B0-43D6-8E63-0B857B5F50FF}"/>
              </a:ext>
            </a:extLst>
          </p:cNvPr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xmlns="" id="{67F75CD5-1331-4916-8056-AA8DA1CD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0B1A004-DEDB-4D62-83FF-2F62D9E0CD18}"/>
                </a:ext>
              </a:extLst>
            </p:cNvPr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/>
              <a:endParaRPr lang="en-US" sz="2999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ADCD77-7A91-4697-8170-CA7C5DB70B54}"/>
              </a:ext>
            </a:extLst>
          </p:cNvPr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9FDCDE-A9E3-4473-8FCD-059F562D4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/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xmlns="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xmlns="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Tạm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biệt</a:t>
            </a:r>
            <a:endParaRPr lang="en-US" sz="9998" b="1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  <a:p>
            <a:pPr algn="ctr" defTabSz="914217">
              <a:lnSpc>
                <a:spcPts val="11998"/>
              </a:lnSpc>
              <a:spcBef>
                <a:spcPct val="0"/>
              </a:spcBef>
            </a:pP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9998" b="1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r>
              <a:rPr lang="en-US" sz="9998" b="1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FE9669B-7E44-4DDF-8319-D83C5B0E4F50}"/>
              </a:ext>
            </a:extLst>
          </p:cNvPr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8">
            <a:extLst>
              <a:ext uri="{FF2B5EF4-FFF2-40B4-BE49-F238E27FC236}">
                <a16:creationId xmlns:a16="http://schemas.microsoft.com/office/drawing/2014/main" xmlns="" id="{F3B0267B-031B-480D-9638-AAD70A57500D}"/>
              </a:ext>
            </a:extLst>
          </p:cNvPr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>
            <a:extLst>
              <a:ext uri="{FF2B5EF4-FFF2-40B4-BE49-F238E27FC236}">
                <a16:creationId xmlns:a16="http://schemas.microsoft.com/office/drawing/2014/main" xmlns="" id="{B3D62701-3F44-4B4A-9E11-8C2FA2E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856BBA-A78D-4A82-8C7A-0B74756CC7D9}"/>
              </a:ext>
            </a:extLst>
          </p:cNvPr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AD7E9E5F-8273-4FAB-AECA-1616173B9C78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818C2D6-1AB8-40D5-96B4-8D8CC8BDB595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66330E8-E442-4944-9614-9AA7C6B0958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F130A2B-A88C-4558-BA67-D7C0C693A32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07F8F67-C412-4F46-AF80-049B0E474B20}"/>
              </a:ext>
            </a:extLst>
          </p:cNvPr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marL="342831" indent="-342831" algn="just" defTabSz="914217">
              <a:buBlip>
                <a:blip r:embed="rId5"/>
              </a:buBlip>
            </a:pPr>
            <a:r>
              <a:rPr lang="vi-VN" sz="4000" b="1" dirty="0">
                <a:solidFill>
                  <a:srgbClr val="000000"/>
                </a:solidFill>
                <a:latin typeface="Calibri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31785-A04A-48FC-93F9-FEF479A79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xmlns="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xmlns="" id="{FDF3ABCC-A2BF-4AA6-A8DD-F05A954E4FEE}"/>
              </a:ext>
            </a:extLst>
          </p:cNvPr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xmlns="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xmlns="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A313AC0B-C435-4CF6-9CC1-8C1B6F30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B30032-E922-4701-A11E-053D17E14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>
            <a:extLst>
              <a:ext uri="{FF2B5EF4-FFF2-40B4-BE49-F238E27FC236}">
                <a16:creationId xmlns:a16="http://schemas.microsoft.com/office/drawing/2014/main" xmlns="" id="{2281AE81-0346-4BF0-8D9E-2865730E5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DEB787F-88EB-4FE2-9D07-29256A85717B}"/>
              </a:ext>
            </a:extLst>
          </p:cNvPr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0D0DFB-2DC8-4C52-B7DF-5375E506F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xmlns="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599" b="1" spc="-150" noProof="1">
                <a:solidFill>
                  <a:srgbClr val="EF4546"/>
                </a:solidFill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599" b="1" spc="-150" noProof="1">
              <a:solidFill>
                <a:srgbClr val="EF4546"/>
              </a:solidFill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8B374AE3-BBC5-4DEC-A0F5-8485E6D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85EC91-28F0-409E-8B57-86A279AB7DE8}"/>
              </a:ext>
            </a:extLst>
          </p:cNvPr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E4D4FE-AC2A-4D23-AD82-C55D9A4BE05A}"/>
              </a:ext>
            </a:extLst>
          </p:cNvPr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xmlns="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2339622-D487-43B5-B01C-8E8B9E46AD48}"/>
              </a:ext>
            </a:extLst>
          </p:cNvPr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xmlns="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640</Words>
  <Application>Microsoft Office PowerPoint</Application>
  <PresentationFormat>Custom</PresentationFormat>
  <Paragraphs>70</Paragraphs>
  <Slides>26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1_Office Theme</vt:lpstr>
      <vt:lpstr>10_Office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51</cp:revision>
  <dcterms:created xsi:type="dcterms:W3CDTF">2022-07-19T23:39:35Z</dcterms:created>
  <dcterms:modified xsi:type="dcterms:W3CDTF">2024-07-09T07:55:50Z</dcterms:modified>
</cp:coreProperties>
</file>