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21"/>
  </p:notesMasterIdLst>
  <p:sldIdLst>
    <p:sldId id="374" r:id="rId2"/>
    <p:sldId id="357" r:id="rId3"/>
    <p:sldId id="361" r:id="rId4"/>
    <p:sldId id="377" r:id="rId5"/>
    <p:sldId id="360" r:id="rId6"/>
    <p:sldId id="362" r:id="rId7"/>
    <p:sldId id="359" r:id="rId8"/>
    <p:sldId id="364" r:id="rId9"/>
    <p:sldId id="375" r:id="rId10"/>
    <p:sldId id="363" r:id="rId11"/>
    <p:sldId id="373" r:id="rId12"/>
    <p:sldId id="367" r:id="rId13"/>
    <p:sldId id="376" r:id="rId14"/>
    <p:sldId id="378" r:id="rId15"/>
    <p:sldId id="379" r:id="rId16"/>
    <p:sldId id="380" r:id="rId17"/>
    <p:sldId id="381" r:id="rId18"/>
    <p:sldId id="382" r:id="rId19"/>
    <p:sldId id="38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-74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3F5E2A-1DB3-4DEB-B3DE-92086DC51881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C980ED-15AF-4ADB-9CA8-95B1B90A8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73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575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43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133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944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391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8955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774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4000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2117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5537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698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797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38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149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851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606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372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113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968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892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073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9833" y="274640"/>
            <a:ext cx="36576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1" y="274640"/>
            <a:ext cx="107738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759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115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6" y="6225655"/>
            <a:ext cx="412599" cy="1820482"/>
            <a:chOff x="4980416" y="5037518"/>
            <a:chExt cx="412706" cy="1820482"/>
          </a:xfrm>
        </p:grpSpPr>
        <p:sp>
          <p:nvSpPr>
            <p:cNvPr id="26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6" y="6225655"/>
            <a:ext cx="412599" cy="1502706"/>
            <a:chOff x="5502862" y="5355294"/>
            <a:chExt cx="412706" cy="1502706"/>
          </a:xfrm>
        </p:grpSpPr>
        <p:sp>
          <p:nvSpPr>
            <p:cNvPr id="27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7" y="6225655"/>
            <a:ext cx="407214" cy="1502706"/>
            <a:chOff x="6959786" y="5355294"/>
            <a:chExt cx="407320" cy="1502706"/>
          </a:xfrm>
        </p:grpSpPr>
        <p:sp>
          <p:nvSpPr>
            <p:cNvPr id="28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8" y="6225655"/>
            <a:ext cx="403847" cy="2588666"/>
            <a:chOff x="6007804" y="4266641"/>
            <a:chExt cx="403952" cy="2588666"/>
          </a:xfrm>
        </p:grpSpPr>
        <p:sp>
          <p:nvSpPr>
            <p:cNvPr id="29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2"/>
            <a:chOff x="6480429" y="3713225"/>
            <a:chExt cx="409339" cy="3142082"/>
          </a:xfrm>
        </p:grpSpPr>
        <p:sp>
          <p:nvSpPr>
            <p:cNvPr id="30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4" y="6225655"/>
            <a:ext cx="412599" cy="1820482"/>
            <a:chOff x="4980416" y="5037518"/>
            <a:chExt cx="412706" cy="1820482"/>
          </a:xfrm>
        </p:grpSpPr>
        <p:sp>
          <p:nvSpPr>
            <p:cNvPr id="32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8" y="6225655"/>
            <a:ext cx="412599" cy="1502706"/>
            <a:chOff x="5502862" y="5355294"/>
            <a:chExt cx="412706" cy="1502706"/>
          </a:xfrm>
        </p:grpSpPr>
        <p:sp>
          <p:nvSpPr>
            <p:cNvPr id="33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4" y="6225655"/>
            <a:ext cx="407214" cy="1502706"/>
            <a:chOff x="6959786" y="5355294"/>
            <a:chExt cx="407320" cy="1502706"/>
          </a:xfrm>
        </p:grpSpPr>
        <p:sp>
          <p:nvSpPr>
            <p:cNvPr id="34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49" y="6225655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8" y="6225655"/>
            <a:ext cx="409232" cy="3142082"/>
            <a:chOff x="6480429" y="3713225"/>
            <a:chExt cx="409339" cy="3142082"/>
          </a:xfrm>
        </p:grpSpPr>
        <p:sp>
          <p:nvSpPr>
            <p:cNvPr id="36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5" y="6225655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6" y="6225656"/>
            <a:ext cx="412599" cy="1820482"/>
            <a:chOff x="4980416" y="5037518"/>
            <a:chExt cx="412706" cy="1820482"/>
          </a:xfrm>
        </p:grpSpPr>
        <p:sp>
          <p:nvSpPr>
            <p:cNvPr id="392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6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4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7" y="6225656"/>
            <a:ext cx="412599" cy="1299094"/>
            <a:chOff x="5502862" y="5355294"/>
            <a:chExt cx="412706" cy="1502706"/>
          </a:xfrm>
        </p:grpSpPr>
        <p:sp>
          <p:nvSpPr>
            <p:cNvPr id="428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6"/>
            <a:ext cx="407214" cy="1295020"/>
            <a:chOff x="6959786" y="5355294"/>
            <a:chExt cx="407320" cy="1502706"/>
          </a:xfrm>
        </p:grpSpPr>
        <p:sp>
          <p:nvSpPr>
            <p:cNvPr id="440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88" y="6225657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2" y="6225657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08" y="6225656"/>
            <a:ext cx="412599" cy="1502706"/>
            <a:chOff x="5502862" y="5355294"/>
            <a:chExt cx="412706" cy="1502706"/>
          </a:xfrm>
        </p:grpSpPr>
        <p:sp>
          <p:nvSpPr>
            <p:cNvPr id="476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7" y="6225657"/>
            <a:ext cx="407214" cy="1299095"/>
            <a:chOff x="6959786" y="5355294"/>
            <a:chExt cx="407320" cy="1502706"/>
          </a:xfrm>
        </p:grpSpPr>
        <p:sp>
          <p:nvSpPr>
            <p:cNvPr id="488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2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1" y="921962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117718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2"/>
            <a:ext cx="7215717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1719" y="1600202"/>
            <a:ext cx="7215716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323061" y="6093297"/>
            <a:ext cx="7749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73944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232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306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3999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176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488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058F-3419-4783-A32B-A7489A7A2485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A7FF08B3-7514-4418-B25C-7AA55609F6E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0066" y="405511"/>
            <a:ext cx="1469989" cy="146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5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3FA8266-32FE-475F-9FAA-A8927DA22FA1}"/>
              </a:ext>
            </a:extLst>
          </p:cNvPr>
          <p:cNvGrpSpPr/>
          <p:nvPr/>
        </p:nvGrpSpPr>
        <p:grpSpPr>
          <a:xfrm>
            <a:off x="1828799" y="1186190"/>
            <a:ext cx="8534402" cy="5166909"/>
            <a:chOff x="1828799" y="1186190"/>
            <a:chExt cx="8534402" cy="516690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171B1335-0BBD-4412-A54C-8A877F0A9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BF95CE4B-C0B5-4FB4-852D-E0D756FA6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1022" y="1186190"/>
              <a:ext cx="5429956" cy="95955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1513E8E3-312D-43B0-A4FC-6AA977A6BBA3}"/>
                </a:ext>
              </a:extLst>
            </p:cNvPr>
            <p:cNvSpPr txBox="1"/>
            <p:nvPr/>
          </p:nvSpPr>
          <p:spPr>
            <a:xfrm>
              <a:off x="5369834" y="1305580"/>
              <a:ext cx="14462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Đạo</a:t>
              </a:r>
              <a:r>
                <a:rPr lang="en-US" sz="28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đức</a:t>
              </a:r>
              <a:endParaRPr lang="en-US" sz="28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50BFA50-8B81-4CC8-9B63-DE7C61CB0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9" y="1868490"/>
            <a:ext cx="2583702" cy="51985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0361323-32E1-44D9-A5C6-2BC372C5E4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7614" y="1828800"/>
            <a:ext cx="2736555" cy="48581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403F035-22F6-445D-B92F-204748081F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2374" y="5334277"/>
            <a:ext cx="4797778" cy="13998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D06F51F-2946-468E-AFB8-6F3EE38265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1508" y="2209800"/>
            <a:ext cx="5779509" cy="7559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6694C28-CF42-4522-BB90-2BEE2E2340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2567" y="2970850"/>
            <a:ext cx="7645047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1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00651 0.05347 " pathEditMode="relative" rAng="0" ptsTypes="AA">
                                      <p:cBhvr>
                                        <p:cTn id="2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00651 0.05348 " pathEditMode="relative" rAng="0" ptsTypes="AA">
                                      <p:cBhvr>
                                        <p:cTn id="22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endParaRPr lang="en-US" sz="1799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877139" y="1504055"/>
            <a:ext cx="3632074" cy="1745051"/>
            <a:chOff x="7577135" y="1450874"/>
            <a:chExt cx="3633020" cy="1745505"/>
          </a:xfrm>
        </p:grpSpPr>
        <p:sp>
          <p:nvSpPr>
            <p:cNvPr id="5" name="Rectangle 4"/>
            <p:cNvSpPr/>
            <p:nvPr/>
          </p:nvSpPr>
          <p:spPr>
            <a:xfrm>
              <a:off x="7969795" y="2276872"/>
              <a:ext cx="3240360" cy="91950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26"/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Các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bạn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đang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nói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gì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, </a:t>
              </a:r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làm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gì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  <p:pic>
          <p:nvPicPr>
            <p:cNvPr id="26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7135" y="1450874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8700123" y="1696971"/>
            <a:ext cx="1499265" cy="52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2799" b="1" dirty="0" err="1">
                <a:solidFill>
                  <a:prstClr val="black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Gợi</a:t>
            </a:r>
            <a:r>
              <a:rPr lang="en-US" altLang="zh-CN" sz="2799" b="1" dirty="0">
                <a:solidFill>
                  <a:prstClr val="black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ý</a:t>
            </a:r>
            <a:endParaRPr lang="zh-CN" altLang="en-US" sz="2799" dirty="0">
              <a:solidFill>
                <a:prstClr val="black"/>
              </a:solidFill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142504" y="3701251"/>
            <a:ext cx="3261825" cy="2159678"/>
            <a:chOff x="8147352" y="3147116"/>
            <a:chExt cx="3733799" cy="2472176"/>
          </a:xfrm>
        </p:grpSpPr>
        <p:grpSp>
          <p:nvGrpSpPr>
            <p:cNvPr id="11" name="Group 10"/>
            <p:cNvGrpSpPr/>
            <p:nvPr/>
          </p:nvGrpSpPr>
          <p:grpSpPr>
            <a:xfrm>
              <a:off x="8147352" y="3147116"/>
              <a:ext cx="3733799" cy="2472176"/>
              <a:chOff x="8147352" y="3147116"/>
              <a:chExt cx="3733799" cy="2472176"/>
            </a:xfrm>
          </p:grpSpPr>
          <p:pic>
            <p:nvPicPr>
              <p:cNvPr id="16" name="图片 40966" descr="1-39"/>
              <p:cNvPicPr>
                <a:picLocks noChangeAspect="1"/>
              </p:cNvPicPr>
              <p:nvPr/>
            </p:nvPicPr>
            <p:blipFill rotWithShape="1">
              <a:blip r:embed="rId5"/>
              <a:srcRect l="66799"/>
              <a:stretch/>
            </p:blipFill>
            <p:spPr>
              <a:xfrm>
                <a:off x="8147352" y="3147116"/>
                <a:ext cx="3733799" cy="247217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8" name="文本框 18">
                <a:extLst>
                  <a:ext uri="{FF2B5EF4-FFF2-40B4-BE49-F238E27FC236}">
                    <a16:creationId xmlns:a16="http://schemas.microsoft.com/office/drawing/2014/main" xmlns="" id="{94AAAAED-4D83-41E3-BB60-D604328DBD4C}"/>
                  </a:ext>
                </a:extLst>
              </p:cNvPr>
              <p:cNvSpPr txBox="1"/>
              <p:nvPr/>
            </p:nvSpPr>
            <p:spPr>
              <a:xfrm>
                <a:off x="8268070" y="3412722"/>
                <a:ext cx="2028970" cy="1796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126"/>
                <a:r>
                  <a:rPr lang="en-US" altLang="zh-CN" sz="3199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Thảo</a:t>
                </a:r>
                <a:r>
                  <a:rPr lang="en-US" altLang="zh-CN" sz="3199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 </a:t>
                </a:r>
                <a:r>
                  <a:rPr lang="en-US" altLang="zh-CN" sz="3199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luận</a:t>
                </a:r>
                <a:r>
                  <a:rPr lang="en-US" altLang="zh-CN" sz="3199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 </a:t>
                </a:r>
                <a:r>
                  <a:rPr lang="en-US" altLang="zh-CN" sz="3199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nhóm</a:t>
                </a:r>
                <a:endParaRPr lang="zh-CN" altLang="en-US" sz="3199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仓耳今楷05-6763 W05" panose="02020400000000000000" pitchFamily="18" charset="-122"/>
                  <a:cs typeface="Arima Madurai" panose="00000500000000000000" pitchFamily="2" charset="0"/>
                </a:endParaRP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44" r="20516" b="29000"/>
            <a:stretch/>
          </p:blipFill>
          <p:spPr>
            <a:xfrm>
              <a:off x="10318318" y="3741708"/>
              <a:ext cx="1160044" cy="1307364"/>
            </a:xfrm>
            <a:prstGeom prst="rect">
              <a:avLst/>
            </a:prstGeom>
          </p:spPr>
        </p:pic>
      </p:grpSp>
      <p:sp>
        <p:nvSpPr>
          <p:cNvPr id="21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640366" y="207567"/>
            <a:ext cx="10158742" cy="120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2. Quan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sát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các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tình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huống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trong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tranh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và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thảo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luận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: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Em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sẽ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khuyên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bạn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điều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gì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?</a:t>
            </a:r>
            <a:endParaRPr lang="zh-CN" altLang="en-US" sz="3599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C8A9AB4-CE68-4905-880B-B9D83B24F9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112" y="1696971"/>
            <a:ext cx="48006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8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220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732" y="100495"/>
            <a:ext cx="10055408" cy="6756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 rot="21173180">
            <a:off x="4793500" y="1827575"/>
            <a:ext cx="32288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5000" b="1" dirty="0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Chia </a:t>
            </a:r>
            <a:r>
              <a:rPr lang="en-US" altLang="zh-CN" sz="5000" b="1" dirty="0" err="1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sẻ</a:t>
            </a:r>
            <a:r>
              <a:rPr lang="en-US" altLang="zh-CN" sz="5000" b="1" dirty="0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5000" b="1" dirty="0" err="1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trước</a:t>
            </a:r>
            <a:r>
              <a:rPr lang="en-US" altLang="zh-CN" sz="5000" b="1" dirty="0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5000" b="1" dirty="0" err="1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lớp</a:t>
            </a:r>
            <a:endParaRPr lang="zh-CN" altLang="en-US" sz="5000" b="1" dirty="0">
              <a:solidFill>
                <a:srgbClr val="C00000"/>
              </a:solidFill>
              <a:latin typeface="Calibri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80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altLang="zh-CN" sz="1799">
                <a:solidFill>
                  <a:prstClr val="white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sz="1799" dirty="0">
              <a:solidFill>
                <a:prstClr val="white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058691" y="1657204"/>
            <a:ext cx="6335054" cy="4147441"/>
            <a:chOff x="7675497" y="1612359"/>
            <a:chExt cx="6336704" cy="4148521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defTabSz="914126"/>
              <a:r>
                <a:rPr lang="vi-VN" sz="4000" dirty="0">
                  <a:solidFill>
                    <a:srgbClr val="C00000"/>
                  </a:solidFill>
                  <a:latin typeface="Calibri"/>
                </a:rPr>
                <a:t>Bạn ơi nên ra chào cờ cùng với các bạn trong lớp. Bạn nên cố gắng tập hát để khi chào cờ hát thây hay nhé.</a:t>
              </a:r>
              <a:endParaRPr lang="en-US" sz="4000" dirty="0">
                <a:solidFill>
                  <a:srgbClr val="C00000"/>
                </a:solidFill>
                <a:latin typeface="Calibri"/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3C0E5C1-1075-4E5B-A8E0-360697CD31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866" y="2195030"/>
            <a:ext cx="4892397" cy="258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7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058691" y="1657204"/>
            <a:ext cx="6335054" cy="4147441"/>
            <a:chOff x="7675497" y="1612359"/>
            <a:chExt cx="6336704" cy="4148521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Bạn nên bỏ mũ xuống và không nên tranh giành khi chào cờ.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8593112-E58F-4902-A2F7-BBB189D0DA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354" y="2357753"/>
            <a:ext cx="4937076" cy="249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2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56E36CD1-C9DB-4E5B-8843-CE0451A99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416715" y="2813175"/>
            <a:ext cx="2699815" cy="3774144"/>
          </a:xfrm>
          <a:prstGeom prst="rect">
            <a:avLst/>
          </a:prstGeom>
        </p:spPr>
      </p:pic>
      <p:pic>
        <p:nvPicPr>
          <p:cNvPr id="8" name="图片 23">
            <a:extLst>
              <a:ext uri="{FF2B5EF4-FFF2-40B4-BE49-F238E27FC236}">
                <a16:creationId xmlns:a16="http://schemas.microsoft.com/office/drawing/2014/main" xmlns="" id="{A9F1092D-C352-4AB6-9161-656793B810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665" y="2542493"/>
            <a:ext cx="4894151" cy="4894151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CE126A4-6A11-4A97-BEFF-0DABB94B6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6612" y="2435266"/>
            <a:ext cx="5450296" cy="19874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58694E4-3EB0-4463-9849-C32145407F2E}"/>
              </a:ext>
            </a:extLst>
          </p:cNvPr>
          <p:cNvSpPr txBox="1"/>
          <p:nvPr/>
        </p:nvSpPr>
        <p:spPr>
          <a:xfrm>
            <a:off x="3736612" y="6049926"/>
            <a:ext cx="5534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8266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8640" y="396241"/>
            <a:ext cx="11369040" cy="5913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xmlns="" id="{02650B61-9D68-4A5B-99C1-0303D38AA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619" y="1736498"/>
            <a:ext cx="4185920" cy="1825756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Chia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sẻ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những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việc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em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cần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thực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hiện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khi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chào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cờ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và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hát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Quốc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ca.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xmlns="" id="{A7EA9BA7-C28E-4C3C-B585-1A9D3F042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54" y="3758439"/>
            <a:ext cx="4278451" cy="21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428A223-8581-4C99-B6B2-373E57F43957}"/>
              </a:ext>
            </a:extLst>
          </p:cNvPr>
          <p:cNvGrpSpPr/>
          <p:nvPr/>
        </p:nvGrpSpPr>
        <p:grpSpPr>
          <a:xfrm>
            <a:off x="4555049" y="3247700"/>
            <a:ext cx="7454071" cy="1936430"/>
            <a:chOff x="552970" y="1588903"/>
            <a:chExt cx="6652502" cy="854512"/>
          </a:xfrm>
        </p:grpSpPr>
        <p:grpSp>
          <p:nvGrpSpPr>
            <p:cNvPr id="16" name="组合 18">
              <a:extLst>
                <a:ext uri="{FF2B5EF4-FFF2-40B4-BE49-F238E27FC236}">
                  <a16:creationId xmlns:a16="http://schemas.microsoft.com/office/drawing/2014/main" xmlns="" id="{716BF46F-F6FE-40C8-A4C3-D893478B1A9A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19" name="组合 15">
                <a:extLst>
                  <a:ext uri="{FF2B5EF4-FFF2-40B4-BE49-F238E27FC236}">
                    <a16:creationId xmlns:a16="http://schemas.microsoft.com/office/drawing/2014/main" xmlns="" id="{099BC160-08C9-4371-B25C-5ECD4E53262C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1" name="圆角矩形 14">
                  <a:extLst>
                    <a:ext uri="{FF2B5EF4-FFF2-40B4-BE49-F238E27FC236}">
                      <a16:creationId xmlns:a16="http://schemas.microsoft.com/office/drawing/2014/main" xmlns="" id="{BAD3E750-F32C-43CA-93F4-1738E7E34BE8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2" name="圆角矩形 13">
                  <a:extLst>
                    <a:ext uri="{FF2B5EF4-FFF2-40B4-BE49-F238E27FC236}">
                      <a16:creationId xmlns:a16="http://schemas.microsoft.com/office/drawing/2014/main" xmlns="" id="{841CC107-CAAB-4F00-BC79-19863C44530E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34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文本框 17">
                <a:extLst>
                  <a:ext uri="{FF2B5EF4-FFF2-40B4-BE49-F238E27FC236}">
                    <a16:creationId xmlns:a16="http://schemas.microsoft.com/office/drawing/2014/main" xmlns="" id="{63794FD1-4C69-4614-84EA-BF9FE5993363}"/>
                  </a:ext>
                </a:extLst>
              </p:cNvPr>
              <p:cNvSpPr txBox="1"/>
              <p:nvPr/>
            </p:nvSpPr>
            <p:spPr>
              <a:xfrm>
                <a:off x="1841" y="3416"/>
                <a:ext cx="15577" cy="3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Kể nhanh và ngắn gọn những việc em cần thực hiện </a:t>
                </a:r>
                <a:r>
                  <a:rPr lang="en-US" altLang="en-US" sz="2800" b="1" dirty="0" err="1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khi</a:t>
                </a:r>
                <a:r>
                  <a:rPr lang="en-US" altLang="en-US" sz="28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chào</a:t>
                </a:r>
                <a:r>
                  <a:rPr lang="en-US" altLang="en-US" sz="28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cờ</a:t>
                </a:r>
                <a:r>
                  <a:rPr lang="en-US" altLang="en-US" sz="28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và</a:t>
                </a:r>
                <a:r>
                  <a:rPr lang="en-US" altLang="en-US" sz="28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hát</a:t>
                </a:r>
                <a:r>
                  <a:rPr lang="en-US" altLang="en-US" sz="28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Quốc</a:t>
                </a:r>
                <a:r>
                  <a:rPr lang="en-US" altLang="en-US" sz="28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ca</a:t>
                </a:r>
                <a:endParaRPr lang="en-US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76F1164F-EDA7-4AD0-934E-F11AF8BDD7E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552970" y="1599754"/>
              <a:ext cx="1269229" cy="843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07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A8BC5F5-FE9B-45B3-9B12-623A64FC672A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ysClr val="window" lastClr="FFFFFF">
              <a:alpha val="73000"/>
            </a:sysClr>
          </a:solidFill>
          <a:ln w="57150" cap="flat" cmpd="sng" algn="ctr">
            <a:solidFill>
              <a:srgbClr val="10853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07A670A-CC52-4865-89C8-76A197316FDF}"/>
              </a:ext>
            </a:extLst>
          </p:cNvPr>
          <p:cNvSpPr txBox="1"/>
          <p:nvPr/>
        </p:nvSpPr>
        <p:spPr>
          <a:xfrm>
            <a:off x="1423356" y="629920"/>
            <a:ext cx="9864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N</a:t>
            </a:r>
            <a:r>
              <a:rPr lang="vi-VN" sz="40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hững việc em cần thực hiện khi chào cờ và hát Quốc ca</a:t>
            </a:r>
            <a:endParaRPr lang="en-US" sz="4000" b="1" dirty="0">
              <a:ln>
                <a:solidFill>
                  <a:srgbClr val="108539"/>
                </a:solidFill>
              </a:ln>
              <a:solidFill>
                <a:srgbClr val="03C400"/>
              </a:solidFill>
              <a:latin typeface="Baloo 2" panose="03080502040302020200" pitchFamily="66" charset="0"/>
              <a:cs typeface="Baloo 2" panose="03080502040302020200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81F383E-5B17-45C6-A78B-43497737E5A1}"/>
              </a:ext>
            </a:extLst>
          </p:cNvPr>
          <p:cNvGrpSpPr/>
          <p:nvPr/>
        </p:nvGrpSpPr>
        <p:grpSpPr>
          <a:xfrm>
            <a:off x="908142" y="2391820"/>
            <a:ext cx="10278018" cy="1408679"/>
            <a:chOff x="674462" y="1335180"/>
            <a:chExt cx="6531010" cy="1408679"/>
          </a:xfrm>
        </p:grpSpPr>
        <p:grpSp>
          <p:nvGrpSpPr>
            <p:cNvPr id="7" name="组合 18">
              <a:extLst>
                <a:ext uri="{FF2B5EF4-FFF2-40B4-BE49-F238E27FC236}">
                  <a16:creationId xmlns:a16="http://schemas.microsoft.com/office/drawing/2014/main" xmlns="" id="{C38139C6-951F-4123-B365-BB8F33F89B62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1154956"/>
              <a:chOff x="1317" y="3053"/>
              <a:chExt cx="16681" cy="5391"/>
            </a:xfrm>
          </p:grpSpPr>
          <p:grpSp>
            <p:nvGrpSpPr>
              <p:cNvPr id="9" name="组合 15">
                <a:extLst>
                  <a:ext uri="{FF2B5EF4-FFF2-40B4-BE49-F238E27FC236}">
                    <a16:creationId xmlns:a16="http://schemas.microsoft.com/office/drawing/2014/main" xmlns="" id="{9B20378A-6831-4B68-928F-0FD3B92C45B2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13" name="圆角矩形 14">
                  <a:extLst>
                    <a:ext uri="{FF2B5EF4-FFF2-40B4-BE49-F238E27FC236}">
                      <a16:creationId xmlns:a16="http://schemas.microsoft.com/office/drawing/2014/main" xmlns="" id="{3EBF3BBA-4BC3-461B-9C88-9AFEC3C3076F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圆角矩形 13">
                  <a:extLst>
                    <a:ext uri="{FF2B5EF4-FFF2-40B4-BE49-F238E27FC236}">
                      <a16:creationId xmlns:a16="http://schemas.microsoft.com/office/drawing/2014/main" xmlns="" id="{2A861767-1A44-42A0-A97B-931439600319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5F77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" name="文本框 17">
                <a:extLst>
                  <a:ext uri="{FF2B5EF4-FFF2-40B4-BE49-F238E27FC236}">
                    <a16:creationId xmlns:a16="http://schemas.microsoft.com/office/drawing/2014/main" xmlns="" id="{8698D335-7690-46B5-B173-D08EA19350AB}"/>
                  </a:ext>
                </a:extLst>
              </p:cNvPr>
              <p:cNvSpPr txBox="1"/>
              <p:nvPr/>
            </p:nvSpPr>
            <p:spPr>
              <a:xfrm>
                <a:off x="2152" y="3416"/>
                <a:ext cx="15266" cy="5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Chỉnh đốn trang phục ngay ngắn, gọn gàng.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1D01E2ED-AE58-44D0-9144-3735E412E517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B29BAEA-8D0E-4AAB-BC5A-4B7E2A0A6027}"/>
              </a:ext>
            </a:extLst>
          </p:cNvPr>
          <p:cNvGrpSpPr/>
          <p:nvPr/>
        </p:nvGrpSpPr>
        <p:grpSpPr>
          <a:xfrm>
            <a:off x="908142" y="3662703"/>
            <a:ext cx="10481218" cy="1247817"/>
            <a:chOff x="674462" y="1335180"/>
            <a:chExt cx="6531010" cy="1247817"/>
          </a:xfrm>
        </p:grpSpPr>
        <p:grpSp>
          <p:nvGrpSpPr>
            <p:cNvPr id="16" name="组合 18">
              <a:extLst>
                <a:ext uri="{FF2B5EF4-FFF2-40B4-BE49-F238E27FC236}">
                  <a16:creationId xmlns:a16="http://schemas.microsoft.com/office/drawing/2014/main" xmlns="" id="{CBC3009B-4729-4DA9-9D22-742A9BE6919B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18" name="组合 15">
                <a:extLst>
                  <a:ext uri="{FF2B5EF4-FFF2-40B4-BE49-F238E27FC236}">
                    <a16:creationId xmlns:a16="http://schemas.microsoft.com/office/drawing/2014/main" xmlns="" id="{69684A66-BF6F-4C63-8718-A3FEBBAF9B44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0" name="圆角矩形 14">
                  <a:extLst>
                    <a:ext uri="{FF2B5EF4-FFF2-40B4-BE49-F238E27FC236}">
                      <a16:creationId xmlns:a16="http://schemas.microsoft.com/office/drawing/2014/main" xmlns="" id="{A319128C-8BF2-4202-B9BE-C23912432AC6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圆角矩形 13">
                  <a:extLst>
                    <a:ext uri="{FF2B5EF4-FFF2-40B4-BE49-F238E27FC236}">
                      <a16:creationId xmlns:a16="http://schemas.microsoft.com/office/drawing/2014/main" xmlns="" id="{96F49CD7-8962-409B-B71A-27E97917EF4C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5F77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9" name="文本框 17">
                <a:extLst>
                  <a:ext uri="{FF2B5EF4-FFF2-40B4-BE49-F238E27FC236}">
                    <a16:creationId xmlns:a16="http://schemas.microsoft.com/office/drawing/2014/main" xmlns="" id="{C48CA75D-C996-456D-8927-CA194A46A9CD}"/>
                  </a:ext>
                </a:extLst>
              </p:cNvPr>
              <p:cNvSpPr txBox="1"/>
              <p:nvPr/>
            </p:nvSpPr>
            <p:spPr>
              <a:xfrm>
                <a:off x="2105" y="3416"/>
                <a:ext cx="15313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Xếp hàng ngay ngắn, không chen lấn xô đẩy.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7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C648CF72-DF69-4156-8D52-050FFFEE239E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0D0BA0E0-C71E-430E-86B7-06D2DF1BD3EF}"/>
              </a:ext>
            </a:extLst>
          </p:cNvPr>
          <p:cNvGrpSpPr/>
          <p:nvPr/>
        </p:nvGrpSpPr>
        <p:grpSpPr>
          <a:xfrm>
            <a:off x="908141" y="4933586"/>
            <a:ext cx="10307393" cy="1247817"/>
            <a:chOff x="674462" y="3697449"/>
            <a:chExt cx="7538790" cy="1247817"/>
          </a:xfrm>
        </p:grpSpPr>
        <p:grpSp>
          <p:nvGrpSpPr>
            <p:cNvPr id="23" name="组合 18">
              <a:extLst>
                <a:ext uri="{FF2B5EF4-FFF2-40B4-BE49-F238E27FC236}">
                  <a16:creationId xmlns:a16="http://schemas.microsoft.com/office/drawing/2014/main" xmlns="" id="{72488095-3AB9-4D81-AB4D-9C8DDE9882CC}"/>
                </a:ext>
              </a:extLst>
            </p:cNvPr>
            <p:cNvGrpSpPr/>
            <p:nvPr/>
          </p:nvGrpSpPr>
          <p:grpSpPr>
            <a:xfrm>
              <a:off x="1241740" y="3951172"/>
              <a:ext cx="6971512" cy="849453"/>
              <a:chOff x="1317" y="3053"/>
              <a:chExt cx="16631" cy="3965"/>
            </a:xfrm>
          </p:grpSpPr>
          <p:grpSp>
            <p:nvGrpSpPr>
              <p:cNvPr id="25" name="组合 15">
                <a:extLst>
                  <a:ext uri="{FF2B5EF4-FFF2-40B4-BE49-F238E27FC236}">
                    <a16:creationId xmlns:a16="http://schemas.microsoft.com/office/drawing/2014/main" xmlns="" id="{BCD2442B-EF89-4249-9456-E5AF1990A81C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31" cy="3965"/>
                <a:chOff x="1020" y="2328"/>
                <a:chExt cx="10979" cy="8169"/>
              </a:xfrm>
            </p:grpSpPr>
            <p:sp>
              <p:nvSpPr>
                <p:cNvPr id="27" name="圆角矩形 14">
                  <a:extLst>
                    <a:ext uri="{FF2B5EF4-FFF2-40B4-BE49-F238E27FC236}">
                      <a16:creationId xmlns:a16="http://schemas.microsoft.com/office/drawing/2014/main" xmlns="" id="{1F79B535-5D66-48A5-B8CF-BD003CB07B7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79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圆角矩形 13">
                  <a:extLst>
                    <a:ext uri="{FF2B5EF4-FFF2-40B4-BE49-F238E27FC236}">
                      <a16:creationId xmlns:a16="http://schemas.microsoft.com/office/drawing/2014/main" xmlns="" id="{3AE90120-99D4-447C-83A9-D2A0ED39252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5F77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6" name="文本框 17">
                <a:extLst>
                  <a:ext uri="{FF2B5EF4-FFF2-40B4-BE49-F238E27FC236}">
                    <a16:creationId xmlns:a16="http://schemas.microsoft.com/office/drawing/2014/main" xmlns="" id="{BB17DADB-43B0-43E6-A073-1867C276BAD1}"/>
                  </a:ext>
                </a:extLst>
              </p:cNvPr>
              <p:cNvSpPr txBox="1"/>
              <p:nvPr/>
            </p:nvSpPr>
            <p:spPr>
              <a:xfrm>
                <a:off x="2699" y="3524"/>
                <a:ext cx="14996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 cười đùa, cãi nhau trong hàng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4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DF78A7FD-BD3D-40A7-922C-DC2CF181D08E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3697449"/>
              <a:ext cx="1247817" cy="1247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35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A8BC5F5-FE9B-45B3-9B12-623A64FC672A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ysClr val="window" lastClr="FFFFFF">
              <a:alpha val="73000"/>
            </a:sysClr>
          </a:solidFill>
          <a:ln w="57150" cap="flat" cmpd="sng" algn="ctr">
            <a:solidFill>
              <a:srgbClr val="10853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图片 8">
            <a:extLst>
              <a:ext uri="{FF2B5EF4-FFF2-40B4-BE49-F238E27FC236}">
                <a16:creationId xmlns:a16="http://schemas.microsoft.com/office/drawing/2014/main" xmlns="" id="{2D54BF7C-A982-4A29-8172-6A2B738574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7315" y="2385527"/>
            <a:ext cx="4364400" cy="4364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26678BF5-5226-4A12-B1F6-38E5D05AB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98" y="653110"/>
            <a:ext cx="10757204" cy="2141705"/>
          </a:xfrm>
          <a:prstGeom prst="rect">
            <a:avLst/>
          </a:prstGeom>
        </p:spPr>
      </p:pic>
      <p:pic>
        <p:nvPicPr>
          <p:cNvPr id="32" name="图片 23">
            <a:extLst>
              <a:ext uri="{FF2B5EF4-FFF2-40B4-BE49-F238E27FC236}">
                <a16:creationId xmlns:a16="http://schemas.microsoft.com/office/drawing/2014/main" xmlns="" id="{8CBA751F-7A34-4555-B429-B74FD2DC59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3441" r="27886" b="4265"/>
          <a:stretch/>
        </p:blipFill>
        <p:spPr>
          <a:xfrm>
            <a:off x="191548" y="4688114"/>
            <a:ext cx="1334261" cy="2169886"/>
          </a:xfrm>
          <a:prstGeom prst="rect">
            <a:avLst/>
          </a:prstGeom>
        </p:spPr>
      </p:pic>
      <p:pic>
        <p:nvPicPr>
          <p:cNvPr id="33" name="图片 23">
            <a:extLst>
              <a:ext uri="{FF2B5EF4-FFF2-40B4-BE49-F238E27FC236}">
                <a16:creationId xmlns:a16="http://schemas.microsoft.com/office/drawing/2014/main" xmlns="" id="{A2C6808E-87C5-4DD0-A506-A684A42650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3441" r="27886" b="4265"/>
          <a:stretch/>
        </p:blipFill>
        <p:spPr>
          <a:xfrm>
            <a:off x="10884789" y="0"/>
            <a:ext cx="1334261" cy="216988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2733555-7734-432E-808F-1EC46183A6A2}"/>
              </a:ext>
            </a:extLst>
          </p:cNvPr>
          <p:cNvSpPr txBox="1"/>
          <p:nvPr/>
        </p:nvSpPr>
        <p:spPr>
          <a:xfrm>
            <a:off x="1968887" y="2361086"/>
            <a:ext cx="7715045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26" name="Picture 2" descr="Tổng hợp Lá Cờ Việt Nam Png giá rẻ, bán chạy tháng 7/2022 - BeeCost">
            <a:extLst>
              <a:ext uri="{FF2B5EF4-FFF2-40B4-BE49-F238E27FC236}">
                <a16:creationId xmlns:a16="http://schemas.microsoft.com/office/drawing/2014/main" xmlns="" id="{AA0D14B9-61F9-41D8-A5EB-AB65B1440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208" y="3695192"/>
            <a:ext cx="3597592" cy="250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685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8640" y="396241"/>
            <a:ext cx="11369040" cy="5913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xmlns="" id="{02650B61-9D68-4A5B-99C1-0303D38AA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8589" y="636813"/>
            <a:ext cx="7809141" cy="64389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Chuẩn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bị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giấy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,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bút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màu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để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vẽ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lá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cờ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Tổ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Quốc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2" name="Hướng Dẫn Vẽ Lá Cờ Các Quốc Gia Trên Thế Giới">
            <a:hlinkClick r:id="" action="ppaction://media"/>
            <a:extLst>
              <a:ext uri="{FF2B5EF4-FFF2-40B4-BE49-F238E27FC236}">
                <a16:creationId xmlns:a16="http://schemas.microsoft.com/office/drawing/2014/main" xmlns="" id="{DB4803DF-6B9A-4AA7-B177-F597C08C8F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9159" y="1521279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1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956420-CB06-402A-8FAB-BFD8ADEBF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799" y="1557010"/>
            <a:ext cx="8534402" cy="47960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72D5837-7BFE-4F88-8CE6-2EA62FF38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9" y="1868490"/>
            <a:ext cx="2583702" cy="5198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4F69CA8-E161-4875-BDAC-B06A10954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7614" y="1828800"/>
            <a:ext cx="2736555" cy="4858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0E42843-81F1-49E6-BFA6-35A2699DF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8019" y="2674749"/>
            <a:ext cx="6346486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0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00651 0.05347 " pathEditMode="relative" rAng="0" ptsTypes="AA">
                                      <p:cBhvr>
                                        <p:cTn id="15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00651 0.05348 " pathEditMode="relative" rAng="0" ptsTypes="AA">
                                      <p:cBhvr>
                                        <p:cTn id="17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5570">
            <a:off x="8258094" y="-1341098"/>
            <a:ext cx="4045462" cy="98883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741" y="363862"/>
            <a:ext cx="8164490" cy="64932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B6BDFE-E1AA-482E-A73C-3FBEF0DEF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4254" y="2734961"/>
            <a:ext cx="634648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5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28;p68">
            <a:extLst>
              <a:ext uri="{FF2B5EF4-FFF2-40B4-BE49-F238E27FC236}">
                <a16:creationId xmlns:a16="http://schemas.microsoft.com/office/drawing/2014/main" xmlns="" id="{26ECDD61-7F61-42F3-9EC7-36F1966B5475}"/>
              </a:ext>
            </a:extLst>
          </p:cNvPr>
          <p:cNvSpPr/>
          <p:nvPr/>
        </p:nvSpPr>
        <p:spPr>
          <a:xfrm>
            <a:off x="317617" y="369120"/>
            <a:ext cx="8427134" cy="5777345"/>
          </a:xfrm>
          <a:custGeom>
            <a:avLst/>
            <a:gdLst/>
            <a:ahLst/>
            <a:cxnLst/>
            <a:rect l="l" t="t" r="r" b="b"/>
            <a:pathLst>
              <a:path w="48616" h="37449" extrusionOk="0">
                <a:moveTo>
                  <a:pt x="44487" y="3861"/>
                </a:moveTo>
                <a:lnTo>
                  <a:pt x="44487" y="33732"/>
                </a:lnTo>
                <a:lnTo>
                  <a:pt x="4273" y="33732"/>
                </a:lnTo>
                <a:lnTo>
                  <a:pt x="4273" y="3861"/>
                </a:lnTo>
                <a:close/>
                <a:moveTo>
                  <a:pt x="1961" y="1"/>
                </a:moveTo>
                <a:cubicBezTo>
                  <a:pt x="888" y="1"/>
                  <a:pt x="0" y="868"/>
                  <a:pt x="0" y="1962"/>
                </a:cubicBezTo>
                <a:lnTo>
                  <a:pt x="0" y="35487"/>
                </a:lnTo>
                <a:cubicBezTo>
                  <a:pt x="0" y="36560"/>
                  <a:pt x="888" y="37448"/>
                  <a:pt x="1961" y="37448"/>
                </a:cubicBezTo>
                <a:lnTo>
                  <a:pt x="46655" y="37448"/>
                </a:lnTo>
                <a:cubicBezTo>
                  <a:pt x="47728" y="37448"/>
                  <a:pt x="48616" y="36560"/>
                  <a:pt x="48616" y="35487"/>
                </a:cubicBezTo>
                <a:lnTo>
                  <a:pt x="48616" y="1962"/>
                </a:lnTo>
                <a:cubicBezTo>
                  <a:pt x="48616" y="868"/>
                  <a:pt x="47728" y="1"/>
                  <a:pt x="46655" y="1"/>
                </a:cubicBezTo>
                <a:close/>
              </a:path>
            </a:pathLst>
          </a:cu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825C6CC-952B-4C9E-96CB-08F445D990D5}"/>
              </a:ext>
            </a:extLst>
          </p:cNvPr>
          <p:cNvSpPr txBox="1"/>
          <p:nvPr/>
        </p:nvSpPr>
        <p:spPr>
          <a:xfrm>
            <a:off x="9022080" y="954207"/>
            <a:ext cx="2926080" cy="381327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15A24"/>
                </a:solidFill>
                <a:latin typeface="Arial" panose="020B0604020202020204" pitchFamily="34" charset="0"/>
              </a:rPr>
              <a:t>Phong</a:t>
            </a:r>
            <a:r>
              <a:rPr lang="en-US" sz="32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15A24"/>
                </a:solidFill>
                <a:latin typeface="Arial" panose="020B0604020202020204" pitchFamily="34" charset="0"/>
              </a:rPr>
              <a:t>cách</a:t>
            </a:r>
            <a:r>
              <a:rPr lang="en-US" sz="32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15A24"/>
                </a:solidFill>
                <a:latin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15A24"/>
                </a:solidFill>
                <a:latin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15A24"/>
                </a:solidFill>
                <a:latin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15A24"/>
                </a:solidFill>
                <a:latin typeface="Arial" panose="020B0604020202020204" pitchFamily="34" charset="0"/>
              </a:rPr>
              <a:t>lễ</a:t>
            </a:r>
            <a:r>
              <a:rPr lang="en-US" sz="32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15A24"/>
                </a:solidFill>
                <a:latin typeface="Arial" panose="020B0604020202020204" pitchFamily="34" charset="0"/>
              </a:rPr>
              <a:t>chào</a:t>
            </a:r>
            <a:r>
              <a:rPr lang="en-US" sz="32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15A24"/>
                </a:solidFill>
                <a:latin typeface="Arial" panose="020B0604020202020204" pitchFamily="34" charset="0"/>
              </a:rPr>
              <a:t>cờ</a:t>
            </a:r>
            <a:r>
              <a:rPr lang="en-US" sz="3200" dirty="0">
                <a:solidFill>
                  <a:srgbClr val="F15A24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15A24"/>
                </a:solidFill>
                <a:latin typeface="Arial" panose="020B0604020202020204" pitchFamily="34" charset="0"/>
              </a:rPr>
              <a:t>hát</a:t>
            </a:r>
            <a:r>
              <a:rPr lang="en-US" sz="32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15A24"/>
                </a:solidFill>
                <a:latin typeface="Arial" panose="020B0604020202020204" pitchFamily="34" charset="0"/>
              </a:rPr>
              <a:t>quốc</a:t>
            </a:r>
            <a:r>
              <a:rPr lang="en-US" sz="3200" dirty="0">
                <a:solidFill>
                  <a:srgbClr val="F15A24"/>
                </a:solidFill>
                <a:latin typeface="Arial" panose="020B0604020202020204" pitchFamily="34" charset="0"/>
              </a:rPr>
              <a:t> ca </a:t>
            </a:r>
            <a:r>
              <a:rPr lang="en-US" sz="3200" dirty="0" err="1">
                <a:solidFill>
                  <a:srgbClr val="F15A24"/>
                </a:solidFill>
                <a:latin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F15A24"/>
                </a:solidFill>
                <a:latin typeface="Arial" panose="020B0604020202020204" pitchFamily="34" charset="0"/>
              </a:rPr>
              <a:t> video </a:t>
            </a:r>
            <a:r>
              <a:rPr lang="en-US" sz="3200" dirty="0" err="1">
                <a:solidFill>
                  <a:srgbClr val="F15A24"/>
                </a:solidFill>
                <a:latin typeface="Arial" panose="020B0604020202020204" pitchFamily="34" charset="0"/>
              </a:rPr>
              <a:t>như</a:t>
            </a:r>
            <a:r>
              <a:rPr lang="en-US" sz="32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15A24"/>
                </a:solidFill>
                <a:latin typeface="Arial" panose="020B0604020202020204" pitchFamily="34" charset="0"/>
              </a:rPr>
              <a:t>thế</a:t>
            </a:r>
            <a:r>
              <a:rPr lang="en-US" sz="32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15A24"/>
                </a:solidFill>
                <a:latin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F15A24"/>
                </a:solidFill>
                <a:latin typeface="Arial" panose="020B0604020202020204" pitchFamily="34" charset="0"/>
              </a:rPr>
              <a:t>?</a:t>
            </a:r>
          </a:p>
          <a:p>
            <a:pPr algn="ctr"/>
            <a:endParaRPr lang="en-US" sz="3200" dirty="0">
              <a:solidFill>
                <a:srgbClr val="F15A24"/>
              </a:solidFill>
              <a:latin typeface="Arial" panose="020B0604020202020204" pitchFamily="34" charset="0"/>
            </a:endParaRPr>
          </a:p>
        </p:txBody>
      </p:sp>
      <p:pic>
        <p:nvPicPr>
          <p:cNvPr id="2" name="Chào cờ">
            <a:hlinkClick r:id="" action="ppaction://media"/>
            <a:extLst>
              <a:ext uri="{FF2B5EF4-FFF2-40B4-BE49-F238E27FC236}">
                <a16:creationId xmlns:a16="http://schemas.microsoft.com/office/drawing/2014/main" xmlns="" id="{F354995B-721B-4A3B-B935-2D5827C846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314" y="792479"/>
            <a:ext cx="7674206" cy="48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2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56E36CD1-C9DB-4E5B-8843-CE0451A99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416715" y="2813175"/>
            <a:ext cx="2699815" cy="3774144"/>
          </a:xfrm>
          <a:prstGeom prst="rect">
            <a:avLst/>
          </a:prstGeom>
        </p:spPr>
      </p:pic>
      <p:pic>
        <p:nvPicPr>
          <p:cNvPr id="8" name="图片 23">
            <a:extLst>
              <a:ext uri="{FF2B5EF4-FFF2-40B4-BE49-F238E27FC236}">
                <a16:creationId xmlns:a16="http://schemas.microsoft.com/office/drawing/2014/main" xmlns="" id="{A9F1092D-C352-4AB6-9161-656793B810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665" y="2542493"/>
            <a:ext cx="4894151" cy="4894151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2C399FC-B4D7-4010-81C0-F9416BB54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115" y="2186339"/>
            <a:ext cx="6376969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3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5570">
            <a:off x="8258094" y="-1341098"/>
            <a:ext cx="4045462" cy="98883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18" y="363862"/>
            <a:ext cx="8956372" cy="64932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748476" y="3197657"/>
            <a:ext cx="65360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sv-SE" altLang="zh-CN" sz="6600" b="1" dirty="0">
                <a:solidFill>
                  <a:srgbClr val="C00000"/>
                </a:solidFill>
                <a:ea typeface="仓耳今楷05-6763 W05" panose="02020400000000000000" pitchFamily="18" charset="-122"/>
                <a:cs typeface="Arima Madurai" panose="00000500000000000000" pitchFamily="2" charset="0"/>
              </a:rPr>
              <a:t>Nhận xét hành vi</a:t>
            </a:r>
            <a:endParaRPr lang="zh-CN" altLang="en-US" sz="6600" b="1" dirty="0">
              <a:solidFill>
                <a:srgbClr val="C00000"/>
              </a:solidFill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97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altLang="zh-CN" sz="1799">
                <a:solidFill>
                  <a:prstClr val="white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sz="1799" dirty="0">
              <a:solidFill>
                <a:prstClr val="white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</p:grpSp>
      <p:pic>
        <p:nvPicPr>
          <p:cNvPr id="1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sp>
        <p:nvSpPr>
          <p:cNvPr id="14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640366" y="207567"/>
            <a:ext cx="10158742" cy="120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/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1. </a:t>
            </a:r>
            <a:r>
              <a:rPr lang="vi-VN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Em đồng tình hoặc không đồng tình với tư thế, hành vi của bạn nào trong bức tranh sau? Vì sao?</a:t>
            </a:r>
            <a:endParaRPr lang="zh-CN" altLang="en-US" sz="3599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713971-4DE4-401D-BF81-D889F49143A0}"/>
              </a:ext>
            </a:extLst>
          </p:cNvPr>
          <p:cNvPicPr/>
          <p:nvPr/>
        </p:nvPicPr>
        <p:blipFill rotWithShape="1">
          <a:blip r:embed="rId6"/>
          <a:srcRect l="9113" t="37870" r="54674" b="28468"/>
          <a:stretch/>
        </p:blipFill>
        <p:spPr bwMode="auto">
          <a:xfrm>
            <a:off x="1004036" y="1729664"/>
            <a:ext cx="8517687" cy="46224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28AA0E3-9FDB-47C4-98F7-16DFF400C0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0800" y="3534333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7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98513">
            <a:off x="2167716" y="-100060"/>
            <a:ext cx="1525010" cy="2729768"/>
          </a:xfrm>
          <a:prstGeom prst="rect">
            <a:avLst/>
          </a:prstGeom>
        </p:spPr>
      </p:pic>
      <p:pic>
        <p:nvPicPr>
          <p:cNvPr id="8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21259" flipH="1">
            <a:off x="7493170" y="-204437"/>
            <a:ext cx="1525010" cy="2729768"/>
          </a:xfrm>
          <a:prstGeom prst="rect">
            <a:avLst/>
          </a:prstGeom>
        </p:spPr>
      </p:pic>
      <p:pic>
        <p:nvPicPr>
          <p:cNvPr id="7" name="图片 11268" descr="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4440" y="-58312"/>
            <a:ext cx="4793570" cy="4766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3831536" y="2235903"/>
            <a:ext cx="3240114" cy="1446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43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Trình</a:t>
            </a:r>
            <a:r>
              <a:rPr lang="en-US" altLang="zh-CN" sz="4399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3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bày</a:t>
            </a:r>
            <a:r>
              <a:rPr lang="en-US" altLang="zh-CN" sz="4399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3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trước</a:t>
            </a:r>
            <a:r>
              <a:rPr lang="en-US" altLang="zh-CN" sz="4399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3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lớp</a:t>
            </a:r>
            <a:endParaRPr lang="zh-CN" altLang="en-US" sz="4399" dirty="0">
              <a:solidFill>
                <a:srgbClr val="C00000"/>
              </a:solidFill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5747F46-75B2-4757-A2D2-1FC48111D8F2}"/>
              </a:ext>
            </a:extLst>
          </p:cNvPr>
          <p:cNvSpPr txBox="1"/>
          <p:nvPr/>
        </p:nvSpPr>
        <p:spPr>
          <a:xfrm>
            <a:off x="3831536" y="6497718"/>
            <a:ext cx="5534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5063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599440"/>
            <a:ext cx="11662259" cy="59970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altLang="zh-CN" sz="1799">
                <a:solidFill>
                  <a:prstClr val="white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sz="1799" dirty="0">
              <a:solidFill>
                <a:prstClr val="white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151120" y="785751"/>
            <a:ext cx="6536846" cy="5271409"/>
            <a:chOff x="7675497" y="1612359"/>
            <a:chExt cx="6336704" cy="4148521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126"/>
              <a:endParaRPr lang="en-US" sz="3199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3807341-CCBD-4E7E-8332-765F19467A7D}"/>
              </a:ext>
            </a:extLst>
          </p:cNvPr>
          <p:cNvPicPr/>
          <p:nvPr/>
        </p:nvPicPr>
        <p:blipFill rotWithShape="1">
          <a:blip r:embed="rId5"/>
          <a:srcRect l="9113" t="37870" r="54674" b="28468"/>
          <a:stretch/>
        </p:blipFill>
        <p:spPr bwMode="auto">
          <a:xfrm>
            <a:off x="344492" y="1591182"/>
            <a:ext cx="5008420" cy="36096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E1326E3-9137-4F02-AD71-D75B2684AE2C}"/>
              </a:ext>
            </a:extLst>
          </p:cNvPr>
          <p:cNvSpPr txBox="1"/>
          <p:nvPr/>
        </p:nvSpPr>
        <p:spPr>
          <a:xfrm>
            <a:off x="5352912" y="1811104"/>
            <a:ext cx="6209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914126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nghiêm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C49A9C32-EFBE-453E-998A-3A003D8FC9C3}"/>
              </a:ext>
            </a:extLst>
          </p:cNvPr>
          <p:cNvSpPr/>
          <p:nvPr/>
        </p:nvSpPr>
        <p:spPr>
          <a:xfrm>
            <a:off x="264870" y="2477069"/>
            <a:ext cx="3738170" cy="242005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0E0F84A-DCB5-4976-AE56-99BA7C484C55}"/>
              </a:ext>
            </a:extLst>
          </p:cNvPr>
          <p:cNvSpPr txBox="1"/>
          <p:nvPr/>
        </p:nvSpPr>
        <p:spPr>
          <a:xfrm>
            <a:off x="5454713" y="3010173"/>
            <a:ext cx="62091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914126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 vi chưa đúng: </a:t>
            </a:r>
            <a:r>
              <a:rPr lang="vi-V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bạn nữ đứng sau nói chuyện trong lúc chào cờ; bạn nam đội mũ quần áo xộc xệch; bạn nam bên c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ạ</a:t>
            </a:r>
            <a:r>
              <a:rPr lang="vi-V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 khoác vai bạn, không nhìn cờ mà nhìn bạn.</a:t>
            </a:r>
            <a:endParaRPr 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EF8F290D-9BD8-419F-8997-018E92C56337}"/>
              </a:ext>
            </a:extLst>
          </p:cNvPr>
          <p:cNvSpPr/>
          <p:nvPr/>
        </p:nvSpPr>
        <p:spPr>
          <a:xfrm>
            <a:off x="344492" y="1950720"/>
            <a:ext cx="2911664" cy="93760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19" grpId="0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5570">
            <a:off x="8258094" y="-1341098"/>
            <a:ext cx="4045462" cy="98883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18" y="363862"/>
            <a:ext cx="8956372" cy="64932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748476" y="3197657"/>
            <a:ext cx="65360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126"/>
            <a:r>
              <a:rPr lang="sv-SE" altLang="zh-CN" sz="6600" dirty="0">
                <a:solidFill>
                  <a:srgbClr val="C00000"/>
                </a:solidFill>
                <a:ea typeface="仓耳今楷05-6763 W05" panose="02020400000000000000" pitchFamily="18" charset="-122"/>
                <a:cs typeface="Arima Madurai" panose="00000500000000000000" pitchFamily="2" charset="0"/>
              </a:rPr>
              <a:t>Em sẽ khuyên bạn điều gì? 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31324" y="363861"/>
            <a:ext cx="931422" cy="1861563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97" b="1" i="0" u="none" strike="noStrike" kern="1200" cap="none" spc="0" normalizeH="0" baseline="0" noProof="0" dirty="0">
                <a:ln w="6600">
                  <a:solidFill>
                    <a:srgbClr val="DD8047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DD8047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9431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jeppt.com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413</Words>
  <Application>Microsoft Office PowerPoint</Application>
  <PresentationFormat>Custom</PresentationFormat>
  <Paragraphs>51</Paragraphs>
  <Slides>19</Slides>
  <Notes>19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jeppt.com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ismail - [2010]</cp:lastModifiedBy>
  <cp:revision>32</cp:revision>
  <dcterms:created xsi:type="dcterms:W3CDTF">2022-07-08T07:12:00Z</dcterms:created>
  <dcterms:modified xsi:type="dcterms:W3CDTF">2024-07-09T07:42:11Z</dcterms:modified>
</cp:coreProperties>
</file>