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93" r:id="rId2"/>
    <p:sldId id="258" r:id="rId3"/>
    <p:sldId id="259" r:id="rId4"/>
    <p:sldId id="260" r:id="rId5"/>
    <p:sldId id="265" r:id="rId6"/>
    <p:sldId id="264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1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67FFE-E9EB-4973-ACD5-B29DF21CB05D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1C678-AF50-4122-85A7-7F85F558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6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831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279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912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1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13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1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653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0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4273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923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507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191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36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6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572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2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76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999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521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9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55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2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14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095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media1.mp3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mp3"/><Relationship Id="rId22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/>
          <a:srcRect l="1069" t="2602" r="448" b="513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1"/>
          <a:srcRect b="57274"/>
          <a:stretch>
            <a:fillRect/>
          </a:stretch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1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4.emf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3.emf"/><Relationship Id="rId5" Type="http://schemas.openxmlformats.org/officeDocument/2006/relationships/image" Target="../media/image1.emf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4.png"/><Relationship Id="rId5" Type="http://schemas.openxmlformats.org/officeDocument/2006/relationships/image" Target="../media/image50.png"/><Relationship Id="rId10" Type="http://schemas.openxmlformats.org/officeDocument/2006/relationships/image" Target="../media/image43.png"/><Relationship Id="rId4" Type="http://schemas.openxmlformats.org/officeDocument/2006/relationships/image" Target="../media/image49.png"/><Relationship Id="rId9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11" Type="http://schemas.openxmlformats.org/officeDocument/2006/relationships/image" Target="../media/image44.png"/><Relationship Id="rId5" Type="http://schemas.openxmlformats.org/officeDocument/2006/relationships/image" Target="../media/image56.png"/><Relationship Id="rId10" Type="http://schemas.openxmlformats.org/officeDocument/2006/relationships/image" Target="../media/image43.png"/><Relationship Id="rId4" Type="http://schemas.openxmlformats.org/officeDocument/2006/relationships/image" Target="../media/image49.png"/><Relationship Id="rId9" Type="http://schemas.openxmlformats.org/officeDocument/2006/relationships/image" Target="../media/image5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44.png"/><Relationship Id="rId5" Type="http://schemas.openxmlformats.org/officeDocument/2006/relationships/image" Target="../media/image57.emf"/><Relationship Id="rId10" Type="http://schemas.openxmlformats.org/officeDocument/2006/relationships/image" Target="../media/image43.png"/><Relationship Id="rId4" Type="http://schemas.openxmlformats.org/officeDocument/2006/relationships/image" Target="../media/image49.png"/><Relationship Id="rId9" Type="http://schemas.openxmlformats.org/officeDocument/2006/relationships/image" Target="../media/image5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4.png"/><Relationship Id="rId5" Type="http://schemas.openxmlformats.org/officeDocument/2006/relationships/image" Target="../media/image50.png"/><Relationship Id="rId10" Type="http://schemas.openxmlformats.org/officeDocument/2006/relationships/image" Target="../media/image43.png"/><Relationship Id="rId4" Type="http://schemas.openxmlformats.org/officeDocument/2006/relationships/image" Target="../media/image49.png"/><Relationship Id="rId9" Type="http://schemas.openxmlformats.org/officeDocument/2006/relationships/image" Target="../media/image5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9.png"/><Relationship Id="rId15" Type="http://schemas.openxmlformats.org/officeDocument/2006/relationships/image" Target="../media/image59.GIF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1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2.emf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4.emf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3.emf"/><Relationship Id="rId5" Type="http://schemas.openxmlformats.org/officeDocument/2006/relationships/image" Target="../media/image1.emf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emf"/><Relationship Id="rId1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4.em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3.emf"/><Relationship Id="rId5" Type="http://schemas.openxmlformats.org/officeDocument/2006/relationships/image" Target="../media/image1.emf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9852D9DC-4DF7-C172-4B7B-5BA4B479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24" y="427123"/>
            <a:ext cx="12347035" cy="86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00">
              <a:spcBef>
                <a:spcPct val="0"/>
              </a:spcBef>
              <a:buClr>
                <a:srgbClr val="1F497D"/>
              </a:buClr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PHÒNG GIÁO DỤC VÀ ĐÀO TẠO HUYỆN QUỐC OAI</a:t>
            </a:r>
          </a:p>
          <a:p>
            <a:pPr algn="ctr" defTabSz="1219200">
              <a:spcBef>
                <a:spcPct val="0"/>
              </a:spcBef>
              <a:buClr>
                <a:srgbClr val="1F497D"/>
              </a:buClr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TRƯỜNG TIỂU HỌC SÀI SƠN A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01C675-83A3-A78F-80AB-0D8081CC9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1" y="1650335"/>
            <a:ext cx="12192001" cy="86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00">
              <a:spcBef>
                <a:spcPct val="0"/>
              </a:spcBef>
              <a:buClr>
                <a:srgbClr val="1F497D"/>
              </a:buClr>
              <a:buNone/>
            </a:pPr>
            <a:r>
              <a:rPr lang="en-US" altLang="en-US" sz="40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MÔN CÔNG NGHỆ LỚP 3</a:t>
            </a:r>
            <a:endParaRPr lang="vi-VN" altLang="en-US" sz="4000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D454D-1C65-F2FB-5640-C84C5AF21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48364"/>
            <a:ext cx="1930400" cy="16992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CCE97E-A7AA-6EED-B4D7-EDEB950F5E90}"/>
              </a:ext>
            </a:extLst>
          </p:cNvPr>
          <p:cNvSpPr txBox="1">
            <a:spLocks/>
          </p:cNvSpPr>
          <p:nvPr/>
        </p:nvSpPr>
        <p:spPr>
          <a:xfrm>
            <a:off x="1886559" y="2781299"/>
            <a:ext cx="9243721" cy="489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358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 panose="020B0604020202020204"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  <p:pic>
        <p:nvPicPr>
          <p:cNvPr id="16" name="Picture 2" descr="Giải công nghệ 3 chân trời bài 4: Sử dụng máy thu thanh - Tech12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75" y="2873330"/>
            <a:ext cx="5932162" cy="36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257871" y="377694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47737" y="46111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44556" y="553613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86213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0880" y="2316480"/>
            <a:ext cx="5059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</a:t>
            </a:r>
            <a:r>
              <a:rPr lang="vi-VN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một sản phẩm công nghệ, có tác dụng thu tín hiệu của đài phát thanh.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/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/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/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/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/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/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/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/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/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/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/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/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/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/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/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/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/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/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/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/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/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/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/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/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/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/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/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/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/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/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/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/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/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/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/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/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/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/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/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/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/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/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/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/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/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/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/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/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/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/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/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/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/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/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/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/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/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/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/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/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/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/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/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/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/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/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/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/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/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/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/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/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/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/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/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/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/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/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/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/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/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/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/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/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/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/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/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/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/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/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/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/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/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/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/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/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/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/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/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/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/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/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/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/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/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/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/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/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/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/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/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/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/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/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/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/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/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/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/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/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/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/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/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/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/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/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/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/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/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/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/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/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/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/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/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/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/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/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/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/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/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/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/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/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/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/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/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/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/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/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/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/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/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/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/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/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/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/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/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/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/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/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/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/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/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/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/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/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/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/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/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/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/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/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/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/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/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/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/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/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/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/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/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/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/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/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/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/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/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/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/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/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/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/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/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/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/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/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/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/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/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/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/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/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/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/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/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/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/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/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/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/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/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/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/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/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/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/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/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/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/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/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/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/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/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/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/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/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/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/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/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/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/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/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/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/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/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/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/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/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/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/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/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/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/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/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/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/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/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/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/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/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/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/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/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/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/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/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/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/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/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/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/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/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/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/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/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/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/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/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/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/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/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/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/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/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/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/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/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/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/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/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/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/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/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/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/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/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/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/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/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/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/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/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/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/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/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/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/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/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/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/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/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/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/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/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/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/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/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/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/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/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/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/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/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/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/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/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/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/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/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/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/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/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/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/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/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/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6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/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1323204" y="179694"/>
            <a:ext cx="9928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Quan </a:t>
            </a:r>
            <a:r>
              <a:rPr kumimoji="0" lang="en-US" altLang="zh-CN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sát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các</a:t>
            </a:r>
            <a:r>
              <a:rPr kumimoji="0" lang="en-US" altLang="zh-CN" sz="2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hình vẽ</a:t>
            </a:r>
            <a:r>
              <a:rPr kumimoji="0" lang="en-US" altLang="zh-CN" sz="2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trong sơ đồ dưới đây và đọc thông tin trong bảng, em hãy sắp xếp đúng thứ tự hoạt động của đài phát thanh và máy thu thanh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/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45" y="1060699"/>
            <a:ext cx="5181600" cy="5236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444" y="2032707"/>
            <a:ext cx="5621867" cy="3024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670" y="0"/>
            <a:ext cx="1562686" cy="12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23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 panose="020B0604020202020204"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7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163463"/>
            <a:ext cx="9064978" cy="4029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4222" y="224648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84099" y="351648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7097" y="43942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2634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/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/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/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</a:t>
              </a:r>
              <a:r>
                <a:rPr lang="vi-VN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 thu thanh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</a:t>
              </a:r>
              <a:r>
                <a:rPr lang="vi-VN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đài phát thanh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/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/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>
            <a:fillRect/>
          </a:stretch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>
            <a:fillRect/>
          </a:stretch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065" y="135841"/>
            <a:ext cx="9992995" cy="230832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006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/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870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/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/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/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/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/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4" name="组合 2"/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/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/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/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/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/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/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/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/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/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4" name="组合 83"/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/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/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/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/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/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3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/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9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/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3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/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/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/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88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/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/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/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/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/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862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>
            <a:fillRect/>
          </a:stretch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>
            <a:fillRect/>
          </a:stretch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/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56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ải SGK Công nghệ lớp 3 trang 24, 25, 26, 27, 28, 29 Bài 4: Sử dụng máy  thu thanh |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34" y="858483"/>
            <a:ext cx="7586133" cy="524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97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/>
          <p:cNvGrpSpPr/>
          <p:nvPr/>
        </p:nvGrpSpPr>
        <p:grpSpPr>
          <a:xfrm>
            <a:off x="486866" y="608222"/>
            <a:ext cx="937535" cy="783002"/>
            <a:chOff x="5493105" y="1228234"/>
            <a:chExt cx="937535" cy="783002"/>
          </a:xfrm>
        </p:grpSpPr>
        <p:grpSp>
          <p:nvGrpSpPr>
            <p:cNvPr id="10" name="组合 54"/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/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/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/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4" name="组合 2"/>
          <p:cNvGrpSpPr/>
          <p:nvPr/>
        </p:nvGrpSpPr>
        <p:grpSpPr>
          <a:xfrm>
            <a:off x="1126918" y="709002"/>
            <a:ext cx="9836994" cy="643859"/>
            <a:chOff x="6342919" y="1327445"/>
            <a:chExt cx="4624687" cy="643859"/>
          </a:xfrm>
        </p:grpSpPr>
        <p:grpSp>
          <p:nvGrpSpPr>
            <p:cNvPr id="15" name="组合 48"/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/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/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/>
            <p:cNvSpPr txBox="1"/>
            <p:nvPr/>
          </p:nvSpPr>
          <p:spPr>
            <a:xfrm>
              <a:off x="6342919" y="1349036"/>
              <a:ext cx="3830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="1" ker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 hiểu gì về </a:t>
              </a: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máy thu thanh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/>
          <p:cNvGrpSpPr/>
          <p:nvPr/>
        </p:nvGrpSpPr>
        <p:grpSpPr>
          <a:xfrm>
            <a:off x="452267" y="2598397"/>
            <a:ext cx="937535" cy="783002"/>
            <a:chOff x="5493105" y="1228234"/>
            <a:chExt cx="937535" cy="783002"/>
          </a:xfrm>
        </p:grpSpPr>
        <p:grpSp>
          <p:nvGrpSpPr>
            <p:cNvPr id="20" name="组合 71"/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/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/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/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4" name="组合 83"/>
          <p:cNvGrpSpPr/>
          <p:nvPr/>
        </p:nvGrpSpPr>
        <p:grpSpPr>
          <a:xfrm>
            <a:off x="1593734" y="2287331"/>
            <a:ext cx="10598266" cy="1078950"/>
            <a:chOff x="6662229" y="1300023"/>
            <a:chExt cx="4372210" cy="663720"/>
          </a:xfrm>
        </p:grpSpPr>
        <p:grpSp>
          <p:nvGrpSpPr>
            <p:cNvPr id="25" name="组合 85"/>
            <p:cNvGrpSpPr/>
            <p:nvPr/>
          </p:nvGrpSpPr>
          <p:grpSpPr>
            <a:xfrm>
              <a:off x="6662229" y="1305785"/>
              <a:ext cx="4372210" cy="643859"/>
              <a:chOff x="2997347" y="921442"/>
              <a:chExt cx="6336001" cy="3170745"/>
            </a:xfrm>
          </p:grpSpPr>
          <p:sp>
            <p:nvSpPr>
              <p:cNvPr id="27" name="任意多边形: 形状 45"/>
              <p:cNvSpPr/>
              <p:nvPr/>
            </p:nvSpPr>
            <p:spPr>
              <a:xfrm>
                <a:off x="2997347" y="921442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/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/>
            <p:cNvSpPr txBox="1"/>
            <p:nvPr/>
          </p:nvSpPr>
          <p:spPr>
            <a:xfrm>
              <a:off x="6796961" y="1300023"/>
              <a:ext cx="4187794" cy="663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 có</a:t>
              </a:r>
              <a:r>
                <a:rPr kumimoji="0" lang="en-US" sz="2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biết </a:t>
              </a: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máy thu thanh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hoạt</a:t>
              </a:r>
              <a:r>
                <a:rPr kumimoji="0" lang="en-US" sz="2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động như </a:t>
              </a:r>
            </a:p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 nào không?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955633" y="4072578"/>
            <a:ext cx="11168705" cy="1400273"/>
            <a:chOff x="6257787" y="1327445"/>
            <a:chExt cx="5250767" cy="643859"/>
          </a:xfrm>
        </p:grpSpPr>
        <p:grpSp>
          <p:nvGrpSpPr>
            <p:cNvPr id="30" name="组合 48"/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33" name="任意多边形: 形状 45"/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任意多边形: 形状 44"/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文本框 69"/>
            <p:cNvSpPr txBox="1"/>
            <p:nvPr/>
          </p:nvSpPr>
          <p:spPr>
            <a:xfrm>
              <a:off x="6257787" y="1456552"/>
              <a:ext cx="5250767" cy="438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không có </a:t>
              </a: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máy thu thanh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thì</a:t>
              </a:r>
              <a:r>
                <a:rPr kumimoji="0" lang="en-US" sz="2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cuộc sống của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chúng ta như thế nào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组合 70"/>
          <p:cNvGrpSpPr/>
          <p:nvPr/>
        </p:nvGrpSpPr>
        <p:grpSpPr>
          <a:xfrm>
            <a:off x="476732" y="4438914"/>
            <a:ext cx="937535" cy="783002"/>
            <a:chOff x="5493105" y="1228234"/>
            <a:chExt cx="937535" cy="783002"/>
          </a:xfrm>
        </p:grpSpPr>
        <p:grpSp>
          <p:nvGrpSpPr>
            <p:cNvPr id="36" name="组合 71"/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38" name="任意多边形: 形状 73"/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任意多边形: 形状 82"/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 panose="020F0502020204030204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7" name="文本框 72"/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kern="0" dirty="0">
                  <a:solidFill>
                    <a:srgbClr val="21596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4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/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/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65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>
            <a:fillRect/>
          </a:stretch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>
            <a:fillRect/>
          </a:stretch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5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/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/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/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/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/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/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/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/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/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/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/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/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/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/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/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/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/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/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/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/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/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/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/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/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/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/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/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/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/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/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/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/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/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/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/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/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/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/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/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/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/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/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/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/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/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/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/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/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/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/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/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/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/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/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/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/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/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/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/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/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/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/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/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/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/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/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/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/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/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/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/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/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/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/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/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/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/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/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/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/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/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/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/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/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/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/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/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/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/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/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/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/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/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/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/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/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/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/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/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/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/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/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/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/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/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/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/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/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/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/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/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/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/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/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/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/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/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/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/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/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/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/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/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/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/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/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/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/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/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/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/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/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/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/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/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/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/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/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/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/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/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/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/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/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/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/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/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/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/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/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/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/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/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/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/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/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/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/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/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/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/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/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/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/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/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/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/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/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/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/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/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/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/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/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/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/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/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/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/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/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/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/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/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/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/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/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/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/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/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/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/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/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/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/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/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/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/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/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/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/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/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/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/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/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/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/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/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/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/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/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/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/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/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/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/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/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/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/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/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/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/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/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/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/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/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/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/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/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/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/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/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/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/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/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/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/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/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/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/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/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/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/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/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/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/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/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/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/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/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/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/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/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/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/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/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/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/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/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/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/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/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/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/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/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/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/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/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/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/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/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/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/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/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/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/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/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914400"/>
                <a:endParaRPr lang="zh-CN" altLang="en-US" sz="1865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/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/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/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/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/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/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/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/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/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/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/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/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/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/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/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/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/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/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/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/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/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/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/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/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/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/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/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/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/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/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/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/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/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/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/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/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/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/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/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/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/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/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/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/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/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/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/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/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/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/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/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/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914400"/>
              <a:endParaRPr lang="zh-CN" altLang="en-US" sz="1865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/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1817492" y="410943"/>
            <a:ext cx="9928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Dựa vào hình và các thông tin trong bảng dưới đây, em hãy chọn những tác dụng của máy phát thanh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/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6" y="216945"/>
            <a:ext cx="1783989" cy="1448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2" y="1486083"/>
            <a:ext cx="6333804" cy="5027606"/>
          </a:xfrm>
          <a:prstGeom prst="rect">
            <a:avLst/>
          </a:prstGeom>
        </p:spPr>
      </p:pic>
      <p:pic>
        <p:nvPicPr>
          <p:cNvPr id="3074" name="Picture 2" descr="Giải công nghệ 3 chân trời bài 4: Sử dụng máy thu thanh - Tech1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44" y="2510034"/>
            <a:ext cx="4967111" cy="247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183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482</Words>
  <Application>Microsoft Office PowerPoint</Application>
  <PresentationFormat>Widescreen</PresentationFormat>
  <Paragraphs>73</Paragraphs>
  <Slides>25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Microsoft YaHei</vt:lpstr>
      <vt:lpstr>Arial</vt:lpstr>
      <vt:lpstr>Calibri</vt:lpstr>
      <vt:lpstr>Georgia</vt:lpstr>
      <vt:lpstr>Lato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TIEU HOC HAM MY 1</dc:creator>
  <cp:lastModifiedBy>Administrator</cp:lastModifiedBy>
  <cp:revision>7</cp:revision>
  <dcterms:created xsi:type="dcterms:W3CDTF">2022-10-27T01:20:39Z</dcterms:created>
  <dcterms:modified xsi:type="dcterms:W3CDTF">2024-07-09T11:52:51Z</dcterms:modified>
</cp:coreProperties>
</file>