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ở</a:t>
            </a:r>
            <a:r>
              <a:rPr lang="en-US" sz="2800" dirty="0" smtClean="0"/>
              <a:t> </a:t>
            </a:r>
            <a:r>
              <a:rPr lang="en-US" sz="2800" dirty="0" err="1" smtClean="0"/>
              <a:t>Sài</a:t>
            </a:r>
            <a:r>
              <a:rPr lang="en-US" sz="2800" dirty="0" smtClean="0"/>
              <a:t> </a:t>
            </a:r>
            <a:r>
              <a:rPr lang="en-US" sz="2800" dirty="0" err="1" smtClean="0"/>
              <a:t>Sơn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chùa</a:t>
            </a:r>
            <a:r>
              <a:rPr lang="en-US" sz="2800" dirty="0" smtClean="0"/>
              <a:t> </a:t>
            </a:r>
            <a:r>
              <a:rPr lang="en-US" sz="2800" dirty="0" err="1" smtClean="0"/>
              <a:t>Thầy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chùa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đẹp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kính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153150" cy="1489289"/>
            <a:chOff x="569798" y="1124402"/>
            <a:chExt cx="31531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1531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375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</cp:revision>
  <dcterms:created xsi:type="dcterms:W3CDTF">2021-06-11T02:39:36Z</dcterms:created>
  <dcterms:modified xsi:type="dcterms:W3CDTF">2024-07-09T14:33:00Z</dcterms:modified>
</cp:coreProperties>
</file>