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6" r:id="rId2"/>
    <p:sldMasterId id="2147483672" r:id="rId3"/>
    <p:sldMasterId id="2147483675" r:id="rId4"/>
    <p:sldMasterId id="2147483677" r:id="rId5"/>
    <p:sldMasterId id="2147483690" r:id="rId6"/>
  </p:sldMasterIdLst>
  <p:notesMasterIdLst>
    <p:notesMasterId r:id="rId40"/>
  </p:notesMasterIdLst>
  <p:sldIdLst>
    <p:sldId id="261" r:id="rId7"/>
    <p:sldId id="866" r:id="rId8"/>
    <p:sldId id="870" r:id="rId9"/>
    <p:sldId id="884" r:id="rId10"/>
    <p:sldId id="260" r:id="rId11"/>
    <p:sldId id="833" r:id="rId12"/>
    <p:sldId id="849" r:id="rId13"/>
    <p:sldId id="871" r:id="rId14"/>
    <p:sldId id="874" r:id="rId15"/>
    <p:sldId id="876" r:id="rId16"/>
    <p:sldId id="877" r:id="rId17"/>
    <p:sldId id="878" r:id="rId18"/>
    <p:sldId id="879" r:id="rId19"/>
    <p:sldId id="880" r:id="rId20"/>
    <p:sldId id="873" r:id="rId21"/>
    <p:sldId id="881" r:id="rId22"/>
    <p:sldId id="882" r:id="rId23"/>
    <p:sldId id="276" r:id="rId24"/>
    <p:sldId id="872" r:id="rId25"/>
    <p:sldId id="863" r:id="rId26"/>
    <p:sldId id="883" r:id="rId27"/>
    <p:sldId id="885" r:id="rId28"/>
    <p:sldId id="886" r:id="rId29"/>
    <p:sldId id="835" r:id="rId30"/>
    <p:sldId id="836" r:id="rId31"/>
    <p:sldId id="838" r:id="rId32"/>
    <p:sldId id="839" r:id="rId33"/>
    <p:sldId id="852" r:id="rId34"/>
    <p:sldId id="853" r:id="rId35"/>
    <p:sldId id="862" r:id="rId36"/>
    <p:sldId id="856" r:id="rId37"/>
    <p:sldId id="887" r:id="rId38"/>
    <p:sldId id="287" r:id="rId39"/>
  </p:sldIdLst>
  <p:sldSz cx="12192000" cy="6858000"/>
  <p:notesSz cx="6858000" cy="9144000"/>
  <p:embeddedFontLst>
    <p:embeddedFont>
      <p:font typeface="#9Slide07 HoneyCream" pitchFamily="2" charset="0"/>
      <p:regular r:id="rId41"/>
    </p:embeddedFont>
    <p:embeddedFont>
      <p:font typeface="Roboto" panose="02000000000000000000" pitchFamily="2" charset="0"/>
      <p:regular r:id="rId42"/>
      <p:bold r:id="rId43"/>
      <p:italic r:id="rId44"/>
      <p:boldItalic r:id="rId45"/>
    </p:embeddedFont>
    <p:embeddedFont>
      <p:font typeface="UTM Khuccamta" panose="02040603050506020204" pitchFamily="18" charset="0"/>
      <p:regular r:id="rId46"/>
    </p:embeddedFont>
    <p:embeddedFont>
      <p:font typeface="UTM Futura Extra" panose="02040603050506020204" pitchFamily="18" charset="0"/>
      <p:bold r:id="rId47"/>
    </p:embeddedFont>
    <p:embeddedFont>
      <p:font typeface="Calibri" panose="020F0502020204030204" pitchFamily="34" charset="0"/>
      <p:regular r:id="rId48"/>
      <p:bold r:id="rId49"/>
      <p:italic r:id="rId50"/>
      <p:boldItalic r:id="rId51"/>
    </p:embeddedFont>
    <p:embeddedFont>
      <p:font typeface="SVN-Newton" panose="02040603050506020204" pitchFamily="18" charset="0"/>
      <p:regular r:id="rId52"/>
    </p:embeddedFont>
    <p:embeddedFont>
      <p:font typeface="Cambria" panose="02040503050406030204" pitchFamily="18" charset="0"/>
      <p:regular r:id="rId53"/>
      <p:bold r:id="rId54"/>
      <p:italic r:id="rId55"/>
      <p:boldItalic r:id="rId56"/>
    </p:embeddedFont>
    <p:embeddedFont>
      <p:font typeface="UTM Avo" panose="02040603050506020204" pitchFamily="18" charset="0"/>
      <p:regular r:id="rId57"/>
      <p:bold r:id="rId58"/>
      <p:italic r:id="rId59"/>
      <p:boldItalic r:id="rId60"/>
    </p:embeddedFont>
    <p:embeddedFont>
      <p:font typeface="Calibri Light" panose="020F0302020204030204" pitchFamily="3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2D66"/>
    <a:srgbClr val="764A3D"/>
    <a:srgbClr val="519E83"/>
    <a:srgbClr val="006666"/>
    <a:srgbClr val="FA8681"/>
    <a:srgbClr val="FFF7D3"/>
    <a:srgbClr val="0033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5297" autoAdjust="0"/>
  </p:normalViewPr>
  <p:slideViewPr>
    <p:cSldViewPr snapToGrid="0">
      <p:cViewPr varScale="1">
        <p:scale>
          <a:sx n="85" d="100"/>
          <a:sy n="85" d="100"/>
        </p:scale>
        <p:origin x="7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21.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4.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EB0E9E-2F8A-4588-999A-7C4CEE856D9A}" type="datetimeFigureOut">
              <a:rPr lang="en-US" smtClean="0"/>
              <a:pPr/>
              <a:t>12/28/2023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ED4D6-296F-4982-ADBB-413C6ACABA22}" type="slidenum">
              <a:rPr lang="en-US" smtClean="0"/>
              <a:pPr/>
              <a:t>‹#›</a:t>
            </a:fld>
            <a:endParaRPr lang="en-US"/>
          </a:p>
        </p:txBody>
      </p:sp>
    </p:spTree>
    <p:extLst>
      <p:ext uri="{BB962C8B-B14F-4D97-AF65-F5344CB8AC3E}">
        <p14:creationId xmlns:p14="http://schemas.microsoft.com/office/powerpoint/2010/main" val="3203969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ED4D6-296F-4982-ADBB-413C6ACABA22}" type="slidenum">
              <a:rPr lang="en-US" smtClean="0"/>
              <a:pPr/>
              <a:t>2</a:t>
            </a:fld>
            <a:endParaRPr lang="en-US"/>
          </a:p>
        </p:txBody>
      </p:sp>
    </p:spTree>
    <p:extLst>
      <p:ext uri="{BB962C8B-B14F-4D97-AF65-F5344CB8AC3E}">
        <p14:creationId xmlns:p14="http://schemas.microsoft.com/office/powerpoint/2010/main" val="275053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603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Thời</a:t>
            </a:r>
            <a:r>
              <a:rPr lang="en-US" dirty="0"/>
              <a:t> </a:t>
            </a:r>
            <a:r>
              <a:rPr lang="en-US" dirty="0" err="1"/>
              <a:t>kỳ</a:t>
            </a:r>
            <a:r>
              <a:rPr lang="en-US" dirty="0"/>
              <a:t> </a:t>
            </a:r>
            <a:r>
              <a:rPr lang="en-US" dirty="0" err="1"/>
              <a:t>đó</a:t>
            </a:r>
            <a:r>
              <a:rPr lang="en-US" dirty="0"/>
              <a:t> </a:t>
            </a:r>
            <a:r>
              <a:rPr lang="en-US" dirty="0" err="1"/>
              <a:t>Huế</a:t>
            </a:r>
            <a:r>
              <a:rPr lang="en-US" dirty="0"/>
              <a:t> được </a:t>
            </a:r>
            <a:r>
              <a:rPr lang="en-US" dirty="0" err="1"/>
              <a:t>chọn</a:t>
            </a:r>
            <a:r>
              <a:rPr lang="en-US" dirty="0"/>
              <a:t> là </a:t>
            </a:r>
            <a:r>
              <a:rPr lang="en-US" dirty="0" err="1"/>
              <a:t>kinh</a:t>
            </a:r>
            <a:r>
              <a:rPr lang="en-US" dirty="0"/>
              <a:t> </a:t>
            </a:r>
            <a:r>
              <a:rPr lang="en-US" dirty="0" err="1"/>
              <a:t>thành</a:t>
            </a:r>
            <a:r>
              <a:rPr lang="en-US" dirty="0"/>
              <a:t> của </a:t>
            </a:r>
            <a:r>
              <a:rPr lang="en-US" dirty="0" err="1"/>
              <a:t>nước</a:t>
            </a:r>
            <a:r>
              <a:rPr lang="en-US" dirty="0"/>
              <a:t> ta </a:t>
            </a:r>
            <a:r>
              <a:rPr lang="en-US" dirty="0" err="1"/>
              <a:t>cho</a:t>
            </a:r>
            <a:r>
              <a:rPr lang="en-US" dirty="0"/>
              <a:t> </a:t>
            </a:r>
            <a:r>
              <a:rPr lang="en-US" dirty="0" err="1"/>
              <a:t>nên</a:t>
            </a:r>
            <a:r>
              <a:rPr lang="en-US" dirty="0"/>
              <a:t> </a:t>
            </a:r>
            <a:r>
              <a:rPr lang="en-US" dirty="0" err="1"/>
              <a:t>bây</a:t>
            </a:r>
            <a:r>
              <a:rPr lang="en-US" dirty="0"/>
              <a:t> giờ mới </a:t>
            </a:r>
            <a:r>
              <a:rPr lang="en-US" dirty="0" err="1"/>
              <a:t>gọi</a:t>
            </a:r>
            <a:r>
              <a:rPr lang="en-US" dirty="0"/>
              <a:t> là </a:t>
            </a:r>
            <a:r>
              <a:rPr lang="en-US" dirty="0" err="1"/>
              <a:t>cố</a:t>
            </a:r>
            <a:r>
              <a:rPr lang="en-US" dirty="0"/>
              <a:t> </a:t>
            </a:r>
            <a:r>
              <a:rPr lang="en-US" dirty="0" err="1"/>
              <a:t>đô</a:t>
            </a:r>
            <a:r>
              <a:rPr lang="en-US" dirty="0"/>
              <a:t> </a:t>
            </a:r>
            <a:r>
              <a:rPr lang="en-US" dirty="0" err="1"/>
              <a:t>Huế</a:t>
            </a:r>
            <a:r>
              <a:rPr lang="en-US" dirty="0"/>
              <a:t>, </a:t>
            </a:r>
            <a:r>
              <a:rPr lang="en-US" dirty="0" err="1"/>
              <a:t>các</a:t>
            </a:r>
            <a:r>
              <a:rPr lang="en-US" dirty="0"/>
              <a:t> </a:t>
            </a:r>
            <a:r>
              <a:rPr lang="en-US" dirty="0" err="1"/>
              <a:t>triều</a:t>
            </a:r>
            <a:r>
              <a:rPr lang="en-US" dirty="0"/>
              <a:t> </a:t>
            </a:r>
            <a:r>
              <a:rPr lang="en-US" dirty="0" err="1"/>
              <a:t>vua</a:t>
            </a:r>
            <a:r>
              <a:rPr lang="en-US" dirty="0"/>
              <a:t> </a:t>
            </a:r>
            <a:r>
              <a:rPr lang="en-US" dirty="0" err="1"/>
              <a:t>nhà</a:t>
            </a:r>
            <a:r>
              <a:rPr lang="en-US" dirty="0"/>
              <a:t> </a:t>
            </a:r>
            <a:r>
              <a:rPr lang="en-US" dirty="0" err="1"/>
              <a:t>Nguyễn</a:t>
            </a:r>
            <a:r>
              <a:rPr lang="en-US" dirty="0"/>
              <a:t> đã </a:t>
            </a:r>
            <a:r>
              <a:rPr lang="en-US" dirty="0" err="1"/>
              <a:t>cho</a:t>
            </a:r>
            <a:r>
              <a:rPr lang="en-US" dirty="0"/>
              <a:t> </a:t>
            </a:r>
            <a:r>
              <a:rPr lang="en-US" dirty="0" err="1"/>
              <a:t>xây</a:t>
            </a:r>
            <a:r>
              <a:rPr lang="en-US" dirty="0"/>
              <a:t> </a:t>
            </a:r>
            <a:r>
              <a:rPr lang="en-US" dirty="0" err="1"/>
              <a:t>dựng</a:t>
            </a:r>
            <a:r>
              <a:rPr lang="en-US" dirty="0"/>
              <a:t> </a:t>
            </a:r>
            <a:r>
              <a:rPr lang="en-US" dirty="0" err="1"/>
              <a:t>rất</a:t>
            </a:r>
            <a:r>
              <a:rPr lang="en-US" dirty="0"/>
              <a:t> nhiều </a:t>
            </a:r>
            <a:r>
              <a:rPr lang="en-US" dirty="0" err="1"/>
              <a:t>công</a:t>
            </a:r>
            <a:r>
              <a:rPr lang="en-US" dirty="0"/>
              <a:t> </a:t>
            </a:r>
            <a:r>
              <a:rPr lang="en-US" dirty="0" err="1"/>
              <a:t>trình</a:t>
            </a:r>
            <a:r>
              <a:rPr lang="en-US" dirty="0"/>
              <a:t> </a:t>
            </a:r>
            <a:r>
              <a:rPr lang="en-US" dirty="0" err="1"/>
              <a:t>kiến</a:t>
            </a:r>
            <a:r>
              <a:rPr lang="en-US" dirty="0"/>
              <a:t> </a:t>
            </a:r>
            <a:r>
              <a:rPr lang="en-US" dirty="0" err="1"/>
              <a:t>trúc</a:t>
            </a:r>
            <a:r>
              <a:rPr lang="en-US" dirty="0"/>
              <a:t> </a:t>
            </a:r>
            <a:r>
              <a:rPr lang="en-US" dirty="0" err="1"/>
              <a:t>cổ</a:t>
            </a:r>
            <a:r>
              <a:rPr lang="en-US" dirty="0"/>
              <a:t> có </a:t>
            </a:r>
            <a:r>
              <a:rPr lang="en-US" dirty="0" err="1"/>
              <a:t>giá</a:t>
            </a:r>
            <a:r>
              <a:rPr lang="en-US" dirty="0"/>
              <a:t> </a:t>
            </a:r>
            <a:r>
              <a:rPr lang="en-US" dirty="0" err="1"/>
              <a:t>trị</a:t>
            </a:r>
            <a:r>
              <a:rPr lang="en-US" dirty="0"/>
              <a:t>. </a:t>
            </a:r>
            <a:r>
              <a:rPr lang="en-US" dirty="0" err="1"/>
              <a:t>Điều</a:t>
            </a:r>
            <a:r>
              <a:rPr lang="en-US" dirty="0"/>
              <a:t> </a:t>
            </a:r>
            <a:r>
              <a:rPr lang="en-US" dirty="0" err="1"/>
              <a:t>đó</a:t>
            </a:r>
            <a:r>
              <a:rPr lang="en-US" dirty="0"/>
              <a:t> </a:t>
            </a:r>
            <a:r>
              <a:rPr lang="en-US" dirty="0" err="1"/>
              <a:t>thể</a:t>
            </a:r>
            <a:r>
              <a:rPr lang="en-US" dirty="0"/>
              <a:t> </a:t>
            </a:r>
            <a:r>
              <a:rPr lang="en-US" dirty="0" err="1"/>
              <a:t>hiện</a:t>
            </a:r>
            <a:r>
              <a:rPr lang="en-US" dirty="0"/>
              <a:t> </a:t>
            </a:r>
            <a:r>
              <a:rPr lang="en-US" dirty="0" err="1"/>
              <a:t>công</a:t>
            </a:r>
            <a:r>
              <a:rPr lang="en-US" dirty="0"/>
              <a:t> </a:t>
            </a:r>
            <a:r>
              <a:rPr lang="en-US" dirty="0" err="1"/>
              <a:t>sức</a:t>
            </a:r>
            <a:r>
              <a:rPr lang="en-US" dirty="0"/>
              <a:t> </a:t>
            </a:r>
            <a:r>
              <a:rPr lang="en-US" dirty="0" err="1"/>
              <a:t>và</a:t>
            </a:r>
            <a:r>
              <a:rPr lang="en-US" dirty="0"/>
              <a:t> </a:t>
            </a:r>
            <a:r>
              <a:rPr lang="en-US" dirty="0" err="1"/>
              <a:t>tài</a:t>
            </a:r>
            <a:r>
              <a:rPr lang="en-US" dirty="0"/>
              <a:t> </a:t>
            </a:r>
            <a:r>
              <a:rPr lang="en-US" dirty="0" err="1"/>
              <a:t>năng</a:t>
            </a:r>
            <a:r>
              <a:rPr lang="en-US" dirty="0"/>
              <a:t> của </a:t>
            </a:r>
            <a:r>
              <a:rPr lang="en-US" dirty="0" err="1"/>
              <a:t>người</a:t>
            </a:r>
            <a:r>
              <a:rPr lang="en-US" dirty="0"/>
              <a:t> </a:t>
            </a:r>
            <a:r>
              <a:rPr lang="en-US" dirty="0" err="1"/>
              <a:t>dân</a:t>
            </a:r>
            <a:r>
              <a:rPr lang="en-US" dirty="0"/>
              <a:t> </a:t>
            </a:r>
            <a:r>
              <a:rPr lang="en-US" dirty="0" err="1"/>
              <a:t>lao</a:t>
            </a:r>
            <a:r>
              <a:rPr lang="en-US" dirty="0"/>
              <a:t> </a:t>
            </a:r>
            <a:r>
              <a:rPr lang="en-US" dirty="0" err="1"/>
              <a:t>động</a:t>
            </a:r>
            <a:r>
              <a:rPr lang="en-US" dirty="0"/>
              <a:t>. </a:t>
            </a:r>
            <a:r>
              <a:rPr lang="en-US" dirty="0" err="1"/>
              <a:t>Vì</a:t>
            </a:r>
            <a:r>
              <a:rPr lang="en-US" dirty="0"/>
              <a:t> vậy </a:t>
            </a:r>
            <a:r>
              <a:rPr lang="en-US" dirty="0" err="1"/>
              <a:t>năm</a:t>
            </a:r>
            <a:r>
              <a:rPr lang="en-US" dirty="0"/>
              <a:t> 1993, </a:t>
            </a:r>
            <a:r>
              <a:rPr lang="en-US" dirty="0" err="1"/>
              <a:t>cố</a:t>
            </a:r>
            <a:r>
              <a:rPr lang="en-US" dirty="0"/>
              <a:t> </a:t>
            </a:r>
            <a:r>
              <a:rPr lang="en-US" dirty="0" err="1"/>
              <a:t>đô</a:t>
            </a:r>
            <a:r>
              <a:rPr lang="en-US" dirty="0"/>
              <a:t> </a:t>
            </a:r>
            <a:r>
              <a:rPr lang="en-US" dirty="0" err="1"/>
              <a:t>Huế</a:t>
            </a:r>
            <a:r>
              <a:rPr lang="en-US" dirty="0"/>
              <a:t> với </a:t>
            </a:r>
            <a:r>
              <a:rPr lang="en-US" dirty="0" err="1"/>
              <a:t>các</a:t>
            </a:r>
            <a:r>
              <a:rPr lang="en-US" dirty="0"/>
              <a:t> </a:t>
            </a:r>
            <a:r>
              <a:rPr lang="en-US" dirty="0" err="1"/>
              <a:t>công</a:t>
            </a:r>
            <a:r>
              <a:rPr lang="en-US" dirty="0"/>
              <a:t> </a:t>
            </a:r>
            <a:r>
              <a:rPr lang="en-US" dirty="0" err="1"/>
              <a:t>trình</a:t>
            </a:r>
            <a:r>
              <a:rPr lang="en-US" dirty="0"/>
              <a:t> </a:t>
            </a:r>
            <a:r>
              <a:rPr lang="en-US" dirty="0" err="1"/>
              <a:t>kiến</a:t>
            </a:r>
            <a:r>
              <a:rPr lang="en-US" dirty="0"/>
              <a:t> </a:t>
            </a:r>
            <a:r>
              <a:rPr lang="en-US" dirty="0" err="1"/>
              <a:t>trúc</a:t>
            </a:r>
            <a:r>
              <a:rPr lang="en-US" dirty="0"/>
              <a:t> </a:t>
            </a:r>
            <a:r>
              <a:rPr lang="en-US" dirty="0" err="1"/>
              <a:t>cổ</a:t>
            </a:r>
            <a:r>
              <a:rPr lang="en-US" dirty="0"/>
              <a:t> </a:t>
            </a:r>
            <a:r>
              <a:rPr lang="en-US" dirty="0" err="1"/>
              <a:t>cung</a:t>
            </a:r>
            <a:r>
              <a:rPr lang="en-US" dirty="0"/>
              <a:t> </a:t>
            </a:r>
            <a:r>
              <a:rPr lang="en-US" dirty="0" err="1"/>
              <a:t>đình</a:t>
            </a:r>
            <a:r>
              <a:rPr lang="en-US" dirty="0"/>
              <a:t>, </a:t>
            </a:r>
            <a:r>
              <a:rPr lang="en-US" dirty="0" err="1"/>
              <a:t>thành</a:t>
            </a:r>
            <a:r>
              <a:rPr lang="en-US" dirty="0"/>
              <a:t> </a:t>
            </a:r>
            <a:r>
              <a:rPr lang="en-US" dirty="0" err="1"/>
              <a:t>quách</a:t>
            </a:r>
            <a:r>
              <a:rPr lang="en-US" dirty="0"/>
              <a:t>, </a:t>
            </a:r>
            <a:r>
              <a:rPr lang="en-US" dirty="0" err="1"/>
              <a:t>đền</a:t>
            </a:r>
            <a:r>
              <a:rPr lang="en-US" dirty="0"/>
              <a:t> </a:t>
            </a:r>
            <a:r>
              <a:rPr lang="en-US" dirty="0" err="1"/>
              <a:t>miếu</a:t>
            </a:r>
            <a:r>
              <a:rPr lang="en-US" dirty="0"/>
              <a:t>, </a:t>
            </a:r>
            <a:r>
              <a:rPr lang="en-US" dirty="0" err="1"/>
              <a:t>lăng</a:t>
            </a:r>
            <a:r>
              <a:rPr lang="en-US" dirty="0"/>
              <a:t> </a:t>
            </a:r>
            <a:r>
              <a:rPr lang="en-US" dirty="0" err="1"/>
              <a:t>tẩm</a:t>
            </a:r>
            <a:r>
              <a:rPr lang="en-US" dirty="0"/>
              <a:t>,… đã được </a:t>
            </a:r>
            <a:r>
              <a:rPr lang="en-US" dirty="0" err="1"/>
              <a:t>công</a:t>
            </a:r>
            <a:r>
              <a:rPr lang="en-US" dirty="0"/>
              <a:t> </a:t>
            </a:r>
            <a:r>
              <a:rPr lang="en-US" dirty="0" err="1"/>
              <a:t>nhận</a:t>
            </a:r>
            <a:r>
              <a:rPr lang="en-US" dirty="0"/>
              <a:t> là di </a:t>
            </a:r>
            <a:r>
              <a:rPr lang="en-US" dirty="0" err="1"/>
              <a:t>sản</a:t>
            </a:r>
            <a:r>
              <a:rPr lang="en-US" dirty="0"/>
              <a:t> </a:t>
            </a:r>
            <a:r>
              <a:rPr lang="en-US" dirty="0" err="1"/>
              <a:t>văn</a:t>
            </a:r>
            <a:r>
              <a:rPr lang="en-US" dirty="0"/>
              <a:t> </a:t>
            </a:r>
            <a:r>
              <a:rPr lang="en-US" dirty="0" err="1"/>
              <a:t>hóa</a:t>
            </a:r>
            <a:r>
              <a:rPr lang="en-US" dirty="0"/>
              <a:t> </a:t>
            </a:r>
            <a:r>
              <a:rPr lang="en-US" dirty="0" err="1"/>
              <a:t>thế</a:t>
            </a:r>
            <a:r>
              <a:rPr lang="en-US" dirty="0"/>
              <a:t> </a:t>
            </a:r>
            <a:r>
              <a:rPr lang="en-US" dirty="0" err="1"/>
              <a:t>giới</a:t>
            </a:r>
            <a:r>
              <a:rPr lang="en-US" dirty="0"/>
              <a:t>.</a:t>
            </a:r>
          </a:p>
        </p:txBody>
      </p:sp>
      <p:sp>
        <p:nvSpPr>
          <p:cNvPr id="4" name="Slide Number Placeholder 3"/>
          <p:cNvSpPr>
            <a:spLocks noGrp="1"/>
          </p:cNvSpPr>
          <p:nvPr>
            <p:ph type="sldNum" sz="quarter" idx="5"/>
          </p:nvPr>
        </p:nvSpPr>
        <p:spPr/>
        <p:txBody>
          <a:bodyPr/>
          <a:lstStyle/>
          <a:p>
            <a:fld id="{B2DED4D6-296F-4982-ADBB-413C6ACABA22}" type="slidenum">
              <a:rPr lang="en-US" smtClean="0"/>
              <a:pPr/>
              <a:t>7</a:t>
            </a:fld>
            <a:endParaRPr lang="en-US"/>
          </a:p>
        </p:txBody>
      </p:sp>
    </p:spTree>
    <p:extLst>
      <p:ext uri="{BB962C8B-B14F-4D97-AF65-F5344CB8AC3E}">
        <p14:creationId xmlns:p14="http://schemas.microsoft.com/office/powerpoint/2010/main" val="306118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581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ED4D6-296F-4982-ADBB-413C6ACABA22}" type="slidenum">
              <a:rPr lang="en-US" smtClean="0"/>
              <a:pPr/>
              <a:t>29</a:t>
            </a:fld>
            <a:endParaRPr lang="en-US"/>
          </a:p>
        </p:txBody>
      </p:sp>
    </p:spTree>
    <p:extLst>
      <p:ext uri="{BB962C8B-B14F-4D97-AF65-F5344CB8AC3E}">
        <p14:creationId xmlns:p14="http://schemas.microsoft.com/office/powerpoint/2010/main" val="344564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41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A78B-DE6C-4D4E-AC85-95679614AE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C066-6102-4FC5-9D62-166A0DFAC0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A74CA6-135B-4D0F-9556-E9AD52831D5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pPr/>
              <a:t>12/28/2023</a:t>
            </a:fld>
            <a:endParaRPr lang="en-US"/>
          </a:p>
        </p:txBody>
      </p:sp>
      <p:sp>
        <p:nvSpPr>
          <p:cNvPr id="5" name="Footer Placeholder 4">
            <a:extLst>
              <a:ext uri="{FF2B5EF4-FFF2-40B4-BE49-F238E27FC236}">
                <a16:creationId xmlns:a16="http://schemas.microsoft.com/office/drawing/2014/main" id="{E16C530C-B145-4475-9EC7-14C25B4F9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B492BD-278D-4914-A0B2-89A410D7A8A0}"/>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pPr/>
              <a:t>‹#›</a:t>
            </a:fld>
            <a:endParaRPr lang="en-US"/>
          </a:p>
        </p:txBody>
      </p:sp>
    </p:spTree>
    <p:extLst>
      <p:ext uri="{BB962C8B-B14F-4D97-AF65-F5344CB8AC3E}">
        <p14:creationId xmlns:p14="http://schemas.microsoft.com/office/powerpoint/2010/main" val="23927724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93CC-9C4B-4A01-A671-74864C7E4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F0C7-79B2-49E6-8470-7F48AFA8B9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1B4E8-E647-4FBC-8068-ADC3E613E5CD}"/>
              </a:ext>
            </a:extLst>
          </p:cNvPr>
          <p:cNvSpPr>
            <a:spLocks noGrp="1"/>
          </p:cNvSpPr>
          <p:nvPr>
            <p:ph type="dt" sz="half" idx="10"/>
          </p:nvPr>
        </p:nvSpPr>
        <p:spPr/>
        <p:txBody>
          <a:bodyPr/>
          <a:lstStyle/>
          <a:p>
            <a:fld id="{00C2A790-7E1A-44D3-AB8E-63BB44F5EBE7}" type="datetimeFigureOut">
              <a:rPr lang="en-US" smtClean="0"/>
              <a:pPr/>
              <a:t>12/28/2023</a:t>
            </a:fld>
            <a:endParaRPr lang="en-US"/>
          </a:p>
        </p:txBody>
      </p:sp>
      <p:sp>
        <p:nvSpPr>
          <p:cNvPr id="5" name="Footer Placeholder 4">
            <a:extLst>
              <a:ext uri="{FF2B5EF4-FFF2-40B4-BE49-F238E27FC236}">
                <a16:creationId xmlns:a16="http://schemas.microsoft.com/office/drawing/2014/main" id="{BE1C82E9-02ED-4BE0-9837-ACDD049B9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7C3AD-4C01-408B-9F65-19F3C26BE6B4}"/>
              </a:ext>
            </a:extLst>
          </p:cNvPr>
          <p:cNvSpPr>
            <a:spLocks noGrp="1"/>
          </p:cNvSpPr>
          <p:nvPr>
            <p:ph type="sldNum" sz="quarter" idx="12"/>
          </p:nvPr>
        </p:nvSpPr>
        <p:spPr/>
        <p:txBody>
          <a:bodyPr/>
          <a:lstStyle/>
          <a:p>
            <a:fld id="{AE101647-3FC2-4F27-BE27-ED8D1325FFB8}" type="slidenum">
              <a:rPr lang="en-US" smtClean="0"/>
              <a:pPr/>
              <a:t>‹#›</a:t>
            </a:fld>
            <a:endParaRPr lang="en-US"/>
          </a:p>
        </p:txBody>
      </p:sp>
    </p:spTree>
    <p:extLst>
      <p:ext uri="{BB962C8B-B14F-4D97-AF65-F5344CB8AC3E}">
        <p14:creationId xmlns:p14="http://schemas.microsoft.com/office/powerpoint/2010/main" val="12517452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C7D3-1546-4F2F-9E84-AA42563CD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FAA33A-3F55-4014-BB16-2C5D93FED7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B1F78-36B0-47FB-97F8-094123A5626C}"/>
              </a:ext>
            </a:extLst>
          </p:cNvPr>
          <p:cNvSpPr>
            <a:spLocks noGrp="1"/>
          </p:cNvSpPr>
          <p:nvPr>
            <p:ph type="dt" sz="half" idx="10"/>
          </p:nvPr>
        </p:nvSpPr>
        <p:spPr/>
        <p:txBody>
          <a:bodyPr/>
          <a:lstStyle/>
          <a:p>
            <a:fld id="{00C2A790-7E1A-44D3-AB8E-63BB44F5EBE7}" type="datetimeFigureOut">
              <a:rPr lang="en-US" smtClean="0"/>
              <a:pPr/>
              <a:t>12/28/2023</a:t>
            </a:fld>
            <a:endParaRPr lang="en-US"/>
          </a:p>
        </p:txBody>
      </p:sp>
      <p:sp>
        <p:nvSpPr>
          <p:cNvPr id="5" name="Footer Placeholder 4">
            <a:extLst>
              <a:ext uri="{FF2B5EF4-FFF2-40B4-BE49-F238E27FC236}">
                <a16:creationId xmlns:a16="http://schemas.microsoft.com/office/drawing/2014/main" id="{EF783BDA-3AC2-4471-AFC9-B95D7D70B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95B0A-C909-4A14-8FCA-D82612539CED}"/>
              </a:ext>
            </a:extLst>
          </p:cNvPr>
          <p:cNvSpPr>
            <a:spLocks noGrp="1"/>
          </p:cNvSpPr>
          <p:nvPr>
            <p:ph type="sldNum" sz="quarter" idx="12"/>
          </p:nvPr>
        </p:nvSpPr>
        <p:spPr/>
        <p:txBody>
          <a:bodyPr/>
          <a:lstStyle/>
          <a:p>
            <a:fld id="{AE101647-3FC2-4F27-BE27-ED8D1325FFB8}" type="slidenum">
              <a:rPr lang="en-US" smtClean="0"/>
              <a:pPr/>
              <a:t>‹#›</a:t>
            </a:fld>
            <a:endParaRPr lang="en-US"/>
          </a:p>
        </p:txBody>
      </p:sp>
    </p:spTree>
    <p:extLst>
      <p:ext uri="{BB962C8B-B14F-4D97-AF65-F5344CB8AC3E}">
        <p14:creationId xmlns:p14="http://schemas.microsoft.com/office/powerpoint/2010/main" val="4433155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F9D9-EE37-4116-AAEE-94DF5E723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07F60-F43E-4320-9B96-B097435791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A9FFDF-20D4-4BE9-9FF9-1BD1076225E3}"/>
              </a:ext>
            </a:extLst>
          </p:cNvPr>
          <p:cNvSpPr>
            <a:spLocks noGrp="1"/>
          </p:cNvSpPr>
          <p:nvPr>
            <p:ph type="dt" sz="half" idx="10"/>
          </p:nvPr>
        </p:nvSpPr>
        <p:spPr/>
        <p:txBody>
          <a:bodyPr/>
          <a:lstStyle/>
          <a:p>
            <a:fld id="{E27F0E8E-BA09-44CB-9172-458A5FAEF977}" type="datetimeFigureOut">
              <a:rPr lang="en-US" smtClean="0"/>
              <a:pPr/>
              <a:t>12/28/2023</a:t>
            </a:fld>
            <a:endParaRPr lang="en-US"/>
          </a:p>
        </p:txBody>
      </p:sp>
      <p:sp>
        <p:nvSpPr>
          <p:cNvPr id="5" name="Footer Placeholder 4">
            <a:extLst>
              <a:ext uri="{FF2B5EF4-FFF2-40B4-BE49-F238E27FC236}">
                <a16:creationId xmlns:a16="http://schemas.microsoft.com/office/drawing/2014/main" id="{65573699-3B29-4E2C-AE28-860C127C7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5BD96-0E1C-490A-B20B-C6B0EB5842B6}"/>
              </a:ext>
            </a:extLst>
          </p:cNvPr>
          <p:cNvSpPr>
            <a:spLocks noGrp="1"/>
          </p:cNvSpPr>
          <p:nvPr>
            <p:ph type="sldNum" sz="quarter" idx="12"/>
          </p:nvPr>
        </p:nvSpPr>
        <p:spPr/>
        <p:txBody>
          <a:bodyPr/>
          <a:lstStyle/>
          <a:p>
            <a:fld id="{153FEB6B-A93C-4E9B-8491-0D8463C0DAB2}" type="slidenum">
              <a:rPr lang="en-US" smtClean="0"/>
              <a:pPr/>
              <a:t>‹#›</a:t>
            </a:fld>
            <a:endParaRPr lang="en-US"/>
          </a:p>
        </p:txBody>
      </p:sp>
    </p:spTree>
    <p:extLst>
      <p:ext uri="{BB962C8B-B14F-4D97-AF65-F5344CB8AC3E}">
        <p14:creationId xmlns:p14="http://schemas.microsoft.com/office/powerpoint/2010/main" val="35934634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AE7991-2FAD-4FAD-91D0-F5406E83A19C}"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D3EFB-67F9-4BBD-9A1E-0CE3DCE37136}" type="slidenum">
              <a:rPr lang="en-US" smtClean="0"/>
              <a:pPr/>
              <a:t>‹#›</a:t>
            </a:fld>
            <a:endParaRPr lang="en-US"/>
          </a:p>
        </p:txBody>
      </p:sp>
    </p:spTree>
    <p:extLst>
      <p:ext uri="{BB962C8B-B14F-4D97-AF65-F5344CB8AC3E}">
        <p14:creationId xmlns:p14="http://schemas.microsoft.com/office/powerpoint/2010/main" val="7508204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2A02-FE7F-44DD-98A1-52DBFCC668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0758E0-1A43-4A35-817C-9B8505C18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44F477-0397-437F-8841-083C632DEE6E}"/>
              </a:ext>
            </a:extLst>
          </p:cNvPr>
          <p:cNvSpPr>
            <a:spLocks noGrp="1"/>
          </p:cNvSpPr>
          <p:nvPr>
            <p:ph type="dt" sz="half" idx="10"/>
          </p:nvPr>
        </p:nvSpPr>
        <p:spPr/>
        <p:txBody>
          <a:bodyPr/>
          <a:lstStyle/>
          <a:p>
            <a:fld id="{21E31967-E5C0-4322-A231-9078428032A8}" type="datetimeFigureOut">
              <a:rPr lang="en-US" smtClean="0"/>
              <a:pPr/>
              <a:t>12/28/2023</a:t>
            </a:fld>
            <a:endParaRPr lang="en-US"/>
          </a:p>
        </p:txBody>
      </p:sp>
      <p:sp>
        <p:nvSpPr>
          <p:cNvPr id="5" name="Footer Placeholder 4">
            <a:extLst>
              <a:ext uri="{FF2B5EF4-FFF2-40B4-BE49-F238E27FC236}">
                <a16:creationId xmlns:a16="http://schemas.microsoft.com/office/drawing/2014/main" id="{4F85E447-B7A8-46F2-A1EF-7F719CDD5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C4E6E-AC74-4235-BC6A-2AB0159DADAC}"/>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29868408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839A-CE12-45EA-80FC-3CAC546A3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D2FF13-5F74-4C4E-A026-D8F890D2CC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C8D57-E94D-4B2E-B5AD-3347FD9F1A1E}"/>
              </a:ext>
            </a:extLst>
          </p:cNvPr>
          <p:cNvSpPr>
            <a:spLocks noGrp="1"/>
          </p:cNvSpPr>
          <p:nvPr>
            <p:ph type="dt" sz="half" idx="10"/>
          </p:nvPr>
        </p:nvSpPr>
        <p:spPr/>
        <p:txBody>
          <a:bodyPr/>
          <a:lstStyle/>
          <a:p>
            <a:fld id="{21E31967-E5C0-4322-A231-9078428032A8}" type="datetimeFigureOut">
              <a:rPr lang="en-US" smtClean="0"/>
              <a:pPr/>
              <a:t>12/28/2023</a:t>
            </a:fld>
            <a:endParaRPr lang="en-US"/>
          </a:p>
        </p:txBody>
      </p:sp>
      <p:sp>
        <p:nvSpPr>
          <p:cNvPr id="5" name="Footer Placeholder 4">
            <a:extLst>
              <a:ext uri="{FF2B5EF4-FFF2-40B4-BE49-F238E27FC236}">
                <a16:creationId xmlns:a16="http://schemas.microsoft.com/office/drawing/2014/main" id="{0A46AAD1-6C73-4D2E-A51D-3FE47ADC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1F5A4-4351-4AC7-9C49-49A6B5712415}"/>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14030997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2E73E-EC8A-495D-83B7-879A3F2E80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DBAC0E-2F56-41AA-BFAB-C7F2A06C47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DF9D00-2D03-41BE-9B6E-C8FECD985BBF}"/>
              </a:ext>
            </a:extLst>
          </p:cNvPr>
          <p:cNvSpPr>
            <a:spLocks noGrp="1"/>
          </p:cNvSpPr>
          <p:nvPr>
            <p:ph type="dt" sz="half" idx="10"/>
          </p:nvPr>
        </p:nvSpPr>
        <p:spPr/>
        <p:txBody>
          <a:bodyPr/>
          <a:lstStyle/>
          <a:p>
            <a:fld id="{21E31967-E5C0-4322-A231-9078428032A8}" type="datetimeFigureOut">
              <a:rPr lang="en-US" smtClean="0"/>
              <a:pPr/>
              <a:t>12/28/2023</a:t>
            </a:fld>
            <a:endParaRPr lang="en-US"/>
          </a:p>
        </p:txBody>
      </p:sp>
      <p:sp>
        <p:nvSpPr>
          <p:cNvPr id="5" name="Footer Placeholder 4">
            <a:extLst>
              <a:ext uri="{FF2B5EF4-FFF2-40B4-BE49-F238E27FC236}">
                <a16:creationId xmlns:a16="http://schemas.microsoft.com/office/drawing/2014/main" id="{66DFCFFF-373D-4F7D-90E4-C1E556562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07C69-C6C7-4BF2-9058-A3A7C4903369}"/>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427218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2A34-ED84-4374-AF76-B7089D145E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9FC9DF-B25F-4D23-ADF3-DEC7DC57FD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D36AE0-B2AF-4FA9-BF06-9ABE442264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1289B3-F43F-42BE-ACD3-82DBA53A2835}"/>
              </a:ext>
            </a:extLst>
          </p:cNvPr>
          <p:cNvSpPr>
            <a:spLocks noGrp="1"/>
          </p:cNvSpPr>
          <p:nvPr>
            <p:ph type="dt" sz="half" idx="10"/>
          </p:nvPr>
        </p:nvSpPr>
        <p:spPr/>
        <p:txBody>
          <a:bodyPr/>
          <a:lstStyle/>
          <a:p>
            <a:fld id="{21E31967-E5C0-4322-A231-9078428032A8}" type="datetimeFigureOut">
              <a:rPr lang="en-US" smtClean="0"/>
              <a:pPr/>
              <a:t>12/28/2023</a:t>
            </a:fld>
            <a:endParaRPr lang="en-US"/>
          </a:p>
        </p:txBody>
      </p:sp>
      <p:sp>
        <p:nvSpPr>
          <p:cNvPr id="6" name="Footer Placeholder 5">
            <a:extLst>
              <a:ext uri="{FF2B5EF4-FFF2-40B4-BE49-F238E27FC236}">
                <a16:creationId xmlns:a16="http://schemas.microsoft.com/office/drawing/2014/main" id="{38DA3549-3E90-4068-B518-D28185D79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FAE97E-0B66-4E73-9398-C273943D4394}"/>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16874080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DD1C-C330-4913-B1E9-35263E0C37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E2BB3D-4356-45C9-B1FC-E85A4064AE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0E73F-BBFB-497F-A43B-2B9D28C90A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8D4155-F640-4A15-A5C4-A4A5919607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9A989D-552A-48E0-A877-5185E935A5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BA7689-4007-40FD-B4A3-5522EE4D614B}"/>
              </a:ext>
            </a:extLst>
          </p:cNvPr>
          <p:cNvSpPr>
            <a:spLocks noGrp="1"/>
          </p:cNvSpPr>
          <p:nvPr>
            <p:ph type="dt" sz="half" idx="10"/>
          </p:nvPr>
        </p:nvSpPr>
        <p:spPr/>
        <p:txBody>
          <a:bodyPr/>
          <a:lstStyle/>
          <a:p>
            <a:fld id="{21E31967-E5C0-4322-A231-9078428032A8}" type="datetimeFigureOut">
              <a:rPr lang="en-US" smtClean="0"/>
              <a:pPr/>
              <a:t>12/28/2023</a:t>
            </a:fld>
            <a:endParaRPr lang="en-US"/>
          </a:p>
        </p:txBody>
      </p:sp>
      <p:sp>
        <p:nvSpPr>
          <p:cNvPr id="8" name="Footer Placeholder 7">
            <a:extLst>
              <a:ext uri="{FF2B5EF4-FFF2-40B4-BE49-F238E27FC236}">
                <a16:creationId xmlns:a16="http://schemas.microsoft.com/office/drawing/2014/main" id="{B1768DE0-FA47-4753-A6DE-BC2D924BFE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BB8D5B-DEB8-4FF6-8F23-4D2832DE1B96}"/>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15578980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395C7-3ABF-49AA-B204-1FEA009C7E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0AFB15-5CEB-4C2E-BCFA-2DDE3F4B77CD}"/>
              </a:ext>
            </a:extLst>
          </p:cNvPr>
          <p:cNvSpPr>
            <a:spLocks noGrp="1"/>
          </p:cNvSpPr>
          <p:nvPr>
            <p:ph type="dt" sz="half" idx="10"/>
          </p:nvPr>
        </p:nvSpPr>
        <p:spPr/>
        <p:txBody>
          <a:bodyPr/>
          <a:lstStyle/>
          <a:p>
            <a:fld id="{21E31967-E5C0-4322-A231-9078428032A8}" type="datetimeFigureOut">
              <a:rPr lang="en-US" smtClean="0"/>
              <a:pPr/>
              <a:t>12/28/2023</a:t>
            </a:fld>
            <a:endParaRPr lang="en-US"/>
          </a:p>
        </p:txBody>
      </p:sp>
      <p:sp>
        <p:nvSpPr>
          <p:cNvPr id="4" name="Footer Placeholder 3">
            <a:extLst>
              <a:ext uri="{FF2B5EF4-FFF2-40B4-BE49-F238E27FC236}">
                <a16:creationId xmlns:a16="http://schemas.microsoft.com/office/drawing/2014/main" id="{3DB77152-D371-47AA-BD12-318B0D4772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F078AD-C364-4AC7-A539-5563EA30D55D}"/>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37755019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5B26-8243-4832-B20B-11CE48545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DD43CA-EE4B-4B00-9AA6-D63405F1AD0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F1FCD-FAD1-48E6-932F-FC9BE43D3254}"/>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pPr/>
              <a:t>12/28/2023</a:t>
            </a:fld>
            <a:endParaRPr lang="en-US"/>
          </a:p>
        </p:txBody>
      </p:sp>
      <p:sp>
        <p:nvSpPr>
          <p:cNvPr id="5" name="Footer Placeholder 4">
            <a:extLst>
              <a:ext uri="{FF2B5EF4-FFF2-40B4-BE49-F238E27FC236}">
                <a16:creationId xmlns:a16="http://schemas.microsoft.com/office/drawing/2014/main" id="{8BE052CE-942D-46EA-9A61-87CB6E9AE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C2DBAA-0FB4-46E5-AD19-5F1E10286E54}"/>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pPr/>
              <a:t>‹#›</a:t>
            </a:fld>
            <a:endParaRPr lang="en-US"/>
          </a:p>
        </p:txBody>
      </p:sp>
      <p:pic>
        <p:nvPicPr>
          <p:cNvPr id="7" name="Picture 6">
            <a:extLst>
              <a:ext uri="{FF2B5EF4-FFF2-40B4-BE49-F238E27FC236}">
                <a16:creationId xmlns:a16="http://schemas.microsoft.com/office/drawing/2014/main" id="{24B9EA41-54E7-4B14-8FBF-A7523C083EB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8" name="Picture 7">
            <a:extLst>
              <a:ext uri="{FF2B5EF4-FFF2-40B4-BE49-F238E27FC236}">
                <a16:creationId xmlns:a16="http://schemas.microsoft.com/office/drawing/2014/main" id="{77CD1111-1F6D-4526-AE35-A4E322879A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9" name="TextBox 3">
            <a:extLst>
              <a:ext uri="{FF2B5EF4-FFF2-40B4-BE49-F238E27FC236}">
                <a16:creationId xmlns:a16="http://schemas.microsoft.com/office/drawing/2014/main" id="{CCAF7AA0-B118-46C2-A938-CA012BADD4EE}"/>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accent6">
                    <a:lumMod val="50000"/>
                  </a:schemeClr>
                </a:solidFill>
                <a:latin typeface="Times New Roman" panose="02020603050405020304" pitchFamily="18" charset="0"/>
                <a:cs typeface="Times New Roman" panose="02020603050405020304" pitchFamily="18" charset="0"/>
              </a:rPr>
              <a:t>Mời </a:t>
            </a:r>
            <a:r>
              <a:rPr lang="en-US" b="1" dirty="0" err="1">
                <a:solidFill>
                  <a:schemeClr val="accent6">
                    <a:lumMod val="50000"/>
                  </a:schemeClr>
                </a:solidFill>
                <a:latin typeface="Times New Roman" panose="02020603050405020304" pitchFamily="18" charset="0"/>
                <a:cs typeface="Times New Roman" panose="02020603050405020304" pitchFamily="18" charset="0"/>
              </a:rPr>
              <a:t>truy</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cập</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SĐT ZALO : </a:t>
            </a:r>
            <a:r>
              <a:rPr lang="en-US" sz="1800" b="1" u="sng" dirty="0">
                <a:solidFill>
                  <a:schemeClr val="accent6">
                    <a:lumMod val="50000"/>
                  </a:schemeClr>
                </a:solidFill>
                <a:latin typeface="SVN-Newton" panose="02040603050506020204" pitchFamily="18" charset="0"/>
              </a:rPr>
              <a:t>0382348780</a:t>
            </a:r>
            <a:r>
              <a:rPr lang="en-US" sz="1800" b="1" dirty="0">
                <a:solidFill>
                  <a:schemeClr val="accent6">
                    <a:lumMod val="50000"/>
                  </a:schemeClr>
                </a:solidFill>
                <a:latin typeface="SVN-Newton" panose="02040603050506020204" pitchFamily="18" charset="0"/>
              </a:rPr>
              <a:t> - </a:t>
            </a:r>
            <a:r>
              <a:rPr lang="en-US" sz="1800" b="1" u="sng" dirty="0">
                <a:solidFill>
                  <a:schemeClr val="accent6">
                    <a:lumMod val="50000"/>
                  </a:schemeClr>
                </a:solidFill>
                <a:latin typeface="SVN-Newton" panose="02040603050506020204" pitchFamily="18" charset="0"/>
              </a:rPr>
              <a:t>0984848929</a:t>
            </a:r>
            <a:endParaRPr lang="en-US" sz="1800" b="1" dirty="0">
              <a:solidFill>
                <a:schemeClr val="accent6">
                  <a:lumMod val="50000"/>
                </a:schemeClr>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576706A-F185-46E5-8E2E-C978BA7B865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1" name="Picture 10">
            <a:extLst>
              <a:ext uri="{FF2B5EF4-FFF2-40B4-BE49-F238E27FC236}">
                <a16:creationId xmlns:a16="http://schemas.microsoft.com/office/drawing/2014/main" id="{356D9AC3-C025-4515-95D3-13624117D22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2" name="Picture 11">
            <a:extLst>
              <a:ext uri="{FF2B5EF4-FFF2-40B4-BE49-F238E27FC236}">
                <a16:creationId xmlns:a16="http://schemas.microsoft.com/office/drawing/2014/main" id="{F7B4A688-AD76-4FCB-821D-253C95A522C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3" name="Picture 12">
            <a:extLst>
              <a:ext uri="{FF2B5EF4-FFF2-40B4-BE49-F238E27FC236}">
                <a16:creationId xmlns:a16="http://schemas.microsoft.com/office/drawing/2014/main" id="{CDF29DF8-6FE6-403F-9844-F103A4AEA43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4" name="Title 1">
            <a:extLst>
              <a:ext uri="{FF2B5EF4-FFF2-40B4-BE49-F238E27FC236}">
                <a16:creationId xmlns:a16="http://schemas.microsoft.com/office/drawing/2014/main" id="{7019A6D9-0DCA-4562-94B6-F2A140E3149D}"/>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HoneyCream" pitchFamily="2" charset="0"/>
              </a:rPr>
              <a:t>Măng Non</a:t>
            </a:r>
            <a:endParaRPr lang="en-US" sz="3200" b="0" dirty="0">
              <a:solidFill>
                <a:schemeClr val="accent6">
                  <a:lumMod val="50000"/>
                </a:schemeClr>
              </a:solidFill>
              <a:latin typeface="#9Slide07 HoneyCream" pitchFamily="2" charset="0"/>
            </a:endParaRPr>
          </a:p>
        </p:txBody>
      </p:sp>
    </p:spTree>
    <p:extLst>
      <p:ext uri="{BB962C8B-B14F-4D97-AF65-F5344CB8AC3E}">
        <p14:creationId xmlns:p14="http://schemas.microsoft.com/office/powerpoint/2010/main" val="443649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09E49-D8E5-4B40-BA6F-67B50E7CBB08}"/>
              </a:ext>
            </a:extLst>
          </p:cNvPr>
          <p:cNvSpPr>
            <a:spLocks noGrp="1"/>
          </p:cNvSpPr>
          <p:nvPr>
            <p:ph type="dt" sz="half" idx="10"/>
          </p:nvPr>
        </p:nvSpPr>
        <p:spPr/>
        <p:txBody>
          <a:bodyPr/>
          <a:lstStyle/>
          <a:p>
            <a:fld id="{21E31967-E5C0-4322-A231-9078428032A8}" type="datetimeFigureOut">
              <a:rPr lang="en-US" smtClean="0"/>
              <a:pPr/>
              <a:t>12/28/2023</a:t>
            </a:fld>
            <a:endParaRPr lang="en-US"/>
          </a:p>
        </p:txBody>
      </p:sp>
      <p:sp>
        <p:nvSpPr>
          <p:cNvPr id="3" name="Footer Placeholder 2">
            <a:extLst>
              <a:ext uri="{FF2B5EF4-FFF2-40B4-BE49-F238E27FC236}">
                <a16:creationId xmlns:a16="http://schemas.microsoft.com/office/drawing/2014/main" id="{A5991410-5717-4610-A4D7-3854C8B8DC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85F571-FAAF-4B87-A62B-DCECA9FD79C0}"/>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13425369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BA1F-1D91-4F1C-A5AB-95E7D58372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A4E389-637C-4326-B32B-974FBE98A3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FC61D9-D0B0-415A-8A9F-26FA6DF18B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02B228-9C55-45C2-B9F3-727E42230EFB}"/>
              </a:ext>
            </a:extLst>
          </p:cNvPr>
          <p:cNvSpPr>
            <a:spLocks noGrp="1"/>
          </p:cNvSpPr>
          <p:nvPr>
            <p:ph type="dt" sz="half" idx="10"/>
          </p:nvPr>
        </p:nvSpPr>
        <p:spPr/>
        <p:txBody>
          <a:bodyPr/>
          <a:lstStyle/>
          <a:p>
            <a:fld id="{21E31967-E5C0-4322-A231-9078428032A8}" type="datetimeFigureOut">
              <a:rPr lang="en-US" smtClean="0"/>
              <a:pPr/>
              <a:t>12/28/2023</a:t>
            </a:fld>
            <a:endParaRPr lang="en-US"/>
          </a:p>
        </p:txBody>
      </p:sp>
      <p:sp>
        <p:nvSpPr>
          <p:cNvPr id="6" name="Footer Placeholder 5">
            <a:extLst>
              <a:ext uri="{FF2B5EF4-FFF2-40B4-BE49-F238E27FC236}">
                <a16:creationId xmlns:a16="http://schemas.microsoft.com/office/drawing/2014/main" id="{41BC085C-2592-4D25-BDF7-57CB783CE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C6924-7A29-44DE-92B0-4522E4D75B5B}"/>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33513631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58D4-E04C-44D9-A53B-DC7BE8B740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9EB989-7644-43DE-AB4F-8995CD1521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029B9C-0865-4AE9-B515-EE5D56D3E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F8456-9F52-49A9-8361-497107B105E6}"/>
              </a:ext>
            </a:extLst>
          </p:cNvPr>
          <p:cNvSpPr>
            <a:spLocks noGrp="1"/>
          </p:cNvSpPr>
          <p:nvPr>
            <p:ph type="dt" sz="half" idx="10"/>
          </p:nvPr>
        </p:nvSpPr>
        <p:spPr/>
        <p:txBody>
          <a:bodyPr/>
          <a:lstStyle/>
          <a:p>
            <a:fld id="{21E31967-E5C0-4322-A231-9078428032A8}" type="datetimeFigureOut">
              <a:rPr lang="en-US" smtClean="0"/>
              <a:pPr/>
              <a:t>12/28/2023</a:t>
            </a:fld>
            <a:endParaRPr lang="en-US"/>
          </a:p>
        </p:txBody>
      </p:sp>
      <p:sp>
        <p:nvSpPr>
          <p:cNvPr id="6" name="Footer Placeholder 5">
            <a:extLst>
              <a:ext uri="{FF2B5EF4-FFF2-40B4-BE49-F238E27FC236}">
                <a16:creationId xmlns:a16="http://schemas.microsoft.com/office/drawing/2014/main" id="{E099E7D8-AF24-44D3-BE15-5F58BA592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C8574D-3E8F-4779-BB0E-4BCA5417A5AA}"/>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26051552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8E4C-C4B1-43DC-98A0-859F4DABD5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32A445-60D7-45B0-A1BC-20F1F30090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069AC-D971-45DC-A8BA-74C3B6BEB1E1}"/>
              </a:ext>
            </a:extLst>
          </p:cNvPr>
          <p:cNvSpPr>
            <a:spLocks noGrp="1"/>
          </p:cNvSpPr>
          <p:nvPr>
            <p:ph type="dt" sz="half" idx="10"/>
          </p:nvPr>
        </p:nvSpPr>
        <p:spPr/>
        <p:txBody>
          <a:bodyPr/>
          <a:lstStyle/>
          <a:p>
            <a:fld id="{21E31967-E5C0-4322-A231-9078428032A8}" type="datetimeFigureOut">
              <a:rPr lang="en-US" smtClean="0"/>
              <a:pPr/>
              <a:t>12/28/2023</a:t>
            </a:fld>
            <a:endParaRPr lang="en-US"/>
          </a:p>
        </p:txBody>
      </p:sp>
      <p:sp>
        <p:nvSpPr>
          <p:cNvPr id="5" name="Footer Placeholder 4">
            <a:extLst>
              <a:ext uri="{FF2B5EF4-FFF2-40B4-BE49-F238E27FC236}">
                <a16:creationId xmlns:a16="http://schemas.microsoft.com/office/drawing/2014/main" id="{D3056297-31F5-407F-BD32-645786E33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F7065-4A8D-465A-ABD5-91C1A472C758}"/>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28868583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BDF108-DAE0-45F6-A674-7D15AE7E15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4593D0-564D-41C1-8AB9-2C05E29E3F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EEB8-2F04-4F4D-A74A-DED5AD2351C8}"/>
              </a:ext>
            </a:extLst>
          </p:cNvPr>
          <p:cNvSpPr>
            <a:spLocks noGrp="1"/>
          </p:cNvSpPr>
          <p:nvPr>
            <p:ph type="dt" sz="half" idx="10"/>
          </p:nvPr>
        </p:nvSpPr>
        <p:spPr/>
        <p:txBody>
          <a:bodyPr/>
          <a:lstStyle/>
          <a:p>
            <a:fld id="{21E31967-E5C0-4322-A231-9078428032A8}" type="datetimeFigureOut">
              <a:rPr lang="en-US" smtClean="0"/>
              <a:pPr/>
              <a:t>12/28/2023</a:t>
            </a:fld>
            <a:endParaRPr lang="en-US"/>
          </a:p>
        </p:txBody>
      </p:sp>
      <p:sp>
        <p:nvSpPr>
          <p:cNvPr id="5" name="Footer Placeholder 4">
            <a:extLst>
              <a:ext uri="{FF2B5EF4-FFF2-40B4-BE49-F238E27FC236}">
                <a16:creationId xmlns:a16="http://schemas.microsoft.com/office/drawing/2014/main" id="{2BA66EC1-C1D5-4192-B287-D8E718930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59917-5E6C-4EA4-A49E-064651EF754E}"/>
              </a:ext>
            </a:extLst>
          </p:cNvPr>
          <p:cNvSpPr>
            <a:spLocks noGrp="1"/>
          </p:cNvSpPr>
          <p:nvPr>
            <p:ph type="sldNum" sz="quarter" idx="12"/>
          </p:nvPr>
        </p:nvSpPr>
        <p:spPr/>
        <p:txBody>
          <a:bodyPr/>
          <a:lstStyle/>
          <a:p>
            <a:fld id="{7430F592-7449-4C8D-BCFF-DBC1D942D4EF}" type="slidenum">
              <a:rPr lang="en-US" smtClean="0"/>
              <a:pPr/>
              <a:t>‹#›</a:t>
            </a:fld>
            <a:endParaRPr lang="en-US"/>
          </a:p>
        </p:txBody>
      </p:sp>
    </p:spTree>
    <p:extLst>
      <p:ext uri="{BB962C8B-B14F-4D97-AF65-F5344CB8AC3E}">
        <p14:creationId xmlns:p14="http://schemas.microsoft.com/office/powerpoint/2010/main" val="29385933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12/28/2023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3822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216D-FD03-4EA1-83B1-A624C055C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37319-EF5B-45FA-BEAB-F333E9256BC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pPr/>
              <a:t>12/28/2023</a:t>
            </a:fld>
            <a:endParaRPr lang="en-US"/>
          </a:p>
        </p:txBody>
      </p:sp>
      <p:sp>
        <p:nvSpPr>
          <p:cNvPr id="4" name="Footer Placeholder 3">
            <a:extLst>
              <a:ext uri="{FF2B5EF4-FFF2-40B4-BE49-F238E27FC236}">
                <a16:creationId xmlns:a16="http://schemas.microsoft.com/office/drawing/2014/main" id="{E31930A6-07E8-471C-8997-4991F54771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EC0DD0-11CC-4A48-8BF4-F3DC85913A6C}"/>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pPr/>
              <a:t>‹#›</a:t>
            </a:fld>
            <a:endParaRPr lang="en-US"/>
          </a:p>
        </p:txBody>
      </p:sp>
    </p:spTree>
    <p:extLst>
      <p:ext uri="{BB962C8B-B14F-4D97-AF65-F5344CB8AC3E}">
        <p14:creationId xmlns:p14="http://schemas.microsoft.com/office/powerpoint/2010/main" val="23651823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C506-34D1-48D5-B665-2FCAAA8DD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08F126-459D-4D4E-9D51-C3C886E5E8BE}"/>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pPr/>
              <a:t>12/28/2023</a:t>
            </a:fld>
            <a:endParaRPr lang="en-US"/>
          </a:p>
        </p:txBody>
      </p:sp>
      <p:sp>
        <p:nvSpPr>
          <p:cNvPr id="4" name="Footer Placeholder 3">
            <a:extLst>
              <a:ext uri="{FF2B5EF4-FFF2-40B4-BE49-F238E27FC236}">
                <a16:creationId xmlns:a16="http://schemas.microsoft.com/office/drawing/2014/main" id="{2EC1B90D-BEBC-4040-9700-3507F9ABE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D191E4-887B-4E5A-B8EC-C9B61FE3EA15}"/>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pPr/>
              <a:t>‹#›</a:t>
            </a:fld>
            <a:endParaRPr lang="en-US"/>
          </a:p>
        </p:txBody>
      </p:sp>
    </p:spTree>
    <p:extLst>
      <p:ext uri="{BB962C8B-B14F-4D97-AF65-F5344CB8AC3E}">
        <p14:creationId xmlns:p14="http://schemas.microsoft.com/office/powerpoint/2010/main" val="11412324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p:txBody>
          <a:bodyPr/>
          <a:lstStyle/>
          <a:p>
            <a:fld id="{981C2C8A-B5D7-4554-A5EA-A6A778D22DAA}" type="datetimeFigureOut">
              <a:rPr lang="en-US" smtClean="0"/>
              <a:pPr/>
              <a:t>12/28/2023</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26756257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p:txBody>
          <a:bodyPr/>
          <a:lstStyle/>
          <a:p>
            <a:fld id="{981C2C8A-B5D7-4554-A5EA-A6A778D22DAA}" type="datetimeFigureOut">
              <a:rPr lang="en-US" smtClean="0"/>
              <a:pPr/>
              <a:t>12/28/2023</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5171048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p:txBody>
          <a:bodyPr/>
          <a:lstStyle/>
          <a:p>
            <a:fld id="{981C2C8A-B5D7-4554-A5EA-A6A778D22DAA}" type="datetimeFigureOut">
              <a:rPr lang="en-US" smtClean="0"/>
              <a:pPr/>
              <a:t>12/28/2023</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38342371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p:txBody>
          <a:bodyPr/>
          <a:lstStyle/>
          <a:p>
            <a:fld id="{981C2C8A-B5D7-4554-A5EA-A6A778D22DAA}" type="datetimeFigureOut">
              <a:rPr lang="en-US" smtClean="0"/>
              <a:pPr/>
              <a:t>12/28/2023</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20957040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p:txBody>
          <a:bodyPr/>
          <a:lstStyle/>
          <a:p>
            <a:fld id="{981C2C8A-B5D7-4554-A5EA-A6A778D22DAA}" type="datetimeFigureOut">
              <a:rPr lang="en-US" smtClean="0"/>
              <a:pPr/>
              <a:t>12/28/2023</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p:txBody>
          <a:bodyPr/>
          <a:lstStyle/>
          <a:p>
            <a:fld id="{77B1BF2C-D5A4-4BC5-865E-90C0099FB50D}" type="slidenum">
              <a:rPr lang="en-US" smtClean="0"/>
              <a:pPr/>
              <a:t>‹#›</a:t>
            </a:fld>
            <a:endParaRPr lang="en-US"/>
          </a:p>
        </p:txBody>
      </p:sp>
    </p:spTree>
    <p:extLst>
      <p:ext uri="{BB962C8B-B14F-4D97-AF65-F5344CB8AC3E}">
        <p14:creationId xmlns:p14="http://schemas.microsoft.com/office/powerpoint/2010/main" val="17206812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theme" Target="../theme/theme6.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BCBA6-FA69-7071-79F9-2694D65A5B6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6" name="Picture 15">
            <a:extLst>
              <a:ext uri="{FF2B5EF4-FFF2-40B4-BE49-F238E27FC236}">
                <a16:creationId xmlns:a16="http://schemas.microsoft.com/office/drawing/2014/main" id="{4E597DBC-6E43-840D-D350-0234B5D8344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7" name="TextBox 3">
            <a:extLst>
              <a:ext uri="{FF2B5EF4-FFF2-40B4-BE49-F238E27FC236}">
                <a16:creationId xmlns:a16="http://schemas.microsoft.com/office/drawing/2014/main" id="{430C7C5F-8018-6002-7327-12BA4F587EDD}"/>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422E25A6-F917-E38F-D49E-EC7D00EED5C9}"/>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4DA72AF2-89AA-4C48-3431-D3829CD5DC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0" name="Picture 19">
            <a:extLst>
              <a:ext uri="{FF2B5EF4-FFF2-40B4-BE49-F238E27FC236}">
                <a16:creationId xmlns:a16="http://schemas.microsoft.com/office/drawing/2014/main" id="{A205C3D7-35F7-AF31-1BDD-C76761E9EF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1" name="Picture 20">
            <a:extLst>
              <a:ext uri="{FF2B5EF4-FFF2-40B4-BE49-F238E27FC236}">
                <a16:creationId xmlns:a16="http://schemas.microsoft.com/office/drawing/2014/main" id="{81B320B7-7055-3F58-70DF-921131E504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2" name="Picture 21">
            <a:extLst>
              <a:ext uri="{FF2B5EF4-FFF2-40B4-BE49-F238E27FC236}">
                <a16:creationId xmlns:a16="http://schemas.microsoft.com/office/drawing/2014/main" id="{8C14254C-22DB-5082-0108-8BBC94E3DDE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3" name="Title 1">
            <a:extLst>
              <a:ext uri="{FF2B5EF4-FFF2-40B4-BE49-F238E27FC236}">
                <a16:creationId xmlns:a16="http://schemas.microsoft.com/office/drawing/2014/main" id="{8D89D1B8-31AE-A804-4C3C-01695943151F}"/>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4" name="Title 1">
            <a:extLst>
              <a:ext uri="{FF2B5EF4-FFF2-40B4-BE49-F238E27FC236}">
                <a16:creationId xmlns:a16="http://schemas.microsoft.com/office/drawing/2014/main" id="{5F69B26E-6A0A-638D-9582-0D4006B43F0F}"/>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54503C3-A27D-1C72-A45B-C2C0C4AA6AC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6" name="Picture 25">
            <a:extLst>
              <a:ext uri="{FF2B5EF4-FFF2-40B4-BE49-F238E27FC236}">
                <a16:creationId xmlns:a16="http://schemas.microsoft.com/office/drawing/2014/main" id="{7AD1E793-5ACA-74A1-D12C-9CDC7FCE884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7" name="Picture 26">
            <a:extLst>
              <a:ext uri="{FF2B5EF4-FFF2-40B4-BE49-F238E27FC236}">
                <a16:creationId xmlns:a16="http://schemas.microsoft.com/office/drawing/2014/main" id="{186026F3-966D-C4B9-DEE8-3D0A5955DB3C}"/>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8" name="Picture 27">
            <a:extLst>
              <a:ext uri="{FF2B5EF4-FFF2-40B4-BE49-F238E27FC236}">
                <a16:creationId xmlns:a16="http://schemas.microsoft.com/office/drawing/2014/main" id="{215B5BAF-1323-D8BD-D62A-E757B5F0BDA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568380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B44157-0ABE-4076-8469-803C4D26DE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AEB2DA-37DB-4621-99DE-B2FEB5F164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C7DE4-7AF4-49CC-AD0B-C5F68D175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1C2C8A-B5D7-4554-A5EA-A6A778D22DAA}" type="datetimeFigureOut">
              <a:rPr lang="en-US" smtClean="0"/>
              <a:pPr/>
              <a:t>12/28/2023</a:t>
            </a:fld>
            <a:endParaRPr lang="en-US"/>
          </a:p>
        </p:txBody>
      </p:sp>
      <p:sp>
        <p:nvSpPr>
          <p:cNvPr id="5" name="Footer Placeholder 4">
            <a:extLst>
              <a:ext uri="{FF2B5EF4-FFF2-40B4-BE49-F238E27FC236}">
                <a16:creationId xmlns:a16="http://schemas.microsoft.com/office/drawing/2014/main" id="{BB57BBCE-4FC0-48C4-A956-124D75E436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849D9E-FA9F-411D-8D3C-12A6007B3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1BF2C-D5A4-4BC5-865E-90C0099FB50D}" type="slidenum">
              <a:rPr lang="en-US" smtClean="0"/>
              <a:pPr/>
              <a:t>‹#›</a:t>
            </a:fld>
            <a:endParaRPr lang="en-US"/>
          </a:p>
        </p:txBody>
      </p:sp>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pic>
        <p:nvPicPr>
          <p:cNvPr id="8" name="Picture 7">
            <a:extLst>
              <a:ext uri="{FF2B5EF4-FFF2-40B4-BE49-F238E27FC236}">
                <a16:creationId xmlns:a16="http://schemas.microsoft.com/office/drawing/2014/main" id="{813F846E-874E-492F-A860-E3D3EDD2D0A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9" name="Picture 8">
            <a:extLst>
              <a:ext uri="{FF2B5EF4-FFF2-40B4-BE49-F238E27FC236}">
                <a16:creationId xmlns:a16="http://schemas.microsoft.com/office/drawing/2014/main" id="{0509E875-E4B0-405D-B5F5-165AE79066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10" name="TextBox 3">
            <a:extLst>
              <a:ext uri="{FF2B5EF4-FFF2-40B4-BE49-F238E27FC236}">
                <a16:creationId xmlns:a16="http://schemas.microsoft.com/office/drawing/2014/main" id="{423F7198-0839-4559-BF50-E1EF6BC8F263}"/>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E04190E-B297-4897-B35C-8D4C2D45FD7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14DDEF9B-4FD4-4AB3-9387-85D4BED5E8A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C2701E0B-C464-44F2-8CA0-89BF1A87824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B2143FE7-E6F6-4AA0-B68D-B61EF87D9B0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5" name="Title 1">
            <a:extLst>
              <a:ext uri="{FF2B5EF4-FFF2-40B4-BE49-F238E27FC236}">
                <a16:creationId xmlns:a16="http://schemas.microsoft.com/office/drawing/2014/main" id="{541EFBF2-246B-4CDA-9DCC-D7F88E1DCC08}"/>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1"/>
                </a:solidFill>
                <a:latin typeface="#9Slide07 HoneyCream" pitchFamily="2" charset="0"/>
              </a:rPr>
              <a:t>Măng Non</a:t>
            </a:r>
            <a:endParaRPr lang="en-US" sz="3200" b="0" dirty="0">
              <a:solidFill>
                <a:schemeClr val="tx1"/>
              </a:solidFill>
              <a:latin typeface="#9Slide07 HoneyCream" pitchFamily="2" charset="0"/>
            </a:endParaRPr>
          </a:p>
        </p:txBody>
      </p:sp>
    </p:spTree>
    <p:extLst>
      <p:ext uri="{BB962C8B-B14F-4D97-AF65-F5344CB8AC3E}">
        <p14:creationId xmlns:p14="http://schemas.microsoft.com/office/powerpoint/2010/main" val="424245542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EBBD03-DFC2-4287-8FF3-B5A577A969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AEFE3C-287C-4169-9092-93810776E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0B7BD51-BD66-4722-BC89-8EF3459889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2A790-7E1A-44D3-AB8E-63BB44F5EBE7}" type="datetimeFigureOut">
              <a:rPr lang="en-US" smtClean="0"/>
              <a:pPr/>
              <a:t>12/28/2023</a:t>
            </a:fld>
            <a:endParaRPr lang="en-US"/>
          </a:p>
        </p:txBody>
      </p:sp>
      <p:sp>
        <p:nvSpPr>
          <p:cNvPr id="5" name="Footer Placeholder 4">
            <a:extLst>
              <a:ext uri="{FF2B5EF4-FFF2-40B4-BE49-F238E27FC236}">
                <a16:creationId xmlns:a16="http://schemas.microsoft.com/office/drawing/2014/main" id="{9F6E9420-D1E0-402F-8E23-E0AE7976B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BDF5F1-766E-4B09-A566-F9C7D031D9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01647-3FC2-4F27-BE27-ED8D1325FFB8}" type="slidenum">
              <a:rPr lang="en-US" smtClean="0"/>
              <a:pPr/>
              <a:t>‹#›</a:t>
            </a:fld>
            <a:endParaRPr lang="en-US"/>
          </a:p>
        </p:txBody>
      </p:sp>
      <p:sp>
        <p:nvSpPr>
          <p:cNvPr id="7" name="Rectangle 6">
            <a:extLst>
              <a:ext uri="{FF2B5EF4-FFF2-40B4-BE49-F238E27FC236}">
                <a16:creationId xmlns:a16="http://schemas.microsoft.com/office/drawing/2014/main" id="{F96A67E6-6AE2-4518-8EA0-320B365074E8}"/>
              </a:ext>
            </a:extLst>
          </p:cNvPr>
          <p:cNvSpPr/>
          <p:nvPr userDrawn="1"/>
        </p:nvSpPr>
        <p:spPr>
          <a:xfrm>
            <a:off x="0" y="0"/>
            <a:ext cx="12192000" cy="6857999"/>
          </a:xfrm>
          <a:prstGeom prst="rect">
            <a:avLst/>
          </a:prstGeom>
          <a:solidFill>
            <a:srgbClr val="764A3D"/>
          </a:solidFill>
          <a:ln>
            <a:solidFill>
              <a:srgbClr val="764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347;p8">
            <a:extLst>
              <a:ext uri="{FF2B5EF4-FFF2-40B4-BE49-F238E27FC236}">
                <a16:creationId xmlns:a16="http://schemas.microsoft.com/office/drawing/2014/main" id="{77636BEA-6672-46DB-B260-D551DAC94613}"/>
              </a:ext>
            </a:extLst>
          </p:cNvPr>
          <p:cNvSpPr/>
          <p:nvPr userDrawn="1"/>
        </p:nvSpPr>
        <p:spPr>
          <a:xfrm flipH="1">
            <a:off x="5158854" y="4839730"/>
            <a:ext cx="7033146"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348;p8">
            <a:extLst>
              <a:ext uri="{FF2B5EF4-FFF2-40B4-BE49-F238E27FC236}">
                <a16:creationId xmlns:a16="http://schemas.microsoft.com/office/drawing/2014/main" id="{B226F5FD-1964-4AB5-9C1F-EFDD88935E18}"/>
              </a:ext>
            </a:extLst>
          </p:cNvPr>
          <p:cNvSpPr/>
          <p:nvPr userDrawn="1"/>
        </p:nvSpPr>
        <p:spPr>
          <a:xfrm rot="10800000" flipH="1">
            <a:off x="3" y="-8550"/>
            <a:ext cx="60959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90324BAE-9439-4690-80F6-7CC3AFDE18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1" name="Picture 10">
            <a:extLst>
              <a:ext uri="{FF2B5EF4-FFF2-40B4-BE49-F238E27FC236}">
                <a16:creationId xmlns:a16="http://schemas.microsoft.com/office/drawing/2014/main" id="{4724812A-12DB-4A85-BD96-1A323A7478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12" name="TextBox 3">
            <a:extLst>
              <a:ext uri="{FF2B5EF4-FFF2-40B4-BE49-F238E27FC236}">
                <a16:creationId xmlns:a16="http://schemas.microsoft.com/office/drawing/2014/main" id="{AD0CA4DE-D334-4B19-A79E-03B00F415588}"/>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006666"/>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006666"/>
                </a:solidFill>
                <a:latin typeface="Times New Roman" panose="02020603050405020304" pitchFamily="18" charset="0"/>
                <a:cs typeface="Times New Roman" panose="02020603050405020304" pitchFamily="18" charset="0"/>
              </a:rPr>
              <a:t>Mời </a:t>
            </a:r>
            <a:r>
              <a:rPr lang="en-US" b="1" dirty="0" err="1">
                <a:solidFill>
                  <a:srgbClr val="006666"/>
                </a:solidFill>
                <a:latin typeface="Times New Roman" panose="02020603050405020304" pitchFamily="18" charset="0"/>
                <a:cs typeface="Times New Roman" panose="02020603050405020304" pitchFamily="18" charset="0"/>
              </a:rPr>
              <a:t>truy</a:t>
            </a:r>
            <a:r>
              <a:rPr lang="en-US" b="1" dirty="0">
                <a:solidFill>
                  <a:srgbClr val="006666"/>
                </a:solidFill>
                <a:latin typeface="Times New Roman" panose="02020603050405020304" pitchFamily="18" charset="0"/>
                <a:cs typeface="Times New Roman" panose="02020603050405020304" pitchFamily="18" charset="0"/>
              </a:rPr>
              <a:t> </a:t>
            </a:r>
            <a:r>
              <a:rPr lang="en-US" b="1" dirty="0" err="1">
                <a:solidFill>
                  <a:srgbClr val="006666"/>
                </a:solidFill>
                <a:latin typeface="Times New Roman" panose="02020603050405020304" pitchFamily="18" charset="0"/>
                <a:cs typeface="Times New Roman" panose="02020603050405020304" pitchFamily="18" charset="0"/>
              </a:rPr>
              <a:t>cập</a:t>
            </a:r>
            <a:r>
              <a:rPr lang="en-US" b="1" dirty="0">
                <a:solidFill>
                  <a:srgbClr val="006666"/>
                </a:solidFill>
                <a:latin typeface="Times New Roman" panose="02020603050405020304" pitchFamily="18" charset="0"/>
                <a:cs typeface="Times New Roman" panose="02020603050405020304" pitchFamily="18" charset="0"/>
              </a:rPr>
              <a:t>: </a:t>
            </a:r>
            <a:r>
              <a:rPr lang="en-US" dirty="0">
                <a:solidFill>
                  <a:srgbClr val="0066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006666"/>
              </a:solidFill>
              <a:latin typeface="SVN-Newton" panose="02040603050506020204" pitchFamily="18" charset="0"/>
              <a:cs typeface="Times New Roman" panose="02020603050405020304" pitchFamily="18" charset="0"/>
            </a:endParaRPr>
          </a:p>
          <a:p>
            <a:pPr algn="ctr"/>
            <a:r>
              <a:rPr lang="en-US" sz="1800" b="1" dirty="0">
                <a:solidFill>
                  <a:srgbClr val="006666"/>
                </a:solidFill>
                <a:latin typeface="SVN-Newton" panose="02040603050506020204" pitchFamily="18" charset="0"/>
                <a:cs typeface="Times New Roman" panose="02020603050405020304" pitchFamily="18" charset="0"/>
              </a:rPr>
              <a:t>SĐT ZALO : </a:t>
            </a:r>
            <a:r>
              <a:rPr lang="en-US" sz="1800" b="1" u="sng" dirty="0">
                <a:solidFill>
                  <a:srgbClr val="006666"/>
                </a:solidFill>
                <a:latin typeface="SVN-Newton" panose="02040603050506020204" pitchFamily="18" charset="0"/>
              </a:rPr>
              <a:t>0382348780</a:t>
            </a:r>
            <a:r>
              <a:rPr lang="en-US" sz="1800" b="1" dirty="0">
                <a:solidFill>
                  <a:srgbClr val="006666"/>
                </a:solidFill>
                <a:latin typeface="SVN-Newton" panose="02040603050506020204" pitchFamily="18" charset="0"/>
              </a:rPr>
              <a:t> - </a:t>
            </a:r>
            <a:r>
              <a:rPr lang="en-US" sz="1800" b="1" u="sng" dirty="0">
                <a:solidFill>
                  <a:srgbClr val="006666"/>
                </a:solidFill>
                <a:latin typeface="SVN-Newton" panose="02040603050506020204" pitchFamily="18" charset="0"/>
              </a:rPr>
              <a:t>0984848929</a:t>
            </a:r>
            <a:endParaRPr lang="en-US" sz="1800" b="1" dirty="0">
              <a:solidFill>
                <a:srgbClr val="006666"/>
              </a:solidFill>
              <a:latin typeface="SVN-Newton"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592FADC-76A9-4D2D-AA59-BBD7CE96AE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4" name="Picture 13">
            <a:extLst>
              <a:ext uri="{FF2B5EF4-FFF2-40B4-BE49-F238E27FC236}">
                <a16:creationId xmlns:a16="http://schemas.microsoft.com/office/drawing/2014/main" id="{15DA5755-F199-4E27-BE0D-8BF5E84B73C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5" name="Picture 14">
            <a:extLst>
              <a:ext uri="{FF2B5EF4-FFF2-40B4-BE49-F238E27FC236}">
                <a16:creationId xmlns:a16="http://schemas.microsoft.com/office/drawing/2014/main" id="{76F0186C-47C7-4963-8427-17AABF0591C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6" name="Picture 15">
            <a:extLst>
              <a:ext uri="{FF2B5EF4-FFF2-40B4-BE49-F238E27FC236}">
                <a16:creationId xmlns:a16="http://schemas.microsoft.com/office/drawing/2014/main" id="{44D37A92-2178-4451-ACCA-C07ECD26B0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7" name="Title 1">
            <a:extLst>
              <a:ext uri="{FF2B5EF4-FFF2-40B4-BE49-F238E27FC236}">
                <a16:creationId xmlns:a16="http://schemas.microsoft.com/office/drawing/2014/main" id="{1E330BDC-3000-4D51-B531-9B031321E6CE}"/>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6666"/>
                </a:solidFill>
                <a:latin typeface="#9Slide07 HoneyCream" pitchFamily="2" charset="0"/>
              </a:rPr>
              <a:t>Măng Non</a:t>
            </a:r>
            <a:endParaRPr lang="en-US" sz="3200" b="0" dirty="0">
              <a:solidFill>
                <a:srgbClr val="006666"/>
              </a:solidFill>
              <a:latin typeface="#9Slide07 HoneyCream" pitchFamily="2" charset="0"/>
            </a:endParaRPr>
          </a:p>
        </p:txBody>
      </p:sp>
    </p:spTree>
    <p:extLst>
      <p:ext uri="{BB962C8B-B14F-4D97-AF65-F5344CB8AC3E}">
        <p14:creationId xmlns:p14="http://schemas.microsoft.com/office/powerpoint/2010/main" val="79403585"/>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73E86E-AB44-4A01-B27E-261759EEC28C}"/>
              </a:ext>
            </a:extLst>
          </p:cNvPr>
          <p:cNvSpPr/>
          <p:nvPr userDrawn="1"/>
        </p:nvSpPr>
        <p:spPr>
          <a:xfrm>
            <a:off x="0" y="0"/>
            <a:ext cx="12201625" cy="6960358"/>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1CB275A-21E8-46B3-8518-ADB32670D6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942DB6-A60B-4463-A865-053AECA13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B3F9C8-1BCD-4035-BFC0-98A498C8D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F0E8E-BA09-44CB-9172-458A5FAEF977}" type="datetimeFigureOut">
              <a:rPr lang="en-US" smtClean="0"/>
              <a:pPr/>
              <a:t>12/28/2023</a:t>
            </a:fld>
            <a:endParaRPr lang="en-US"/>
          </a:p>
        </p:txBody>
      </p:sp>
      <p:sp>
        <p:nvSpPr>
          <p:cNvPr id="5" name="Footer Placeholder 4">
            <a:extLst>
              <a:ext uri="{FF2B5EF4-FFF2-40B4-BE49-F238E27FC236}">
                <a16:creationId xmlns:a16="http://schemas.microsoft.com/office/drawing/2014/main" id="{60EDDFD3-9E7B-456C-A6F6-2644BDA33A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6C5E68-2563-4346-9A3B-A2835B1991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FEB6B-A93C-4E9B-8491-0D8463C0DAB2}" type="slidenum">
              <a:rPr lang="en-US" smtClean="0"/>
              <a:pPr/>
              <a:t>‹#›</a:t>
            </a:fld>
            <a:endParaRPr lang="en-US"/>
          </a:p>
        </p:txBody>
      </p:sp>
      <p:sp>
        <p:nvSpPr>
          <p:cNvPr id="7" name="Google Shape;280;p7">
            <a:extLst>
              <a:ext uri="{FF2B5EF4-FFF2-40B4-BE49-F238E27FC236}">
                <a16:creationId xmlns:a16="http://schemas.microsoft.com/office/drawing/2014/main" id="{733DD187-CEA0-497B-B6B5-876A074D2811}"/>
              </a:ext>
            </a:extLst>
          </p:cNvPr>
          <p:cNvSpPr/>
          <p:nvPr userDrawn="1"/>
        </p:nvSpPr>
        <p:spPr>
          <a:xfrm flipH="1">
            <a:off x="-9625" y="340299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 name="Google Shape;280;p7">
            <a:extLst>
              <a:ext uri="{FF2B5EF4-FFF2-40B4-BE49-F238E27FC236}">
                <a16:creationId xmlns:a16="http://schemas.microsoft.com/office/drawing/2014/main" id="{827C80B5-4626-445B-B83B-4C04C12FDC24}"/>
              </a:ext>
            </a:extLst>
          </p:cNvPr>
          <p:cNvSpPr/>
          <p:nvPr userDrawn="1"/>
        </p:nvSpPr>
        <p:spPr>
          <a:xfrm rot="10800000" flipH="1">
            <a:off x="-9626" y="-2600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A2B21548-95E1-4858-BA6A-F2E592A2A40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1" name="Picture 10">
            <a:extLst>
              <a:ext uri="{FF2B5EF4-FFF2-40B4-BE49-F238E27FC236}">
                <a16:creationId xmlns:a16="http://schemas.microsoft.com/office/drawing/2014/main" id="{3E63D918-1CF3-452B-A977-598EFECE9BC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12" name="TextBox 3">
            <a:extLst>
              <a:ext uri="{FF2B5EF4-FFF2-40B4-BE49-F238E27FC236}">
                <a16:creationId xmlns:a16="http://schemas.microsoft.com/office/drawing/2014/main" id="{41EEDABF-C730-44A1-9DFC-270571B4E0DF}"/>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006666"/>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006666"/>
                </a:solidFill>
                <a:latin typeface="Times New Roman" panose="02020603050405020304" pitchFamily="18" charset="0"/>
                <a:cs typeface="Times New Roman" panose="02020603050405020304" pitchFamily="18" charset="0"/>
              </a:rPr>
              <a:t>Mời </a:t>
            </a:r>
            <a:r>
              <a:rPr lang="en-US" b="1" dirty="0" err="1">
                <a:solidFill>
                  <a:srgbClr val="006666"/>
                </a:solidFill>
                <a:latin typeface="Times New Roman" panose="02020603050405020304" pitchFamily="18" charset="0"/>
                <a:cs typeface="Times New Roman" panose="02020603050405020304" pitchFamily="18" charset="0"/>
              </a:rPr>
              <a:t>truy</a:t>
            </a:r>
            <a:r>
              <a:rPr lang="en-US" b="1" dirty="0">
                <a:solidFill>
                  <a:srgbClr val="006666"/>
                </a:solidFill>
                <a:latin typeface="Times New Roman" panose="02020603050405020304" pitchFamily="18" charset="0"/>
                <a:cs typeface="Times New Roman" panose="02020603050405020304" pitchFamily="18" charset="0"/>
              </a:rPr>
              <a:t> </a:t>
            </a:r>
            <a:r>
              <a:rPr lang="en-US" b="1" dirty="0" err="1">
                <a:solidFill>
                  <a:srgbClr val="006666"/>
                </a:solidFill>
                <a:latin typeface="Times New Roman" panose="02020603050405020304" pitchFamily="18" charset="0"/>
                <a:cs typeface="Times New Roman" panose="02020603050405020304" pitchFamily="18" charset="0"/>
              </a:rPr>
              <a:t>cập</a:t>
            </a:r>
            <a:r>
              <a:rPr lang="en-US" b="1" dirty="0">
                <a:solidFill>
                  <a:srgbClr val="006666"/>
                </a:solidFill>
                <a:latin typeface="Times New Roman" panose="02020603050405020304" pitchFamily="18" charset="0"/>
                <a:cs typeface="Times New Roman" panose="02020603050405020304" pitchFamily="18" charset="0"/>
              </a:rPr>
              <a:t>: </a:t>
            </a:r>
            <a:r>
              <a:rPr lang="en-US" dirty="0">
                <a:solidFill>
                  <a:srgbClr val="0066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006666"/>
              </a:solidFill>
              <a:latin typeface="SVN-Newton" panose="02040603050506020204" pitchFamily="18" charset="0"/>
              <a:cs typeface="Times New Roman" panose="02020603050405020304" pitchFamily="18" charset="0"/>
            </a:endParaRPr>
          </a:p>
          <a:p>
            <a:pPr algn="ctr"/>
            <a:r>
              <a:rPr lang="en-US" sz="1800" b="1" dirty="0">
                <a:solidFill>
                  <a:srgbClr val="006666"/>
                </a:solidFill>
                <a:latin typeface="SVN-Newton" panose="02040603050506020204" pitchFamily="18" charset="0"/>
                <a:cs typeface="Times New Roman" panose="02020603050405020304" pitchFamily="18" charset="0"/>
              </a:rPr>
              <a:t>SĐT ZALO : </a:t>
            </a:r>
            <a:r>
              <a:rPr lang="en-US" sz="1800" b="1" u="sng" dirty="0">
                <a:solidFill>
                  <a:srgbClr val="006666"/>
                </a:solidFill>
                <a:latin typeface="SVN-Newton" panose="02040603050506020204" pitchFamily="18" charset="0"/>
              </a:rPr>
              <a:t>0382348780</a:t>
            </a:r>
            <a:r>
              <a:rPr lang="en-US" sz="1800" b="1" dirty="0">
                <a:solidFill>
                  <a:srgbClr val="006666"/>
                </a:solidFill>
                <a:latin typeface="SVN-Newton" panose="02040603050506020204" pitchFamily="18" charset="0"/>
              </a:rPr>
              <a:t> - </a:t>
            </a:r>
            <a:r>
              <a:rPr lang="en-US" sz="1800" b="1" u="sng" dirty="0">
                <a:solidFill>
                  <a:srgbClr val="006666"/>
                </a:solidFill>
                <a:latin typeface="SVN-Newton" panose="02040603050506020204" pitchFamily="18" charset="0"/>
              </a:rPr>
              <a:t>0984848929</a:t>
            </a:r>
            <a:endParaRPr lang="en-US" sz="1800" b="1" dirty="0">
              <a:solidFill>
                <a:srgbClr val="006666"/>
              </a:solidFill>
              <a:latin typeface="SVN-Newton"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9B021E3-266D-4DC7-8464-D16BFC15DCA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4" name="Picture 13">
            <a:extLst>
              <a:ext uri="{FF2B5EF4-FFF2-40B4-BE49-F238E27FC236}">
                <a16:creationId xmlns:a16="http://schemas.microsoft.com/office/drawing/2014/main" id="{F30A22B9-6047-4A17-84E9-9C9DCE9D0D9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5" name="Picture 14">
            <a:extLst>
              <a:ext uri="{FF2B5EF4-FFF2-40B4-BE49-F238E27FC236}">
                <a16:creationId xmlns:a16="http://schemas.microsoft.com/office/drawing/2014/main" id="{D5A6CEA2-332F-42B1-88C5-9D2D5E12F1E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6" name="Picture 15">
            <a:extLst>
              <a:ext uri="{FF2B5EF4-FFF2-40B4-BE49-F238E27FC236}">
                <a16:creationId xmlns:a16="http://schemas.microsoft.com/office/drawing/2014/main" id="{871B9A0A-BF51-4E70-9FE6-2779D7C0E7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7" name="Title 1">
            <a:extLst>
              <a:ext uri="{FF2B5EF4-FFF2-40B4-BE49-F238E27FC236}">
                <a16:creationId xmlns:a16="http://schemas.microsoft.com/office/drawing/2014/main" id="{AD9A6C1A-C569-45EB-BF83-3CB22753F8C9}"/>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6666"/>
                </a:solidFill>
                <a:latin typeface="#9Slide07 HoneyCream" pitchFamily="2" charset="0"/>
              </a:rPr>
              <a:t>Măng Non</a:t>
            </a:r>
            <a:endParaRPr lang="en-US" sz="3200" b="0" dirty="0">
              <a:solidFill>
                <a:srgbClr val="006666"/>
              </a:solidFill>
              <a:latin typeface="#9Slide07 HoneyCream" pitchFamily="2" charset="0"/>
            </a:endParaRPr>
          </a:p>
        </p:txBody>
      </p:sp>
    </p:spTree>
    <p:extLst>
      <p:ext uri="{BB962C8B-B14F-4D97-AF65-F5344CB8AC3E}">
        <p14:creationId xmlns:p14="http://schemas.microsoft.com/office/powerpoint/2010/main" val="261133161"/>
      </p:ext>
    </p:extLst>
  </p:cSld>
  <p:clrMap bg1="lt1" tx1="dk1" bg2="lt2" tx2="dk2" accent1="accent1" accent2="accent2" accent3="accent3" accent4="accent4" accent5="accent5" accent6="accent6" hlink="hlink" folHlink="folHlink"/>
  <p:sldLayoutIdLst>
    <p:sldLayoutId id="2147483676" r:id="rId1"/>
    <p:sldLayoutId id="2147483689"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542372-CA54-4095-B7D3-1BB7D7BD5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A5467C-E7BE-431F-917B-EBF9E8DCF0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D3F2F-EB7E-4601-902C-1B8C239E6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31967-E5C0-4322-A231-9078428032A8}" type="datetimeFigureOut">
              <a:rPr lang="en-US" smtClean="0"/>
              <a:pPr/>
              <a:t>12/28/2023</a:t>
            </a:fld>
            <a:endParaRPr lang="en-US"/>
          </a:p>
        </p:txBody>
      </p:sp>
      <p:sp>
        <p:nvSpPr>
          <p:cNvPr id="5" name="Footer Placeholder 4">
            <a:extLst>
              <a:ext uri="{FF2B5EF4-FFF2-40B4-BE49-F238E27FC236}">
                <a16:creationId xmlns:a16="http://schemas.microsoft.com/office/drawing/2014/main" id="{D09C1593-D387-42A6-AB37-0F6B6160AC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10B08C-57FF-4E14-8BAE-ACBD80DA48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30F592-7449-4C8D-BCFF-DBC1D942D4EF}" type="slidenum">
              <a:rPr lang="en-US" smtClean="0"/>
              <a:pPr/>
              <a:t>‹#›</a:t>
            </a:fld>
            <a:endParaRPr lang="en-US"/>
          </a:p>
        </p:txBody>
      </p:sp>
      <p:pic>
        <p:nvPicPr>
          <p:cNvPr id="7" name="Picture 6">
            <a:extLst>
              <a:ext uri="{FF2B5EF4-FFF2-40B4-BE49-F238E27FC236}">
                <a16:creationId xmlns:a16="http://schemas.microsoft.com/office/drawing/2014/main" id="{74AD6594-7B51-49CE-96BF-AEF1B1FC007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8" name="Picture 7">
            <a:extLst>
              <a:ext uri="{FF2B5EF4-FFF2-40B4-BE49-F238E27FC236}">
                <a16:creationId xmlns:a16="http://schemas.microsoft.com/office/drawing/2014/main" id="{DC191607-F11D-48F3-8A73-FAFAF00EB47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53101" y="7107977"/>
            <a:ext cx="1404152" cy="2387785"/>
          </a:xfrm>
          <a:prstGeom prst="rect">
            <a:avLst/>
          </a:prstGeom>
        </p:spPr>
      </p:pic>
      <p:sp>
        <p:nvSpPr>
          <p:cNvPr id="9" name="TextBox 3">
            <a:extLst>
              <a:ext uri="{FF2B5EF4-FFF2-40B4-BE49-F238E27FC236}">
                <a16:creationId xmlns:a16="http://schemas.microsoft.com/office/drawing/2014/main" id="{B209FCF8-C3AE-4822-8D56-F273A369E92C}"/>
              </a:ext>
            </a:extLst>
          </p:cNvPr>
          <p:cNvSpPr txBox="1"/>
          <p:nvPr userDrawn="1"/>
        </p:nvSpPr>
        <p:spPr>
          <a:xfrm>
            <a:off x="3415720" y="84971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accent6">
                    <a:lumMod val="50000"/>
                  </a:schemeClr>
                </a:solidFill>
                <a:latin typeface="Times New Roman" panose="02020603050405020304" pitchFamily="18" charset="0"/>
                <a:cs typeface="Times New Roman" panose="02020603050405020304" pitchFamily="18" charset="0"/>
              </a:rPr>
              <a:t>Mời </a:t>
            </a:r>
            <a:r>
              <a:rPr lang="en-US" b="1" dirty="0" err="1">
                <a:solidFill>
                  <a:schemeClr val="accent6">
                    <a:lumMod val="50000"/>
                  </a:schemeClr>
                </a:solidFill>
                <a:latin typeface="Times New Roman" panose="02020603050405020304" pitchFamily="18" charset="0"/>
                <a:cs typeface="Times New Roman" panose="02020603050405020304" pitchFamily="18" charset="0"/>
              </a:rPr>
              <a:t>truy</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b="1" dirty="0" err="1">
                <a:solidFill>
                  <a:schemeClr val="accent6">
                    <a:lumMod val="50000"/>
                  </a:schemeClr>
                </a:solidFill>
                <a:latin typeface="Times New Roman" panose="02020603050405020304" pitchFamily="18" charset="0"/>
                <a:cs typeface="Times New Roman" panose="02020603050405020304" pitchFamily="18" charset="0"/>
              </a:rPr>
              <a:t>cập</a:t>
            </a:r>
            <a:r>
              <a:rPr 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SĐT ZALO : </a:t>
            </a:r>
            <a:r>
              <a:rPr lang="en-US" sz="1800" b="1" u="sng" dirty="0">
                <a:solidFill>
                  <a:schemeClr val="accent6">
                    <a:lumMod val="50000"/>
                  </a:schemeClr>
                </a:solidFill>
                <a:latin typeface="SVN-Newton" panose="02040603050506020204" pitchFamily="18" charset="0"/>
              </a:rPr>
              <a:t>0382348780</a:t>
            </a:r>
            <a:r>
              <a:rPr lang="en-US" sz="1800" b="1" dirty="0">
                <a:solidFill>
                  <a:schemeClr val="accent6">
                    <a:lumMod val="50000"/>
                  </a:schemeClr>
                </a:solidFill>
                <a:latin typeface="SVN-Newton" panose="02040603050506020204" pitchFamily="18" charset="0"/>
              </a:rPr>
              <a:t> - </a:t>
            </a:r>
            <a:r>
              <a:rPr lang="en-US" sz="1800" b="1" u="sng" dirty="0">
                <a:solidFill>
                  <a:schemeClr val="accent6">
                    <a:lumMod val="50000"/>
                  </a:schemeClr>
                </a:solidFill>
                <a:latin typeface="SVN-Newton" panose="02040603050506020204" pitchFamily="18" charset="0"/>
              </a:rPr>
              <a:t>0984848929</a:t>
            </a:r>
            <a:endParaRPr lang="en-US" sz="1800" b="1" dirty="0">
              <a:solidFill>
                <a:schemeClr val="accent6">
                  <a:lumMod val="50000"/>
                </a:schemeClr>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B6DC30C-2235-4AB0-8A65-A158B958D03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1" name="Picture 10">
            <a:extLst>
              <a:ext uri="{FF2B5EF4-FFF2-40B4-BE49-F238E27FC236}">
                <a16:creationId xmlns:a16="http://schemas.microsoft.com/office/drawing/2014/main" id="{4F705AA4-2A3A-4CA9-A433-3D8612B3E99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2" name="Picture 11">
            <a:extLst>
              <a:ext uri="{FF2B5EF4-FFF2-40B4-BE49-F238E27FC236}">
                <a16:creationId xmlns:a16="http://schemas.microsoft.com/office/drawing/2014/main" id="{53369C94-51F5-46ED-B972-7723AC272C4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3" name="Picture 12">
            <a:extLst>
              <a:ext uri="{FF2B5EF4-FFF2-40B4-BE49-F238E27FC236}">
                <a16:creationId xmlns:a16="http://schemas.microsoft.com/office/drawing/2014/main" id="{CA93FF62-B295-47D9-B900-E83B907C6A3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
        <p:nvSpPr>
          <p:cNvPr id="14" name="Title 1">
            <a:extLst>
              <a:ext uri="{FF2B5EF4-FFF2-40B4-BE49-F238E27FC236}">
                <a16:creationId xmlns:a16="http://schemas.microsoft.com/office/drawing/2014/main" id="{94B532DA-B4C2-476B-92CB-606A7F49DC46}"/>
              </a:ext>
            </a:extLst>
          </p:cNvPr>
          <p:cNvSpPr txBox="1">
            <a:spLocks/>
          </p:cNvSpPr>
          <p:nvPr userDrawn="1"/>
        </p:nvSpPr>
        <p:spPr>
          <a:xfrm>
            <a:off x="962341" y="9277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HoneyCream" pitchFamily="2" charset="0"/>
              </a:rPr>
              <a:t>Măng Non</a:t>
            </a:r>
            <a:endParaRPr lang="en-US" sz="3200" b="0" dirty="0">
              <a:solidFill>
                <a:schemeClr val="accent6">
                  <a:lumMod val="50000"/>
                </a:schemeClr>
              </a:solidFill>
              <a:latin typeface="#9Slide07 HoneyCream" pitchFamily="2" charset="0"/>
            </a:endParaRPr>
          </a:p>
        </p:txBody>
      </p:sp>
    </p:spTree>
    <p:extLst>
      <p:ext uri="{BB962C8B-B14F-4D97-AF65-F5344CB8AC3E}">
        <p14:creationId xmlns:p14="http://schemas.microsoft.com/office/powerpoint/2010/main" val="22903627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011237433"/>
      </p:ext>
    </p:extLst>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microsoft.com/office/2007/relationships/media" Target="../media/media2.mp3"/><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5.png"/><Relationship Id="rId4"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2.png"/><Relationship Id="rId7" Type="http://schemas.openxmlformats.org/officeDocument/2006/relationships/image" Target="../media/image20.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937659" y="2842953"/>
            <a:ext cx="2316681" cy="23166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a:extLst>
              <a:ext uri="{FF2B5EF4-FFF2-40B4-BE49-F238E27FC236}">
                <a16:creationId xmlns:a16="http://schemas.microsoft.com/office/drawing/2014/main" id="{73A4C482-F63E-4600-B92C-7884364CE8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3"/>
          <a:stretch>
            <a:fillRect/>
          </a:stretch>
        </p:blipFill>
        <p:spPr>
          <a:xfrm>
            <a:off x="0" y="1317811"/>
            <a:ext cx="12192000" cy="5559073"/>
          </a:xfrm>
          <a:prstGeom prst="rect">
            <a:avLst/>
          </a:prstGeom>
        </p:spPr>
      </p:pic>
      <p:pic>
        <p:nvPicPr>
          <p:cNvPr id="3" name="Picture 2">
            <a:extLst>
              <a:ext uri="{FF2B5EF4-FFF2-40B4-BE49-F238E27FC236}">
                <a16:creationId xmlns:a16="http://schemas.microsoft.com/office/drawing/2014/main" id="{659216EC-B8D6-E4D4-FCDA-41E9C8A1F06E}"/>
              </a:ext>
            </a:extLst>
          </p:cNvPr>
          <p:cNvPicPr>
            <a:picLocks noChangeAspect="1"/>
          </p:cNvPicPr>
          <p:nvPr/>
        </p:nvPicPr>
        <p:blipFill>
          <a:blip r:embed="rId4"/>
          <a:stretch>
            <a:fillRect/>
          </a:stretch>
        </p:blipFill>
        <p:spPr>
          <a:xfrm>
            <a:off x="241427" y="1267794"/>
            <a:ext cx="9943438" cy="4017612"/>
          </a:xfrm>
          <a:prstGeom prst="rect">
            <a:avLst/>
          </a:prstGeom>
        </p:spPr>
      </p:pic>
      <p:pic>
        <p:nvPicPr>
          <p:cNvPr id="11" name="Content Placeholder 4">
            <a:extLst>
              <a:ext uri="{FF2B5EF4-FFF2-40B4-BE49-F238E27FC236}">
                <a16:creationId xmlns:a16="http://schemas.microsoft.com/office/drawing/2014/main" id="{4B8D31F1-04A6-1589-30A7-C0D441124400}"/>
              </a:ext>
            </a:extLst>
          </p:cNvPr>
          <p:cNvPicPr>
            <a:picLocks noChangeAspect="1"/>
          </p:cNvPicPr>
          <p:nvPr/>
        </p:nvPicPr>
        <p:blipFill>
          <a:blip r:embed="rId5"/>
          <a:stretch>
            <a:fillRect/>
          </a:stretch>
        </p:blipFill>
        <p:spPr>
          <a:xfrm>
            <a:off x="8320205" y="36760"/>
            <a:ext cx="3871795" cy="2177885"/>
          </a:xfrm>
          <a:prstGeom prst="ellipse">
            <a:avLst/>
          </a:prstGeom>
          <a:ln>
            <a:noFill/>
          </a:ln>
          <a:effectLst>
            <a:softEdge rad="112500"/>
          </a:effectLst>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78" y="-320140"/>
            <a:ext cx="1732082" cy="1732082"/>
          </a:xfrm>
          <a:prstGeom prst="rect">
            <a:avLst/>
          </a:prstGeom>
        </p:spPr>
      </p:pic>
      <p:pic>
        <p:nvPicPr>
          <p:cNvPr id="8" name="Picture 7"/>
          <p:cNvPicPr>
            <a:picLocks noChangeAspect="1"/>
          </p:cNvPicPr>
          <p:nvPr/>
        </p:nvPicPr>
        <p:blipFill>
          <a:blip r:embed="rId6"/>
          <a:stretch>
            <a:fillRect/>
          </a:stretch>
        </p:blipFill>
        <p:spPr>
          <a:xfrm>
            <a:off x="1639609" y="153879"/>
            <a:ext cx="4950381" cy="1926503"/>
          </a:xfrm>
          <a:prstGeom prst="rect">
            <a:avLst/>
          </a:prstGeom>
        </p:spPr>
      </p:pic>
      <p:pic>
        <p:nvPicPr>
          <p:cNvPr id="12" name="Picture 11"/>
          <p:cNvPicPr>
            <a:picLocks noChangeAspect="1"/>
          </p:cNvPicPr>
          <p:nvPr/>
        </p:nvPicPr>
        <p:blipFill>
          <a:blip r:embed="rId7"/>
          <a:stretch>
            <a:fillRect/>
          </a:stretch>
        </p:blipFill>
        <p:spPr>
          <a:xfrm>
            <a:off x="9324216" y="3429000"/>
            <a:ext cx="2401619" cy="1085268"/>
          </a:xfrm>
          <a:prstGeom prst="rect">
            <a:avLst/>
          </a:prstGeom>
        </p:spPr>
      </p:pic>
    </p:spTree>
    <p:extLst>
      <p:ext uri="{BB962C8B-B14F-4D97-AF65-F5344CB8AC3E}">
        <p14:creationId xmlns:p14="http://schemas.microsoft.com/office/powerpoint/2010/main" val="29091698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
            <a:extLst>
              <a:ext uri="{FF2B5EF4-FFF2-40B4-BE49-F238E27FC236}">
                <a16:creationId xmlns:a16="http://schemas.microsoft.com/office/drawing/2014/main" id="{3DD7AA8A-4A4E-31FA-8D69-278111880695}"/>
              </a:ext>
            </a:extLst>
          </p:cNvPr>
          <p:cNvSpPr/>
          <p:nvPr/>
        </p:nvSpPr>
        <p:spPr>
          <a:xfrm>
            <a:off x="4093302" y="3070261"/>
            <a:ext cx="7643139" cy="2352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 name="Google Shape;276;p7">
            <a:extLst>
              <a:ext uri="{FF2B5EF4-FFF2-40B4-BE49-F238E27FC236}">
                <a16:creationId xmlns:a16="http://schemas.microsoft.com/office/drawing/2014/main" id="{B0DC577B-0401-F3FD-9C18-443A7337C36E}"/>
              </a:ext>
            </a:extLst>
          </p:cNvPr>
          <p:cNvSpPr/>
          <p:nvPr/>
        </p:nvSpPr>
        <p:spPr>
          <a:xfrm>
            <a:off x="3578924" y="340967"/>
            <a:ext cx="8092966" cy="2343536"/>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9999"/>
                </a:solidFill>
                <a:effectLst/>
                <a:uLnTx/>
                <a:uFillTx/>
                <a:latin typeface="UTM Avo" panose="02040603050506020204" pitchFamily="18" charset="0"/>
                <a:ea typeface="+mn-ea"/>
                <a:cs typeface="+mn-cs"/>
              </a:rPr>
              <a:t> </a:t>
            </a:r>
            <a:r>
              <a:rPr kumimoji="0" lang="vi-VN" sz="4500" b="1" i="0" u="none" strike="noStrike" kern="1200" cap="none" spc="0" normalizeH="0" baseline="0" noProof="0" dirty="0">
                <a:ln>
                  <a:noFill/>
                </a:ln>
                <a:solidFill>
                  <a:srgbClr val="009999"/>
                </a:solidFill>
                <a:effectLst/>
                <a:uLnTx/>
                <a:uFillTx/>
                <a:latin typeface="UTM Avo" panose="02040603050506020204" pitchFamily="18" charset="0"/>
                <a:ea typeface="+mn-ea"/>
                <a:cs typeface="+mn-cs"/>
              </a:rPr>
              <a:t>Cuộc phản công ở kinh thành Huế diễn ra vào thời gian nào?</a:t>
            </a:r>
            <a:endParaRPr kumimoji="0" sz="4500" b="1" i="0" u="none" strike="noStrike" kern="1200" cap="none" spc="0" normalizeH="0" baseline="0" noProof="0" dirty="0">
              <a:ln>
                <a:noFill/>
              </a:ln>
              <a:solidFill>
                <a:srgbClr val="FFC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6" name="TextBox 5">
            <a:extLst>
              <a:ext uri="{FF2B5EF4-FFF2-40B4-BE49-F238E27FC236}">
                <a16:creationId xmlns:a16="http://schemas.microsoft.com/office/drawing/2014/main" id="{0479C4DE-A088-F877-D9C5-111436E0592A}"/>
              </a:ext>
            </a:extLst>
          </p:cNvPr>
          <p:cNvSpPr txBox="1"/>
          <p:nvPr/>
        </p:nvSpPr>
        <p:spPr>
          <a:xfrm>
            <a:off x="3978260" y="3480311"/>
            <a:ext cx="7476156" cy="1631216"/>
          </a:xfrm>
          <a:prstGeom prst="rect">
            <a:avLst/>
          </a:prstGeom>
          <a:noFill/>
        </p:spPr>
        <p:txBody>
          <a:bodyPr wrap="square" rtlCol="0">
            <a:spAutoFit/>
          </a:bodyPr>
          <a:lstStyle/>
          <a:p>
            <a:pPr algn="ctr"/>
            <a:r>
              <a:rPr lang="en-SG" sz="5000" b="1" dirty="0" err="1">
                <a:solidFill>
                  <a:srgbClr val="002060"/>
                </a:solidFill>
                <a:latin typeface="Cambria" panose="02040503050406030204" pitchFamily="18" charset="0"/>
                <a:ea typeface="Cambria" panose="02040503050406030204" pitchFamily="18" charset="0"/>
              </a:rPr>
              <a:t>Đêm</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mồng</a:t>
            </a:r>
            <a:r>
              <a:rPr lang="en-SG" sz="5000" b="1" dirty="0">
                <a:solidFill>
                  <a:srgbClr val="002060"/>
                </a:solidFill>
                <a:latin typeface="Cambria" panose="02040503050406030204" pitchFamily="18" charset="0"/>
                <a:ea typeface="Cambria" panose="02040503050406030204" pitchFamily="18" charset="0"/>
              </a:rPr>
              <a:t> 4 </a:t>
            </a:r>
            <a:r>
              <a:rPr lang="en-SG" sz="5000" b="1" dirty="0" err="1">
                <a:solidFill>
                  <a:srgbClr val="002060"/>
                </a:solidFill>
                <a:latin typeface="Cambria" panose="02040503050406030204" pitchFamily="18" charset="0"/>
                <a:ea typeface="Cambria" panose="02040503050406030204" pitchFamily="18" charset="0"/>
              </a:rPr>
              <a:t>rạng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sáng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mồng</a:t>
            </a:r>
            <a:r>
              <a:rPr lang="en-SG" sz="5000" b="1" dirty="0">
                <a:solidFill>
                  <a:srgbClr val="002060"/>
                </a:solidFill>
                <a:latin typeface="Cambria" panose="02040503050406030204" pitchFamily="18" charset="0"/>
                <a:ea typeface="Cambria" panose="02040503050406030204" pitchFamily="18" charset="0"/>
              </a:rPr>
              <a:t> 5 - 7 – </a:t>
            </a:r>
            <a:r>
              <a:rPr lang="vi-VN" sz="5000" b="1" dirty="0">
                <a:solidFill>
                  <a:srgbClr val="002060"/>
                </a:solidFill>
                <a:latin typeface="Cambria" panose="02040503050406030204" pitchFamily="18" charset="0"/>
                <a:ea typeface="Cambria" panose="02040503050406030204" pitchFamily="18" charset="0"/>
              </a:rPr>
              <a:t>1885.</a:t>
            </a:r>
            <a:endParaRPr lang="en-SG" sz="5000" dirty="0"/>
          </a:p>
        </p:txBody>
      </p:sp>
      <p:grpSp>
        <p:nvGrpSpPr>
          <p:cNvPr id="9" name="组合 17">
            <a:extLst>
              <a:ext uri="{FF2B5EF4-FFF2-40B4-BE49-F238E27FC236}">
                <a16:creationId xmlns:a16="http://schemas.microsoft.com/office/drawing/2014/main" id="{150F66A0-E617-48A1-D4FF-3EF3E28FCAD7}"/>
              </a:ext>
            </a:extLst>
          </p:cNvPr>
          <p:cNvGrpSpPr/>
          <p:nvPr/>
        </p:nvGrpSpPr>
        <p:grpSpPr>
          <a:xfrm>
            <a:off x="-2012143" y="4626811"/>
            <a:ext cx="15626379" cy="2310290"/>
            <a:chOff x="-2315494" y="4590153"/>
            <a:chExt cx="15626379" cy="2310290"/>
          </a:xfrm>
        </p:grpSpPr>
        <p:grpSp>
          <p:nvGrpSpPr>
            <p:cNvPr id="10" name="组合 18">
              <a:extLst>
                <a:ext uri="{FF2B5EF4-FFF2-40B4-BE49-F238E27FC236}">
                  <a16:creationId xmlns:a16="http://schemas.microsoft.com/office/drawing/2014/main" id="{68798375-1EB7-BE6A-693F-DD81632DCE4E}"/>
                </a:ext>
              </a:extLst>
            </p:cNvPr>
            <p:cNvGrpSpPr/>
            <p:nvPr/>
          </p:nvGrpSpPr>
          <p:grpSpPr>
            <a:xfrm>
              <a:off x="-2315494" y="4590153"/>
              <a:ext cx="11938500" cy="2310290"/>
              <a:chOff x="-2992763" y="3948264"/>
              <a:chExt cx="15946137" cy="2957973"/>
            </a:xfrm>
          </p:grpSpPr>
          <p:pic>
            <p:nvPicPr>
              <p:cNvPr id="12" name="图片 20">
                <a:extLst>
                  <a:ext uri="{FF2B5EF4-FFF2-40B4-BE49-F238E27FC236}">
                    <a16:creationId xmlns:a16="http://schemas.microsoft.com/office/drawing/2014/main" id="{E04BB76C-EA76-6328-3E99-34452D7EE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3" name="图片 21">
                <a:extLst>
                  <a:ext uri="{FF2B5EF4-FFF2-40B4-BE49-F238E27FC236}">
                    <a16:creationId xmlns:a16="http://schemas.microsoft.com/office/drawing/2014/main" id="{E76260FE-3077-AA52-812F-514E5E089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5" name="图片 22">
                <a:extLst>
                  <a:ext uri="{FF2B5EF4-FFF2-40B4-BE49-F238E27FC236}">
                    <a16:creationId xmlns:a16="http://schemas.microsoft.com/office/drawing/2014/main" id="{FE322DDC-8A0A-2417-C9CB-D5E493ED3B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6" name="图片 23">
                <a:extLst>
                  <a:ext uri="{FF2B5EF4-FFF2-40B4-BE49-F238E27FC236}">
                    <a16:creationId xmlns:a16="http://schemas.microsoft.com/office/drawing/2014/main" id="{4B52781B-E8CF-58C3-B87F-65939E59F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7" name="图片 24">
                <a:extLst>
                  <a:ext uri="{FF2B5EF4-FFF2-40B4-BE49-F238E27FC236}">
                    <a16:creationId xmlns:a16="http://schemas.microsoft.com/office/drawing/2014/main" id="{6E0680FB-4813-E85D-DA6B-487E4F7ACB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1" name="图片 19">
              <a:extLst>
                <a:ext uri="{FF2B5EF4-FFF2-40B4-BE49-F238E27FC236}">
                  <a16:creationId xmlns:a16="http://schemas.microsoft.com/office/drawing/2014/main" id="{D19AF18A-444E-815C-AD35-851E48607A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Tree>
    <p:extLst>
      <p:ext uri="{BB962C8B-B14F-4D97-AF65-F5344CB8AC3E}">
        <p14:creationId xmlns:p14="http://schemas.microsoft.com/office/powerpoint/2010/main" val="23408343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
            <a:extLst>
              <a:ext uri="{FF2B5EF4-FFF2-40B4-BE49-F238E27FC236}">
                <a16:creationId xmlns:a16="http://schemas.microsoft.com/office/drawing/2014/main" id="{9C36291B-A2C2-468B-2FAA-6B896B22BD24}"/>
              </a:ext>
            </a:extLst>
          </p:cNvPr>
          <p:cNvSpPr/>
          <p:nvPr/>
        </p:nvSpPr>
        <p:spPr>
          <a:xfrm>
            <a:off x="4195327" y="2672107"/>
            <a:ext cx="7746124" cy="23659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6" name="TextBox 5">
            <a:extLst>
              <a:ext uri="{FF2B5EF4-FFF2-40B4-BE49-F238E27FC236}">
                <a16:creationId xmlns:a16="http://schemas.microsoft.com/office/drawing/2014/main" id="{0479C4DE-A088-F877-D9C5-111436E0592A}"/>
              </a:ext>
            </a:extLst>
          </p:cNvPr>
          <p:cNvSpPr txBox="1"/>
          <p:nvPr/>
        </p:nvSpPr>
        <p:spPr>
          <a:xfrm>
            <a:off x="4330311" y="2995595"/>
            <a:ext cx="7476156" cy="1169551"/>
          </a:xfrm>
          <a:prstGeom prst="rect">
            <a:avLst/>
          </a:prstGeom>
          <a:noFill/>
        </p:spPr>
        <p:txBody>
          <a:bodyPr wrap="square" rtlCol="0">
            <a:spAutoFit/>
          </a:bodyPr>
          <a:lstStyle/>
          <a:p>
            <a:pPr lvl="0" algn="ctr"/>
            <a:r>
              <a:rPr lang="en-SG" sz="7000" b="1" dirty="0">
                <a:solidFill>
                  <a:srgbClr val="002060"/>
                </a:solidFill>
                <a:latin typeface="Cambria" panose="02040503050406030204" pitchFamily="18" charset="0"/>
                <a:ea typeface="Cambria" panose="02040503050406030204" pitchFamily="18" charset="0"/>
              </a:rPr>
              <a:t>Tôn </a:t>
            </a:r>
            <a:r>
              <a:rPr lang="en-SG" sz="7000" b="1" dirty="0" err="1">
                <a:solidFill>
                  <a:srgbClr val="002060"/>
                </a:solidFill>
                <a:latin typeface="Cambria" panose="02040503050406030204" pitchFamily="18" charset="0"/>
                <a:ea typeface="Cambria" panose="02040503050406030204" pitchFamily="18" charset="0"/>
              </a:rPr>
              <a:t>Thất</a:t>
            </a:r>
            <a:r>
              <a:rPr lang="en-SG" sz="7000" b="1" dirty="0">
                <a:solidFill>
                  <a:srgbClr val="002060"/>
                </a:solidFill>
                <a:latin typeface="Cambria" panose="02040503050406030204" pitchFamily="18" charset="0"/>
                <a:ea typeface="Cambria" panose="02040503050406030204" pitchFamily="18" charset="0"/>
              </a:rPr>
              <a:t> </a:t>
            </a:r>
            <a:r>
              <a:rPr lang="en-SG" sz="7000" b="1" dirty="0" err="1">
                <a:solidFill>
                  <a:srgbClr val="002060"/>
                </a:solidFill>
                <a:latin typeface="Cambria" panose="02040503050406030204" pitchFamily="18" charset="0"/>
                <a:ea typeface="Cambria" panose="02040503050406030204" pitchFamily="18" charset="0"/>
              </a:rPr>
              <a:t>Thuyết</a:t>
            </a:r>
            <a:endParaRPr kumimoji="0" lang="en-SG" sz="7000" b="0" i="0" u="none" strike="noStrike" kern="1200" cap="none" spc="0" normalizeH="0" baseline="0" noProof="0" dirty="0">
              <a:ln>
                <a:noFill/>
              </a:ln>
              <a:solidFill>
                <a:prstClr val="black"/>
              </a:solidFill>
              <a:effectLst/>
              <a:uLnTx/>
              <a:uFillTx/>
              <a:latin typeface="Calibri"/>
            </a:endParaRPr>
          </a:p>
        </p:txBody>
      </p:sp>
      <p:grpSp>
        <p:nvGrpSpPr>
          <p:cNvPr id="9" name="组合 17">
            <a:extLst>
              <a:ext uri="{FF2B5EF4-FFF2-40B4-BE49-F238E27FC236}">
                <a16:creationId xmlns:a16="http://schemas.microsoft.com/office/drawing/2014/main" id="{150F66A0-E617-48A1-D4FF-3EF3E28FCAD7}"/>
              </a:ext>
            </a:extLst>
          </p:cNvPr>
          <p:cNvGrpSpPr/>
          <p:nvPr/>
        </p:nvGrpSpPr>
        <p:grpSpPr>
          <a:xfrm>
            <a:off x="-2012143" y="4626811"/>
            <a:ext cx="15626379" cy="2310290"/>
            <a:chOff x="-2315494" y="4590153"/>
            <a:chExt cx="15626379" cy="2310290"/>
          </a:xfrm>
        </p:grpSpPr>
        <p:grpSp>
          <p:nvGrpSpPr>
            <p:cNvPr id="10" name="组合 18">
              <a:extLst>
                <a:ext uri="{FF2B5EF4-FFF2-40B4-BE49-F238E27FC236}">
                  <a16:creationId xmlns:a16="http://schemas.microsoft.com/office/drawing/2014/main" id="{68798375-1EB7-BE6A-693F-DD81632DCE4E}"/>
                </a:ext>
              </a:extLst>
            </p:cNvPr>
            <p:cNvGrpSpPr/>
            <p:nvPr/>
          </p:nvGrpSpPr>
          <p:grpSpPr>
            <a:xfrm>
              <a:off x="-2315494" y="4590153"/>
              <a:ext cx="11938500" cy="2310290"/>
              <a:chOff x="-2992763" y="3948264"/>
              <a:chExt cx="15946137" cy="2957973"/>
            </a:xfrm>
          </p:grpSpPr>
          <p:pic>
            <p:nvPicPr>
              <p:cNvPr id="12" name="图片 20">
                <a:extLst>
                  <a:ext uri="{FF2B5EF4-FFF2-40B4-BE49-F238E27FC236}">
                    <a16:creationId xmlns:a16="http://schemas.microsoft.com/office/drawing/2014/main" id="{E04BB76C-EA76-6328-3E99-34452D7EE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3" name="图片 21">
                <a:extLst>
                  <a:ext uri="{FF2B5EF4-FFF2-40B4-BE49-F238E27FC236}">
                    <a16:creationId xmlns:a16="http://schemas.microsoft.com/office/drawing/2014/main" id="{E76260FE-3077-AA52-812F-514E5E089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5" name="图片 22">
                <a:extLst>
                  <a:ext uri="{FF2B5EF4-FFF2-40B4-BE49-F238E27FC236}">
                    <a16:creationId xmlns:a16="http://schemas.microsoft.com/office/drawing/2014/main" id="{FE322DDC-8A0A-2417-C9CB-D5E493ED3B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6" name="图片 23">
                <a:extLst>
                  <a:ext uri="{FF2B5EF4-FFF2-40B4-BE49-F238E27FC236}">
                    <a16:creationId xmlns:a16="http://schemas.microsoft.com/office/drawing/2014/main" id="{4B52781B-E8CF-58C3-B87F-65939E59F7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7" name="图片 24">
                <a:extLst>
                  <a:ext uri="{FF2B5EF4-FFF2-40B4-BE49-F238E27FC236}">
                    <a16:creationId xmlns:a16="http://schemas.microsoft.com/office/drawing/2014/main" id="{6E0680FB-4813-E85D-DA6B-487E4F7ACB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1" name="图片 19">
              <a:extLst>
                <a:ext uri="{FF2B5EF4-FFF2-40B4-BE49-F238E27FC236}">
                  <a16:creationId xmlns:a16="http://schemas.microsoft.com/office/drawing/2014/main" id="{D19AF18A-444E-815C-AD35-851E48607A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2" name="Google Shape;276;p7">
            <a:extLst>
              <a:ext uri="{FF2B5EF4-FFF2-40B4-BE49-F238E27FC236}">
                <a16:creationId xmlns:a16="http://schemas.microsoft.com/office/drawing/2014/main" id="{B8358C25-B8CD-F0A3-044A-1EBDFBE7F9A5}"/>
              </a:ext>
            </a:extLst>
          </p:cNvPr>
          <p:cNvSpPr/>
          <p:nvPr/>
        </p:nvSpPr>
        <p:spPr>
          <a:xfrm>
            <a:off x="3226676" y="179294"/>
            <a:ext cx="8579791" cy="2364209"/>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6000" b="1" dirty="0">
                <a:solidFill>
                  <a:srgbClr val="009999"/>
                </a:solidFill>
                <a:latin typeface="UTM Avo" panose="02040603050506020204" pitchFamily="18" charset="0"/>
              </a:rPr>
              <a:t>Ai là người khởi xưởng?</a:t>
            </a:r>
            <a:endParaRPr sz="6000" b="1" dirty="0">
              <a:solidFill>
                <a:srgbClr val="FFC000"/>
              </a:solidFill>
              <a:latin typeface="UTM Avo" panose="02040603050506020204" pitchFamily="18" charset="0"/>
            </a:endParaRPr>
          </a:p>
        </p:txBody>
      </p:sp>
    </p:spTree>
    <p:extLst>
      <p:ext uri="{BB962C8B-B14F-4D97-AF65-F5344CB8AC3E}">
        <p14:creationId xmlns:p14="http://schemas.microsoft.com/office/powerpoint/2010/main" val="4552812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
            <a:extLst>
              <a:ext uri="{FF2B5EF4-FFF2-40B4-BE49-F238E27FC236}">
                <a16:creationId xmlns:a16="http://schemas.microsoft.com/office/drawing/2014/main" id="{E7E08875-0F0F-7265-EADA-1E9A3DDD3BEE}"/>
              </a:ext>
            </a:extLst>
          </p:cNvPr>
          <p:cNvSpPr/>
          <p:nvPr/>
        </p:nvSpPr>
        <p:spPr>
          <a:xfrm>
            <a:off x="3205655" y="2150562"/>
            <a:ext cx="8986345" cy="3821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8" name="Google Shape;276;p7">
            <a:extLst>
              <a:ext uri="{FF2B5EF4-FFF2-40B4-BE49-F238E27FC236}">
                <a16:creationId xmlns:a16="http://schemas.microsoft.com/office/drawing/2014/main" id="{0B2F9C36-AEF2-813C-DE73-CF39445C0865}"/>
              </a:ext>
            </a:extLst>
          </p:cNvPr>
          <p:cNvSpPr/>
          <p:nvPr/>
        </p:nvSpPr>
        <p:spPr>
          <a:xfrm>
            <a:off x="1800697" y="287480"/>
            <a:ext cx="10061055" cy="1470747"/>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9999"/>
                </a:solidFill>
                <a:effectLst/>
                <a:uLnTx/>
                <a:uFillTx/>
                <a:latin typeface="UTM Avo" panose="02040603050506020204" pitchFamily="18" charset="0"/>
                <a:ea typeface="+mn-ea"/>
                <a:cs typeface="+mn-cs"/>
              </a:rPr>
              <a:t>Cuộc phản công diễn ra như thế nào?</a:t>
            </a:r>
            <a:endParaRPr kumimoji="0" sz="4500" b="1" i="0" u="none" strike="noStrike" kern="1200" cap="none" spc="0" normalizeH="0" baseline="0" noProof="0" dirty="0">
              <a:ln>
                <a:noFill/>
              </a:ln>
              <a:solidFill>
                <a:srgbClr val="FFC000"/>
              </a:solidFill>
              <a:effectLst/>
              <a:uLnTx/>
              <a:uFillTx/>
              <a:latin typeface="UTM Avo" panose="02040603050506020204" pitchFamily="18" charset="0"/>
              <a:ea typeface="+mn-ea"/>
              <a:cs typeface="+mn-cs"/>
            </a:endParaRPr>
          </a:p>
        </p:txBody>
      </p:sp>
      <p:grpSp>
        <p:nvGrpSpPr>
          <p:cNvPr id="15" name="组合 17">
            <a:extLst>
              <a:ext uri="{FF2B5EF4-FFF2-40B4-BE49-F238E27FC236}">
                <a16:creationId xmlns:a16="http://schemas.microsoft.com/office/drawing/2014/main" id="{A23EF6DA-577C-38F9-E579-C222D1704694}"/>
              </a:ext>
            </a:extLst>
          </p:cNvPr>
          <p:cNvGrpSpPr/>
          <p:nvPr/>
        </p:nvGrpSpPr>
        <p:grpSpPr>
          <a:xfrm>
            <a:off x="-2041019" y="4722522"/>
            <a:ext cx="15626379" cy="2310290"/>
            <a:chOff x="-2315494" y="4590153"/>
            <a:chExt cx="15626379" cy="2310290"/>
          </a:xfrm>
        </p:grpSpPr>
        <p:grpSp>
          <p:nvGrpSpPr>
            <p:cNvPr id="16" name="组合 18">
              <a:extLst>
                <a:ext uri="{FF2B5EF4-FFF2-40B4-BE49-F238E27FC236}">
                  <a16:creationId xmlns:a16="http://schemas.microsoft.com/office/drawing/2014/main" id="{33E8FA87-51C9-B66E-77B7-DBFB22677963}"/>
                </a:ext>
              </a:extLst>
            </p:cNvPr>
            <p:cNvGrpSpPr/>
            <p:nvPr/>
          </p:nvGrpSpPr>
          <p:grpSpPr>
            <a:xfrm>
              <a:off x="-2315494" y="4590153"/>
              <a:ext cx="11938500" cy="2310290"/>
              <a:chOff x="-2992763" y="3948264"/>
              <a:chExt cx="15946137" cy="2957973"/>
            </a:xfrm>
          </p:grpSpPr>
          <p:pic>
            <p:nvPicPr>
              <p:cNvPr id="18" name="图片 20">
                <a:extLst>
                  <a:ext uri="{FF2B5EF4-FFF2-40B4-BE49-F238E27FC236}">
                    <a16:creationId xmlns:a16="http://schemas.microsoft.com/office/drawing/2014/main" id="{C835F518-2AB6-0078-DDE1-4C07F12F1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9" name="图片 21">
                <a:extLst>
                  <a:ext uri="{FF2B5EF4-FFF2-40B4-BE49-F238E27FC236}">
                    <a16:creationId xmlns:a16="http://schemas.microsoft.com/office/drawing/2014/main" id="{27D93632-775E-46B2-FD78-A78BEBB2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20" name="图片 22">
                <a:extLst>
                  <a:ext uri="{FF2B5EF4-FFF2-40B4-BE49-F238E27FC236}">
                    <a16:creationId xmlns:a16="http://schemas.microsoft.com/office/drawing/2014/main" id="{B11BF7C8-6F13-D347-9C7E-B6DE6110F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21" name="图片 23">
                <a:extLst>
                  <a:ext uri="{FF2B5EF4-FFF2-40B4-BE49-F238E27FC236}">
                    <a16:creationId xmlns:a16="http://schemas.microsoft.com/office/drawing/2014/main" id="{83AFD37B-D063-FAFD-2008-3331AFFA6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22" name="图片 24">
                <a:extLst>
                  <a:ext uri="{FF2B5EF4-FFF2-40B4-BE49-F238E27FC236}">
                    <a16:creationId xmlns:a16="http://schemas.microsoft.com/office/drawing/2014/main" id="{52EA495E-F309-B17B-D05E-1E1DAD905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7" name="图片 19">
              <a:extLst>
                <a:ext uri="{FF2B5EF4-FFF2-40B4-BE49-F238E27FC236}">
                  <a16:creationId xmlns:a16="http://schemas.microsoft.com/office/drawing/2014/main" id="{DE7C205D-4473-397A-CD75-758FCCEC7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6" name="TextBox 5">
            <a:extLst>
              <a:ext uri="{FF2B5EF4-FFF2-40B4-BE49-F238E27FC236}">
                <a16:creationId xmlns:a16="http://schemas.microsoft.com/office/drawing/2014/main" id="{9F722693-F676-1D6A-0F69-EA70AD5ADE31}"/>
              </a:ext>
            </a:extLst>
          </p:cNvPr>
          <p:cNvSpPr txBox="1"/>
          <p:nvPr/>
        </p:nvSpPr>
        <p:spPr>
          <a:xfrm>
            <a:off x="3535901" y="2189238"/>
            <a:ext cx="8325851" cy="3785652"/>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Q</a:t>
            </a:r>
            <a:r>
              <a:rPr lang="en-SG" sz="4000" b="1" dirty="0" err="1">
                <a:solidFill>
                  <a:srgbClr val="002060"/>
                </a:solidFill>
                <a:latin typeface="Cambria" panose="02040503050406030204" pitchFamily="18" charset="0"/>
                <a:ea typeface="Cambria" panose="02040503050406030204" pitchFamily="18" charset="0"/>
              </a:rPr>
              <a:t>uân</a:t>
            </a:r>
            <a:r>
              <a:rPr lang="en-SG" sz="4000" b="1" dirty="0">
                <a:solidFill>
                  <a:srgbClr val="002060"/>
                </a:solidFill>
                <a:latin typeface="Cambria" panose="02040503050406030204" pitchFamily="18" charset="0"/>
                <a:ea typeface="Cambria" panose="02040503050406030204" pitchFamily="18" charset="0"/>
              </a:rPr>
              <a:t> ta </a:t>
            </a:r>
            <a:r>
              <a:rPr lang="en-SG" sz="4000" b="1" dirty="0" err="1">
                <a:solidFill>
                  <a:srgbClr val="002060"/>
                </a:solidFill>
                <a:latin typeface="Cambria" panose="02040503050406030204" pitchFamily="18" charset="0"/>
                <a:ea typeface="Cambria" panose="02040503050406030204" pitchFamily="18" charset="0"/>
              </a:rPr>
              <a:t>bất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ngờ</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tấn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đồn</a:t>
            </a:r>
            <a:r>
              <a:rPr lang="en-SG" sz="4000" b="1" dirty="0">
                <a:solidFill>
                  <a:srgbClr val="002060"/>
                </a:solidFill>
                <a:latin typeface="Cambria" panose="02040503050406030204" pitchFamily="18" charset="0"/>
                <a:ea typeface="Cambria" panose="02040503050406030204" pitchFamily="18" charset="0"/>
              </a:rPr>
              <a:t> Mang </a:t>
            </a:r>
            <a:r>
              <a:rPr lang="en-SG" sz="4000" b="1" dirty="0" err="1">
                <a:solidFill>
                  <a:srgbClr val="002060"/>
                </a:solidFill>
                <a:latin typeface="Cambria" panose="02040503050406030204" pitchFamily="18" charset="0"/>
                <a:ea typeface="Cambria" panose="02040503050406030204" pitchFamily="18" charset="0"/>
              </a:rPr>
              <a:t>Cá</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toà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Khâm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sứ</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Pháp</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Bị</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đánh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bất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ngờ</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quân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Pháp</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vô</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cùng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rối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cố</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thủ</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đến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gần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sáng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thì</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đánh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trả</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lại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quân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triều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đình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tổn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thất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lớn</a:t>
            </a:r>
            <a:r>
              <a:rPr lang="en-SG" sz="4000" b="1" dirty="0">
                <a:solidFill>
                  <a:srgbClr val="002060"/>
                </a:solidFill>
                <a:latin typeface="Cambria" panose="02040503050406030204" pitchFamily="18" charset="0"/>
                <a:ea typeface="Cambria" panose="02040503050406030204" pitchFamily="18" charset="0"/>
              </a:rPr>
              <a:t>.</a:t>
            </a:r>
            <a:endParaRPr lang="en-SG" sz="4000" b="1" dirty="0"/>
          </a:p>
        </p:txBody>
      </p:sp>
    </p:spTree>
    <p:extLst>
      <p:ext uri="{BB962C8B-B14F-4D97-AF65-F5344CB8AC3E}">
        <p14:creationId xmlns:p14="http://schemas.microsoft.com/office/powerpoint/2010/main" val="25259648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
            <a:extLst>
              <a:ext uri="{FF2B5EF4-FFF2-40B4-BE49-F238E27FC236}">
                <a16:creationId xmlns:a16="http://schemas.microsoft.com/office/drawing/2014/main" id="{201CC2C8-E798-C0A2-FBB6-EB11B64E32F1}"/>
              </a:ext>
            </a:extLst>
          </p:cNvPr>
          <p:cNvSpPr/>
          <p:nvPr/>
        </p:nvSpPr>
        <p:spPr>
          <a:xfrm>
            <a:off x="3205655" y="2067527"/>
            <a:ext cx="8986345" cy="3821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 name="Google Shape;276;p7">
            <a:extLst>
              <a:ext uri="{FF2B5EF4-FFF2-40B4-BE49-F238E27FC236}">
                <a16:creationId xmlns:a16="http://schemas.microsoft.com/office/drawing/2014/main" id="{FDEEFA88-5D26-A028-9C46-5FE1748259A1}"/>
              </a:ext>
            </a:extLst>
          </p:cNvPr>
          <p:cNvSpPr/>
          <p:nvPr/>
        </p:nvSpPr>
        <p:spPr>
          <a:xfrm>
            <a:off x="3022318" y="377750"/>
            <a:ext cx="8554342" cy="1585009"/>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dirty="0">
                <a:solidFill>
                  <a:srgbClr val="002060"/>
                </a:solidFill>
                <a:latin typeface="UTM Avo" panose="02040603050506020204" pitchFamily="18" charset="0"/>
              </a:rPr>
              <a:t>Nêu ý nghĩa của cuộc phản công?</a:t>
            </a:r>
            <a:endParaRPr sz="4000" b="1" dirty="0">
              <a:solidFill>
                <a:srgbClr val="002060"/>
              </a:solidFill>
              <a:latin typeface="UTM Avo" panose="02040603050506020204" pitchFamily="18" charset="0"/>
            </a:endParaRPr>
          </a:p>
        </p:txBody>
      </p:sp>
      <p:pic>
        <p:nvPicPr>
          <p:cNvPr id="5" name="Picture 4">
            <a:extLst>
              <a:ext uri="{FF2B5EF4-FFF2-40B4-BE49-F238E27FC236}">
                <a16:creationId xmlns:a16="http://schemas.microsoft.com/office/drawing/2014/main" id="{B77A329E-2D2E-7A43-96EE-10ACF6E51FE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grpSp>
        <p:nvGrpSpPr>
          <p:cNvPr id="6" name="组合 17">
            <a:extLst>
              <a:ext uri="{FF2B5EF4-FFF2-40B4-BE49-F238E27FC236}">
                <a16:creationId xmlns:a16="http://schemas.microsoft.com/office/drawing/2014/main" id="{9F06072E-020A-92D4-0D46-485F1B7C2234}"/>
              </a:ext>
            </a:extLst>
          </p:cNvPr>
          <p:cNvGrpSpPr/>
          <p:nvPr/>
        </p:nvGrpSpPr>
        <p:grpSpPr>
          <a:xfrm>
            <a:off x="-2041019" y="4722522"/>
            <a:ext cx="15626379" cy="2310290"/>
            <a:chOff x="-2315494" y="4590153"/>
            <a:chExt cx="15626379" cy="2310290"/>
          </a:xfrm>
        </p:grpSpPr>
        <p:grpSp>
          <p:nvGrpSpPr>
            <p:cNvPr id="7" name="组合 18">
              <a:extLst>
                <a:ext uri="{FF2B5EF4-FFF2-40B4-BE49-F238E27FC236}">
                  <a16:creationId xmlns:a16="http://schemas.microsoft.com/office/drawing/2014/main" id="{05F5D1F8-6F20-EB94-09F0-0942FEBE92D8}"/>
                </a:ext>
              </a:extLst>
            </p:cNvPr>
            <p:cNvGrpSpPr/>
            <p:nvPr/>
          </p:nvGrpSpPr>
          <p:grpSpPr>
            <a:xfrm>
              <a:off x="-2315494" y="4590153"/>
              <a:ext cx="11938500" cy="2310290"/>
              <a:chOff x="-2992763" y="3948264"/>
              <a:chExt cx="15946137" cy="2957973"/>
            </a:xfrm>
          </p:grpSpPr>
          <p:pic>
            <p:nvPicPr>
              <p:cNvPr id="9" name="图片 20">
                <a:extLst>
                  <a:ext uri="{FF2B5EF4-FFF2-40B4-BE49-F238E27FC236}">
                    <a16:creationId xmlns:a16="http://schemas.microsoft.com/office/drawing/2014/main" id="{01BD6EC0-95C9-B134-3E28-F14F06339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0" name="图片 21">
                <a:extLst>
                  <a:ext uri="{FF2B5EF4-FFF2-40B4-BE49-F238E27FC236}">
                    <a16:creationId xmlns:a16="http://schemas.microsoft.com/office/drawing/2014/main" id="{398431E8-7263-5907-87C7-46E3D7F6D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1" name="图片 22">
                <a:extLst>
                  <a:ext uri="{FF2B5EF4-FFF2-40B4-BE49-F238E27FC236}">
                    <a16:creationId xmlns:a16="http://schemas.microsoft.com/office/drawing/2014/main" id="{8827D763-8C00-3592-09C0-58D9EC9308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2" name="图片 23">
                <a:extLst>
                  <a:ext uri="{FF2B5EF4-FFF2-40B4-BE49-F238E27FC236}">
                    <a16:creationId xmlns:a16="http://schemas.microsoft.com/office/drawing/2014/main" id="{D5981AD4-7CFF-DB25-7A2E-6517970317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3" name="图片 24">
                <a:extLst>
                  <a:ext uri="{FF2B5EF4-FFF2-40B4-BE49-F238E27FC236}">
                    <a16:creationId xmlns:a16="http://schemas.microsoft.com/office/drawing/2014/main" id="{83F849A6-1EE0-3168-EAAA-FE290A01E8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8" name="图片 19">
              <a:extLst>
                <a:ext uri="{FF2B5EF4-FFF2-40B4-BE49-F238E27FC236}">
                  <a16:creationId xmlns:a16="http://schemas.microsoft.com/office/drawing/2014/main" id="{90727E06-3A9F-F068-CA37-F944D113E5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6" name="TextBox 15">
            <a:extLst>
              <a:ext uri="{FF2B5EF4-FFF2-40B4-BE49-F238E27FC236}">
                <a16:creationId xmlns:a16="http://schemas.microsoft.com/office/drawing/2014/main" id="{C1214EAF-A902-9BAD-B7FC-A2310E1C8840}"/>
              </a:ext>
            </a:extLst>
          </p:cNvPr>
          <p:cNvSpPr txBox="1"/>
          <p:nvPr/>
        </p:nvSpPr>
        <p:spPr>
          <a:xfrm>
            <a:off x="3596530" y="2163221"/>
            <a:ext cx="8301180" cy="3323987"/>
          </a:xfrm>
          <a:prstGeom prst="rect">
            <a:avLst/>
          </a:prstGeom>
          <a:noFill/>
        </p:spPr>
        <p:txBody>
          <a:bodyPr wrap="square" rtlCol="0">
            <a:spAutoFit/>
          </a:bodyPr>
          <a:lstStyle/>
          <a:p>
            <a:pPr algn="just"/>
            <a:r>
              <a:rPr lang="en-SG" sz="4200" b="1" dirty="0" err="1">
                <a:solidFill>
                  <a:srgbClr val="002060"/>
                </a:solidFill>
                <a:latin typeface="Cambria" panose="02040503050406030204" pitchFamily="18" charset="0"/>
                <a:ea typeface="Cambria" panose="02040503050406030204" pitchFamily="18" charset="0"/>
              </a:rPr>
              <a:t>Cuộc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phản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công</a:t>
            </a:r>
            <a:r>
              <a:rPr lang="en-SG" sz="4200" b="1" dirty="0">
                <a:solidFill>
                  <a:srgbClr val="002060"/>
                </a:solidFill>
                <a:latin typeface="Cambria" panose="02040503050406030204" pitchFamily="18" charset="0"/>
                <a:ea typeface="Cambria" panose="02040503050406030204" pitchFamily="18" charset="0"/>
              </a:rPr>
              <a:t> ở </a:t>
            </a:r>
            <a:r>
              <a:rPr lang="en-SG" sz="4200" b="1" dirty="0" err="1">
                <a:solidFill>
                  <a:srgbClr val="002060"/>
                </a:solidFill>
                <a:latin typeface="Cambria" panose="02040503050406030204" pitchFamily="18" charset="0"/>
                <a:ea typeface="Cambria" panose="02040503050406030204" pitchFamily="18" charset="0"/>
              </a:rPr>
              <a:t>kinh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thành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Huế</a:t>
            </a:r>
            <a:r>
              <a:rPr lang="en-SG"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tuy không giành chiến thắng nhưng </a:t>
            </a:r>
            <a:r>
              <a:rPr lang="en-SG" sz="4200" b="1" dirty="0" err="1">
                <a:solidFill>
                  <a:srgbClr val="002060"/>
                </a:solidFill>
                <a:latin typeface="Cambria" panose="02040503050406030204" pitchFamily="18" charset="0"/>
                <a:ea typeface="Cambria" panose="02040503050406030204" pitchFamily="18" charset="0"/>
              </a:rPr>
              <a:t>khẳng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định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tinh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thần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chiến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đấu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khát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vọng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giành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độc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lập</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tự</a:t>
            </a:r>
            <a:r>
              <a:rPr lang="en-SG" sz="4200" b="1" dirty="0">
                <a:solidFill>
                  <a:srgbClr val="002060"/>
                </a:solidFill>
                <a:latin typeface="Cambria" panose="02040503050406030204" pitchFamily="18" charset="0"/>
                <a:ea typeface="Cambria" panose="02040503050406030204" pitchFamily="18" charset="0"/>
              </a:rPr>
              <a:t> do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nhân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dân</a:t>
            </a:r>
            <a:r>
              <a:rPr lang="en-SG"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ta.</a:t>
            </a:r>
            <a:endParaRPr lang="en-SG" sz="4200" dirty="0"/>
          </a:p>
        </p:txBody>
      </p:sp>
    </p:spTree>
    <p:extLst>
      <p:ext uri="{BB962C8B-B14F-4D97-AF65-F5344CB8AC3E}">
        <p14:creationId xmlns:p14="http://schemas.microsoft.com/office/powerpoint/2010/main" val="33483093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ong Trào Cần Vương - Tóm tắt lịch sử Việt Nam - EZ Sử">
            <a:hlinkClick r:id="" action="ppaction://media"/>
            <a:extLst>
              <a:ext uri="{FF2B5EF4-FFF2-40B4-BE49-F238E27FC236}">
                <a16:creationId xmlns:a16="http://schemas.microsoft.com/office/drawing/2014/main" id="{EB5AE42F-C8DF-5D8C-53DB-A319593E31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382" y="0"/>
            <a:ext cx="11861235" cy="6666737"/>
          </a:xfrm>
          <a:prstGeom prst="rect">
            <a:avLst/>
          </a:prstGeom>
        </p:spPr>
      </p:pic>
    </p:spTree>
    <p:extLst>
      <p:ext uri="{BB962C8B-B14F-4D97-AF65-F5344CB8AC3E}">
        <p14:creationId xmlns:p14="http://schemas.microsoft.com/office/powerpoint/2010/main" val="5956150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D586FD-0A4E-C0B6-C890-A66138D8CA84}"/>
              </a:ext>
            </a:extLst>
          </p:cNvPr>
          <p:cNvSpPr/>
          <p:nvPr/>
        </p:nvSpPr>
        <p:spPr>
          <a:xfrm>
            <a:off x="1236709" y="90119"/>
            <a:ext cx="10955291" cy="5910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组合 17">
            <a:extLst>
              <a:ext uri="{FF2B5EF4-FFF2-40B4-BE49-F238E27FC236}">
                <a16:creationId xmlns:a16="http://schemas.microsoft.com/office/drawing/2014/main" id="{D806B7F0-76D0-4A2B-BBEF-A562356510D0}"/>
              </a:ext>
            </a:extLst>
          </p:cNvPr>
          <p:cNvGrpSpPr/>
          <p:nvPr/>
        </p:nvGrpSpPr>
        <p:grpSpPr>
          <a:xfrm>
            <a:off x="-1790762" y="5224230"/>
            <a:ext cx="15626379" cy="2310290"/>
            <a:chOff x="-2315494" y="4590153"/>
            <a:chExt cx="15626379" cy="2310290"/>
          </a:xfrm>
        </p:grpSpPr>
        <p:grpSp>
          <p:nvGrpSpPr>
            <p:cNvPr id="9" name="组合 18">
              <a:extLst>
                <a:ext uri="{FF2B5EF4-FFF2-40B4-BE49-F238E27FC236}">
                  <a16:creationId xmlns:a16="http://schemas.microsoft.com/office/drawing/2014/main" id="{F295A86E-C91F-42C5-89DB-21E5E7081F98}"/>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03CC201-3B80-4DE1-8483-BE285874BB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D9ACD588-C563-46D9-9A7B-0787B1888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40A8DDEB-6F56-4D8F-B041-B2AEAB476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16635332-C6C0-46B6-9FC6-BC8CE8F7C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C98339E8-D65C-478C-890A-A2152B18E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EA630C23-450C-4835-BF51-680D98875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3" name="TextBox 2">
            <a:extLst>
              <a:ext uri="{FF2B5EF4-FFF2-40B4-BE49-F238E27FC236}">
                <a16:creationId xmlns:a16="http://schemas.microsoft.com/office/drawing/2014/main" id="{7E444F64-0ED5-7F27-DC48-B707A3D8C7D2}"/>
              </a:ext>
            </a:extLst>
          </p:cNvPr>
          <p:cNvSpPr txBox="1"/>
          <p:nvPr/>
        </p:nvSpPr>
        <p:spPr>
          <a:xfrm>
            <a:off x="1633800" y="573338"/>
            <a:ext cx="10380659" cy="5324535"/>
          </a:xfrm>
          <a:prstGeom prst="rect">
            <a:avLst/>
          </a:prstGeom>
          <a:noFill/>
        </p:spPr>
        <p:txBody>
          <a:bodyPr wrap="square">
            <a:spAutoFit/>
          </a:bodyPr>
          <a:lstStyle/>
          <a:p>
            <a:pPr algn="just"/>
            <a:r>
              <a:rPr lang="en-SG" sz="3400" b="1" dirty="0" err="1">
                <a:solidFill>
                  <a:srgbClr val="002060"/>
                </a:solidFill>
                <a:latin typeface="Cambria" panose="02040503050406030204" pitchFamily="18" charset="0"/>
                <a:ea typeface="Cambria" panose="02040503050406030204" pitchFamily="18" charset="0"/>
              </a:rPr>
              <a:t>Hoà</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trong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không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khí</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Cách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mạng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Tám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của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cả</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nước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Huế</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ngày</a:t>
            </a:r>
            <a:r>
              <a:rPr lang="en-SG" sz="3400" b="1" dirty="0">
                <a:solidFill>
                  <a:srgbClr val="002060"/>
                </a:solidFill>
                <a:latin typeface="Cambria" panose="02040503050406030204" pitchFamily="18" charset="0"/>
                <a:ea typeface="Cambria" panose="02040503050406030204" pitchFamily="18" charset="0"/>
              </a:rPr>
              <a:t> 23-8-1945, </a:t>
            </a:r>
            <a:r>
              <a:rPr lang="vi-VN" sz="3400" b="1" dirty="0">
                <a:solidFill>
                  <a:srgbClr val="002060"/>
                </a:solidFill>
                <a:latin typeface="Cambria" panose="02040503050406030204" pitchFamily="18" charset="0"/>
                <a:ea typeface="Cambria" panose="02040503050406030204" pitchFamily="18" charset="0"/>
              </a:rPr>
              <a:t>nh</a:t>
            </a:r>
            <a:r>
              <a:rPr lang="en-SG" sz="3400" b="1" dirty="0" err="1">
                <a:solidFill>
                  <a:srgbClr val="002060"/>
                </a:solidFill>
                <a:latin typeface="Cambria" panose="02040503050406030204" pitchFamily="18" charset="0"/>
                <a:ea typeface="Cambria" panose="02040503050406030204" pitchFamily="18" charset="0"/>
              </a:rPr>
              <a:t>ân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dân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đã</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giành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được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chính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quyền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Chiều</a:t>
            </a:r>
            <a:r>
              <a:rPr lang="en-SG" sz="3400" b="1" dirty="0">
                <a:solidFill>
                  <a:srgbClr val="002060"/>
                </a:solidFill>
                <a:latin typeface="Cambria" panose="02040503050406030204" pitchFamily="18" charset="0"/>
                <a:ea typeface="Cambria" panose="02040503050406030204" pitchFamily="18" charset="0"/>
              </a:rPr>
              <a:t> 30 – 8 – 1945, </a:t>
            </a:r>
            <a:r>
              <a:rPr lang="en-SG" sz="3400" b="1" dirty="0" err="1">
                <a:solidFill>
                  <a:srgbClr val="002060"/>
                </a:solidFill>
                <a:latin typeface="Cambria" panose="02040503050406030204" pitchFamily="18" charset="0"/>
                <a:ea typeface="Cambria" panose="02040503050406030204" pitchFamily="18" charset="0"/>
              </a:rPr>
              <a:t>trước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cổng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Ngọ</a:t>
            </a:r>
            <a:r>
              <a:rPr lang="en-SG" sz="3400" b="1" dirty="0">
                <a:solidFill>
                  <a:srgbClr val="002060"/>
                </a:solidFill>
                <a:latin typeface="Cambria" panose="02040503050406030204" pitchFamily="18" charset="0"/>
                <a:ea typeface="Cambria" panose="02040503050406030204" pitchFamily="18" charset="0"/>
              </a:rPr>
              <a:t> Môn, </a:t>
            </a:r>
            <a:r>
              <a:rPr lang="en-SG" sz="3400" b="1" dirty="0" err="1">
                <a:solidFill>
                  <a:srgbClr val="002060"/>
                </a:solidFill>
                <a:latin typeface="Cambria" panose="02040503050406030204" pitchFamily="18" charset="0"/>
                <a:ea typeface="Cambria" panose="02040503050406030204" pitchFamily="18" charset="0"/>
              </a:rPr>
              <a:t>hàng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vạn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người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dân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xứ</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Huế</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chứng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kiến</a:t>
            </a:r>
            <a:r>
              <a:rPr lang="en-SG" sz="3400" b="1" dirty="0">
                <a:solidFill>
                  <a:srgbClr val="002060"/>
                </a:solidFill>
                <a:latin typeface="Cambria" panose="02040503050406030204" pitchFamily="18" charset="0"/>
                <a:ea typeface="Cambria" panose="02040503050406030204" pitchFamily="18" charset="0"/>
              </a:rPr>
              <a:t> </a:t>
            </a:r>
            <a:r>
              <a:rPr lang="vi-VN" sz="3400" b="1" dirty="0">
                <a:solidFill>
                  <a:srgbClr val="002060"/>
                </a:solidFill>
                <a:latin typeface="Cambria" panose="02040503050406030204" pitchFamily="18" charset="0"/>
                <a:ea typeface="Cambria" panose="02040503050406030204" pitchFamily="18" charset="0"/>
              </a:rPr>
              <a:t>ấ</a:t>
            </a:r>
            <a:r>
              <a:rPr lang="en-SG" sz="3400" b="1" dirty="0">
                <a:solidFill>
                  <a:srgbClr val="002060"/>
                </a:solidFill>
                <a:latin typeface="Cambria" panose="02040503050406030204" pitchFamily="18" charset="0"/>
                <a:ea typeface="Cambria" panose="02040503050406030204" pitchFamily="18" charset="0"/>
              </a:rPr>
              <a:t>y </a:t>
            </a:r>
            <a:r>
              <a:rPr lang="en-SG" sz="3400" b="1" dirty="0" err="1">
                <a:solidFill>
                  <a:srgbClr val="002060"/>
                </a:solidFill>
                <a:latin typeface="Cambria" panose="02040503050406030204" pitchFamily="18" charset="0"/>
                <a:ea typeface="Cambria" panose="02040503050406030204" pitchFamily="18" charset="0"/>
              </a:rPr>
              <a:t>phút</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lịch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sử</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Vua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Bảo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đọc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chiếu</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thoái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vị</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và</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trao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lại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ấn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kiếm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chính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quyền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cách</a:t>
            </a:r>
            <a:r>
              <a:rPr lang="en-SG" sz="3400" b="1" dirty="0">
                <a:solidFill>
                  <a:srgbClr val="002060"/>
                </a:solidFill>
                <a:latin typeface="Cambria" panose="02040503050406030204" pitchFamily="18" charset="0"/>
                <a:ea typeface="Cambria" panose="02040503050406030204" pitchFamily="18" charset="0"/>
              </a:rPr>
              <a:t> </a:t>
            </a:r>
            <a:r>
              <a:rPr lang="vi-VN" sz="3400" b="1" dirty="0">
                <a:solidFill>
                  <a:srgbClr val="002060"/>
                </a:solidFill>
                <a:latin typeface="Cambria" panose="02040503050406030204" pitchFamily="18" charset="0"/>
                <a:ea typeface="Cambria" panose="02040503050406030204" pitchFamily="18" charset="0"/>
              </a:rPr>
              <a:t>m</a:t>
            </a:r>
            <a:r>
              <a:rPr lang="en-SG" sz="3400" b="1" dirty="0" err="1">
                <a:solidFill>
                  <a:srgbClr val="002060"/>
                </a:solidFill>
                <a:latin typeface="Cambria" panose="02040503050406030204" pitchFamily="18" charset="0"/>
                <a:ea typeface="Cambria" panose="02040503050406030204" pitchFamily="18" charset="0"/>
              </a:rPr>
              <a:t>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Trên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kì</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đài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cờ</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đỏ</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sao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vàng</a:t>
            </a:r>
            <a:r>
              <a:rPr lang="en-SG" sz="3400" b="1" dirty="0">
                <a:solidFill>
                  <a:srgbClr val="002060"/>
                </a:solidFill>
                <a:latin typeface="Cambria" panose="02040503050406030204" pitchFamily="18" charset="0"/>
                <a:ea typeface="Cambria" panose="02040503050406030204" pitchFamily="18" charset="0"/>
              </a:rPr>
              <a:t> tung bay </a:t>
            </a:r>
            <a:r>
              <a:rPr lang="en-SG" sz="3400" b="1" dirty="0" err="1">
                <a:solidFill>
                  <a:srgbClr val="002060"/>
                </a:solidFill>
                <a:latin typeface="Cambria" panose="02040503050406030204" pitchFamily="18" charset="0"/>
                <a:ea typeface="Cambria" panose="02040503050406030204" pitchFamily="18" charset="0"/>
              </a:rPr>
              <a:t>giữa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những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tiếng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hô</a:t>
            </a:r>
            <a:r>
              <a:rPr lang="en-SG" sz="3400" b="1" dirty="0">
                <a:solidFill>
                  <a:srgbClr val="002060"/>
                </a:solidFill>
                <a:latin typeface="Cambria" panose="02040503050406030204" pitchFamily="18" charset="0"/>
                <a:ea typeface="Cambria" panose="02040503050406030204" pitchFamily="18" charset="0"/>
              </a:rPr>
              <a:t> vang “</a:t>
            </a:r>
            <a:r>
              <a:rPr lang="en-SG" sz="3400" b="1" dirty="0" err="1">
                <a:solidFill>
                  <a:srgbClr val="002060"/>
                </a:solidFill>
                <a:latin typeface="Cambria" panose="02040503050406030204" pitchFamily="18" charset="0"/>
                <a:ea typeface="Cambria" panose="02040503050406030204" pitchFamily="18" charset="0"/>
              </a:rPr>
              <a:t>Việt</a:t>
            </a:r>
            <a:r>
              <a:rPr lang="en-SG" sz="3400" b="1" dirty="0">
                <a:solidFill>
                  <a:srgbClr val="002060"/>
                </a:solidFill>
                <a:latin typeface="Cambria" panose="02040503050406030204" pitchFamily="18" charset="0"/>
                <a:ea typeface="Cambria" panose="02040503050406030204" pitchFamily="18" charset="0"/>
              </a:rPr>
              <a:t> Nam </a:t>
            </a:r>
            <a:r>
              <a:rPr lang="en-SG" sz="3400" b="1" dirty="0" err="1">
                <a:solidFill>
                  <a:srgbClr val="002060"/>
                </a:solidFill>
                <a:latin typeface="Cambria" panose="02040503050406030204" pitchFamily="18" charset="0"/>
                <a:ea typeface="Cambria" panose="02040503050406030204" pitchFamily="18" charset="0"/>
              </a:rPr>
              <a:t>Dân</a:t>
            </a:r>
            <a:r>
              <a:rPr lang="en-SG" sz="3400" b="1" dirty="0">
                <a:solidFill>
                  <a:srgbClr val="002060"/>
                </a:solidFill>
                <a:latin typeface="Cambria" panose="02040503050406030204" pitchFamily="18" charset="0"/>
                <a:ea typeface="Cambria" panose="02040503050406030204" pitchFamily="18" charset="0"/>
              </a:rPr>
              <a:t> </a:t>
            </a:r>
            <a:r>
              <a:rPr lang="vi-VN" sz="3400" b="1" dirty="0">
                <a:solidFill>
                  <a:srgbClr val="002060"/>
                </a:solidFill>
                <a:latin typeface="Cambria" panose="02040503050406030204" pitchFamily="18" charset="0"/>
                <a:ea typeface="Cambria" panose="02040503050406030204" pitchFamily="18" charset="0"/>
              </a:rPr>
              <a:t>c</a:t>
            </a:r>
            <a:r>
              <a:rPr lang="en-SG" sz="3400" b="1" dirty="0" err="1">
                <a:solidFill>
                  <a:srgbClr val="002060"/>
                </a:solidFill>
                <a:latin typeface="Cambria" panose="02040503050406030204" pitchFamily="18" charset="0"/>
                <a:ea typeface="Cambria" panose="02040503050406030204" pitchFamily="18" charset="0"/>
              </a:rPr>
              <a:t>hủ</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Cộng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hoà</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muôn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năm</a:t>
            </a:r>
            <a:r>
              <a:rPr lang="en-SG" sz="3400" b="1" dirty="0">
                <a:solidFill>
                  <a:srgbClr val="002060"/>
                </a:solidFill>
                <a:latin typeface="Cambria" panose="02040503050406030204" pitchFamily="18" charset="0"/>
                <a:ea typeface="Cambria" panose="02040503050406030204" pitchFamily="18" charset="0"/>
              </a:rPr>
              <a:t>!"</a:t>
            </a:r>
            <a:r>
              <a:rPr lang="en-SG" sz="3400" b="1" dirty="0" err="1">
                <a:solidFill>
                  <a:srgbClr val="002060"/>
                </a:solidFill>
                <a:latin typeface="Cambria" panose="02040503050406030204" pitchFamily="18" charset="0"/>
                <a:ea typeface="Cambria" panose="02040503050406030204" pitchFamily="18" charset="0"/>
              </a:rPr>
              <a:t>Sự</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kiện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này</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đánh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dấu</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thắng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lợi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trọn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vẹn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của</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Cách</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mạng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Tháng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Tám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trên</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đất</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Cố</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đô</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Huế</a:t>
            </a:r>
            <a:r>
              <a:rPr lang="en-SG" sz="3400" b="1" dirty="0">
                <a:solidFill>
                  <a:srgbClr val="002060"/>
                </a:solidFill>
                <a:latin typeface="Cambria" panose="02040503050406030204" pitchFamily="18" charset="0"/>
                <a:ea typeface="Cambria" panose="02040503050406030204" pitchFamily="18" charset="0"/>
              </a:rPr>
              <a:t>. </a:t>
            </a:r>
            <a:endParaRPr kumimoji="0" lang="en-SG"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AA16600-2302-DBDE-D0B0-888337352099}"/>
              </a:ext>
            </a:extLst>
          </p:cNvPr>
          <p:cNvPicPr>
            <a:picLocks noChangeAspect="1"/>
          </p:cNvPicPr>
          <p:nvPr/>
        </p:nvPicPr>
        <p:blipFill>
          <a:blip r:embed="rId7"/>
          <a:stretch>
            <a:fillRect/>
          </a:stretch>
        </p:blipFill>
        <p:spPr>
          <a:xfrm>
            <a:off x="0" y="1407359"/>
            <a:ext cx="1236709" cy="1852847"/>
          </a:xfrm>
          <a:prstGeom prst="rect">
            <a:avLst/>
          </a:prstGeom>
        </p:spPr>
      </p:pic>
      <p:sp>
        <p:nvSpPr>
          <p:cNvPr id="17" name="TextBox 16">
            <a:extLst>
              <a:ext uri="{FF2B5EF4-FFF2-40B4-BE49-F238E27FC236}">
                <a16:creationId xmlns:a16="http://schemas.microsoft.com/office/drawing/2014/main" id="{AAED6439-9B48-4698-D8F9-1874044243B6}"/>
              </a:ext>
            </a:extLst>
          </p:cNvPr>
          <p:cNvSpPr txBox="1"/>
          <p:nvPr/>
        </p:nvSpPr>
        <p:spPr>
          <a:xfrm>
            <a:off x="3891662" y="227484"/>
            <a:ext cx="79219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UTM Futura Extra" panose="02040603050506020204" pitchFamily="18" charset="0"/>
                <a:ea typeface="HP001 5H" pitchFamily="34" charset="-127"/>
                <a:cs typeface="Times New Roman" pitchFamily="18" charset="0"/>
              </a:rPr>
              <a:t>CÁCH MẠNG THÁNG TÁM NĂM 1945 Ở HUẾ </a:t>
            </a:r>
            <a:endParaRPr kumimoji="0" lang="en-SG" sz="24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79670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
            <a:extLst>
              <a:ext uri="{FF2B5EF4-FFF2-40B4-BE49-F238E27FC236}">
                <a16:creationId xmlns:a16="http://schemas.microsoft.com/office/drawing/2014/main" id="{201CC2C8-E798-C0A2-FBB6-EB11B64E32F1}"/>
              </a:ext>
            </a:extLst>
          </p:cNvPr>
          <p:cNvSpPr/>
          <p:nvPr/>
        </p:nvSpPr>
        <p:spPr>
          <a:xfrm>
            <a:off x="3205655" y="2982643"/>
            <a:ext cx="8986345" cy="2756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ea typeface="等线" panose="02010600030101010101" pitchFamily="2" charset="-122"/>
              <a:cs typeface="+mn-cs"/>
            </a:endParaRPr>
          </a:p>
        </p:txBody>
      </p:sp>
      <p:sp>
        <p:nvSpPr>
          <p:cNvPr id="4" name="Google Shape;276;p7">
            <a:extLst>
              <a:ext uri="{FF2B5EF4-FFF2-40B4-BE49-F238E27FC236}">
                <a16:creationId xmlns:a16="http://schemas.microsoft.com/office/drawing/2014/main" id="{FDEEFA88-5D26-A028-9C46-5FE1748259A1}"/>
              </a:ext>
            </a:extLst>
          </p:cNvPr>
          <p:cNvSpPr/>
          <p:nvPr/>
        </p:nvSpPr>
        <p:spPr>
          <a:xfrm>
            <a:off x="2727919" y="65454"/>
            <a:ext cx="9169791" cy="2752866"/>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Cách mạng tháng Tám ở Huế diễn ra vào thời gian nào?</a:t>
            </a:r>
            <a:endParaRPr kumimoji="0" sz="50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B77A329E-2D2E-7A43-96EE-10ACF6E51FE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grpSp>
        <p:nvGrpSpPr>
          <p:cNvPr id="6" name="组合 17">
            <a:extLst>
              <a:ext uri="{FF2B5EF4-FFF2-40B4-BE49-F238E27FC236}">
                <a16:creationId xmlns:a16="http://schemas.microsoft.com/office/drawing/2014/main" id="{9F06072E-020A-92D4-0D46-485F1B7C2234}"/>
              </a:ext>
            </a:extLst>
          </p:cNvPr>
          <p:cNvGrpSpPr/>
          <p:nvPr/>
        </p:nvGrpSpPr>
        <p:grpSpPr>
          <a:xfrm>
            <a:off x="-2041019" y="4722522"/>
            <a:ext cx="15626379" cy="2310290"/>
            <a:chOff x="-2315494" y="4590153"/>
            <a:chExt cx="15626379" cy="2310290"/>
          </a:xfrm>
        </p:grpSpPr>
        <p:grpSp>
          <p:nvGrpSpPr>
            <p:cNvPr id="7" name="组合 18">
              <a:extLst>
                <a:ext uri="{FF2B5EF4-FFF2-40B4-BE49-F238E27FC236}">
                  <a16:creationId xmlns:a16="http://schemas.microsoft.com/office/drawing/2014/main" id="{05F5D1F8-6F20-EB94-09F0-0942FEBE92D8}"/>
                </a:ext>
              </a:extLst>
            </p:cNvPr>
            <p:cNvGrpSpPr/>
            <p:nvPr/>
          </p:nvGrpSpPr>
          <p:grpSpPr>
            <a:xfrm>
              <a:off x="-2315494" y="4590153"/>
              <a:ext cx="11938500" cy="2310290"/>
              <a:chOff x="-2992763" y="3948264"/>
              <a:chExt cx="15946137" cy="2957973"/>
            </a:xfrm>
          </p:grpSpPr>
          <p:pic>
            <p:nvPicPr>
              <p:cNvPr id="9" name="图片 20">
                <a:extLst>
                  <a:ext uri="{FF2B5EF4-FFF2-40B4-BE49-F238E27FC236}">
                    <a16:creationId xmlns:a16="http://schemas.microsoft.com/office/drawing/2014/main" id="{01BD6EC0-95C9-B134-3E28-F14F06339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0" name="图片 21">
                <a:extLst>
                  <a:ext uri="{FF2B5EF4-FFF2-40B4-BE49-F238E27FC236}">
                    <a16:creationId xmlns:a16="http://schemas.microsoft.com/office/drawing/2014/main" id="{398431E8-7263-5907-87C7-46E3D7F6D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1" name="图片 22">
                <a:extLst>
                  <a:ext uri="{FF2B5EF4-FFF2-40B4-BE49-F238E27FC236}">
                    <a16:creationId xmlns:a16="http://schemas.microsoft.com/office/drawing/2014/main" id="{8827D763-8C00-3592-09C0-58D9EC9308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2" name="图片 23">
                <a:extLst>
                  <a:ext uri="{FF2B5EF4-FFF2-40B4-BE49-F238E27FC236}">
                    <a16:creationId xmlns:a16="http://schemas.microsoft.com/office/drawing/2014/main" id="{D5981AD4-7CFF-DB25-7A2E-6517970317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3" name="图片 24">
                <a:extLst>
                  <a:ext uri="{FF2B5EF4-FFF2-40B4-BE49-F238E27FC236}">
                    <a16:creationId xmlns:a16="http://schemas.microsoft.com/office/drawing/2014/main" id="{83F849A6-1EE0-3168-EAAA-FE290A01E8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8" name="图片 19">
              <a:extLst>
                <a:ext uri="{FF2B5EF4-FFF2-40B4-BE49-F238E27FC236}">
                  <a16:creationId xmlns:a16="http://schemas.microsoft.com/office/drawing/2014/main" id="{90727E06-3A9F-F068-CA37-F944D113E5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6" name="TextBox 15">
            <a:extLst>
              <a:ext uri="{FF2B5EF4-FFF2-40B4-BE49-F238E27FC236}">
                <a16:creationId xmlns:a16="http://schemas.microsoft.com/office/drawing/2014/main" id="{C1214EAF-A902-9BAD-B7FC-A2310E1C8840}"/>
              </a:ext>
            </a:extLst>
          </p:cNvPr>
          <p:cNvSpPr txBox="1"/>
          <p:nvPr/>
        </p:nvSpPr>
        <p:spPr>
          <a:xfrm>
            <a:off x="3547105" y="3299631"/>
            <a:ext cx="8301180" cy="1569660"/>
          </a:xfrm>
          <a:prstGeom prst="rect">
            <a:avLst/>
          </a:prstGeom>
          <a:noFill/>
        </p:spPr>
        <p:txBody>
          <a:bodyPr wrap="square" rtlCol="0">
            <a:spAutoFit/>
          </a:bodyPr>
          <a:lstStyle/>
          <a:p>
            <a:pPr lvl="0" algn="ctr"/>
            <a:r>
              <a:rPr lang="vi-VN" sz="4800" b="1" dirty="0">
                <a:solidFill>
                  <a:srgbClr val="002060"/>
                </a:solidFill>
                <a:latin typeface="Cambria" panose="02040503050406030204" pitchFamily="18" charset="0"/>
                <a:ea typeface="Cambria" panose="02040503050406030204" pitchFamily="18" charset="0"/>
              </a:rPr>
              <a:t>N</a:t>
            </a:r>
            <a:r>
              <a:rPr lang="en-SG" sz="4800" b="1" dirty="0" err="1">
                <a:solidFill>
                  <a:srgbClr val="002060"/>
                </a:solidFill>
                <a:latin typeface="Cambria" panose="02040503050406030204" pitchFamily="18" charset="0"/>
                <a:ea typeface="Cambria" panose="02040503050406030204" pitchFamily="18" charset="0"/>
              </a:rPr>
              <a:t>gày</a:t>
            </a:r>
            <a:r>
              <a:rPr lang="en-SG" sz="4800" b="1" dirty="0">
                <a:solidFill>
                  <a:srgbClr val="002060"/>
                </a:solidFill>
                <a:latin typeface="Cambria" panose="02040503050406030204" pitchFamily="18" charset="0"/>
                <a:ea typeface="Cambria" panose="02040503050406030204" pitchFamily="18" charset="0"/>
              </a:rPr>
              <a:t> 23-8-1945, </a:t>
            </a:r>
            <a:r>
              <a:rPr lang="vi-VN" sz="4800" b="1" dirty="0">
                <a:solidFill>
                  <a:srgbClr val="002060"/>
                </a:solidFill>
                <a:latin typeface="Cambria" panose="02040503050406030204" pitchFamily="18" charset="0"/>
                <a:ea typeface="Cambria" panose="02040503050406030204" pitchFamily="18" charset="0"/>
              </a:rPr>
              <a:t>nh</a:t>
            </a:r>
            <a:r>
              <a:rPr lang="en-SG" sz="4800" b="1" dirty="0" err="1">
                <a:solidFill>
                  <a:srgbClr val="002060"/>
                </a:solidFill>
                <a:latin typeface="Cambria" panose="02040503050406030204" pitchFamily="18" charset="0"/>
                <a:ea typeface="Cambria" panose="02040503050406030204" pitchFamily="18" charset="0"/>
              </a:rPr>
              <a:t>ân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dân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đã</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giành</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được</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chính</a:t>
            </a:r>
            <a:r>
              <a:rPr lang="en-SG" sz="4800" b="1" dirty="0">
                <a:solidFill>
                  <a:srgbClr val="002060"/>
                </a:solidFill>
                <a:latin typeface="Cambria" panose="02040503050406030204" pitchFamily="18" charset="0"/>
                <a:ea typeface="Cambria" panose="02040503050406030204" pitchFamily="18" charset="0"/>
              </a:rPr>
              <a:t> </a:t>
            </a:r>
            <a:r>
              <a:rPr lang="vi-VN" sz="4800" b="1" dirty="0">
                <a:solidFill>
                  <a:srgbClr val="002060"/>
                </a:solidFill>
                <a:latin typeface="Cambria" panose="02040503050406030204" pitchFamily="18" charset="0"/>
                <a:ea typeface="Cambria" panose="02040503050406030204" pitchFamily="18" charset="0"/>
              </a:rPr>
              <a:t>quyền.</a:t>
            </a:r>
            <a:endParaRPr kumimoji="0" lang="en-SG" sz="48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8266063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8E5D-52F9-9AAF-53DA-237CC11700D9}"/>
              </a:ext>
            </a:extLst>
          </p:cNvPr>
          <p:cNvSpPr>
            <a:spLocks noGrp="1"/>
          </p:cNvSpPr>
          <p:nvPr>
            <p:ph type="title"/>
          </p:nvPr>
        </p:nvSpPr>
        <p:spPr/>
        <p:txBody>
          <a:bodyPr/>
          <a:lstStyle/>
          <a:p>
            <a:endParaRPr lang="en-SG"/>
          </a:p>
        </p:txBody>
      </p:sp>
      <p:pic>
        <p:nvPicPr>
          <p:cNvPr id="10" name="CẮT">
            <a:hlinkClick r:id="" action="ppaction://media"/>
            <a:extLst>
              <a:ext uri="{FF2B5EF4-FFF2-40B4-BE49-F238E27FC236}">
                <a16:creationId xmlns:a16="http://schemas.microsoft.com/office/drawing/2014/main" id="{8D3D960F-7307-515E-AD98-AB07629D39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1564" y="147145"/>
            <a:ext cx="11281555" cy="6345730"/>
          </a:xfrm>
        </p:spPr>
      </p:pic>
    </p:spTree>
    <p:extLst>
      <p:ext uri="{BB962C8B-B14F-4D97-AF65-F5344CB8AC3E}">
        <p14:creationId xmlns:p14="http://schemas.microsoft.com/office/powerpoint/2010/main" val="4028829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83B2159A-8FA6-F9B8-BD3A-4FF43F687B46}"/>
              </a:ext>
            </a:extLst>
          </p:cNvPr>
          <p:cNvPicPr>
            <a:picLocks noChangeAspect="1"/>
          </p:cNvPicPr>
          <p:nvPr/>
        </p:nvPicPr>
        <p:blipFill>
          <a:blip r:embed="rId2"/>
          <a:stretch>
            <a:fillRect/>
          </a:stretch>
        </p:blipFill>
        <p:spPr>
          <a:xfrm>
            <a:off x="21872" y="24604"/>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220717" y="2722671"/>
            <a:ext cx="11592911" cy="3836275"/>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83E39FF-60C0-4578-A820-12F622F06D25}"/>
              </a:ext>
            </a:extLst>
          </p:cNvPr>
          <p:cNvSpPr/>
          <p:nvPr/>
        </p:nvSpPr>
        <p:spPr>
          <a:xfrm>
            <a:off x="-720806" y="2722671"/>
            <a:ext cx="13241020" cy="3693319"/>
          </a:xfrm>
          <a:prstGeom prst="rect">
            <a:avLst/>
          </a:prstGeom>
        </p:spPr>
        <p:txBody>
          <a:bodyPr wrap="square">
            <a:spAutoFit/>
          </a:bodyPr>
          <a:lstStyle/>
          <a:p>
            <a:pPr algn="ctr">
              <a:lnSpc>
                <a:spcPct val="130000"/>
              </a:lnSpc>
            </a:pPr>
            <a:r>
              <a:rPr lang="en-US" sz="6000" b="1" dirty="0" err="1">
                <a:solidFill>
                  <a:schemeClr val="accent2">
                    <a:lumMod val="75000"/>
                  </a:schemeClr>
                </a:solidFill>
                <a:latin typeface="UTM Futura Extra" panose="02040603050506020204" pitchFamily="18" charset="0"/>
                <a:ea typeface="HP001 5H" pitchFamily="34" charset="-127"/>
                <a:cs typeface="Times New Roman" pitchFamily="18" charset="0"/>
              </a:rPr>
              <a:t>Hoạt</a:t>
            </a:r>
            <a:r>
              <a:rPr lang="en-US" sz="6000" b="1" dirty="0">
                <a:solidFill>
                  <a:schemeClr val="accent2">
                    <a:lumMod val="75000"/>
                  </a:schemeClr>
                </a:solidFill>
                <a:latin typeface="UTM Futura Extra" panose="02040603050506020204" pitchFamily="18" charset="0"/>
                <a:ea typeface="HP001 5H" pitchFamily="34" charset="-127"/>
                <a:cs typeface="Times New Roman" pitchFamily="18" charset="0"/>
              </a:rPr>
              <a:t> </a:t>
            </a:r>
            <a:r>
              <a:rPr lang="en-US" sz="6000" b="1" dirty="0" err="1">
                <a:solidFill>
                  <a:schemeClr val="accent2">
                    <a:lumMod val="75000"/>
                  </a:schemeClr>
                </a:solidFill>
                <a:latin typeface="UTM Futura Extra" panose="02040603050506020204" pitchFamily="18" charset="0"/>
                <a:ea typeface="HP001 5H" pitchFamily="34" charset="-127"/>
                <a:cs typeface="Times New Roman" pitchFamily="18" charset="0"/>
              </a:rPr>
              <a:t>động</a:t>
            </a:r>
            <a:r>
              <a:rPr lang="en-US" sz="6000" b="1" dirty="0">
                <a:solidFill>
                  <a:schemeClr val="accent2">
                    <a:lumMod val="75000"/>
                  </a:schemeClr>
                </a:solidFill>
                <a:latin typeface="UTM Futura Extra" panose="02040603050506020204" pitchFamily="18" charset="0"/>
                <a:ea typeface="HP001 5H" pitchFamily="34" charset="-127"/>
                <a:cs typeface="Times New Roman" pitchFamily="18" charset="0"/>
              </a:rPr>
              <a:t> 3: </a:t>
            </a:r>
            <a:endParaRPr lang="en-US" sz="6000" b="1" dirty="0" smtClean="0">
              <a:solidFill>
                <a:schemeClr val="accent2">
                  <a:lumMod val="75000"/>
                </a:schemeClr>
              </a:solidFill>
              <a:latin typeface="UTM Futura Extra" panose="02040603050506020204" pitchFamily="18" charset="0"/>
              <a:ea typeface="HP001 5H" pitchFamily="34" charset="-127"/>
              <a:cs typeface="Times New Roman" pitchFamily="18" charset="0"/>
            </a:endParaRPr>
          </a:p>
          <a:p>
            <a:pPr algn="ctr">
              <a:lnSpc>
                <a:spcPct val="130000"/>
              </a:lnSpc>
            </a:pPr>
            <a:r>
              <a:rPr lang="vi-VN" sz="6000" b="1" dirty="0" smtClean="0">
                <a:solidFill>
                  <a:schemeClr val="accent2">
                    <a:lumMod val="75000"/>
                  </a:schemeClr>
                </a:solidFill>
                <a:latin typeface="UTM Futura Extra" panose="02040603050506020204" pitchFamily="18" charset="0"/>
                <a:ea typeface="HP001 5H" pitchFamily="34" charset="-127"/>
                <a:cs typeface="Times New Roman" pitchFamily="18" charset="0"/>
              </a:rPr>
              <a:t>Bảo </a:t>
            </a:r>
            <a:r>
              <a:rPr lang="vi-VN" sz="6000" b="1" dirty="0">
                <a:solidFill>
                  <a:schemeClr val="accent2">
                    <a:lumMod val="75000"/>
                  </a:schemeClr>
                </a:solidFill>
                <a:latin typeface="UTM Futura Extra" panose="02040603050506020204" pitchFamily="18" charset="0"/>
                <a:ea typeface="HP001 5H" pitchFamily="34" charset="-127"/>
                <a:cs typeface="Times New Roman" pitchFamily="18" charset="0"/>
              </a:rPr>
              <a:t>tồn </a:t>
            </a:r>
            <a:r>
              <a:rPr lang="vi-VN" sz="6000" b="1" dirty="0" smtClean="0">
                <a:solidFill>
                  <a:schemeClr val="accent2">
                    <a:lumMod val="75000"/>
                  </a:schemeClr>
                </a:solidFill>
                <a:latin typeface="UTM Futura Extra" panose="02040603050506020204" pitchFamily="18" charset="0"/>
                <a:ea typeface="HP001 5H" pitchFamily="34" charset="-127"/>
                <a:cs typeface="Times New Roman" pitchFamily="18" charset="0"/>
              </a:rPr>
              <a:t>và </a:t>
            </a:r>
            <a:r>
              <a:rPr lang="vi-VN" sz="6000" b="1" dirty="0">
                <a:solidFill>
                  <a:schemeClr val="accent2">
                    <a:lumMod val="75000"/>
                  </a:schemeClr>
                </a:solidFill>
                <a:latin typeface="UTM Futura Extra" panose="02040603050506020204" pitchFamily="18" charset="0"/>
                <a:ea typeface="HP001 5H" pitchFamily="34" charset="-127"/>
                <a:cs typeface="Times New Roman" pitchFamily="18" charset="0"/>
              </a:rPr>
              <a:t>giữ gìn </a:t>
            </a:r>
            <a:endParaRPr lang="en-US" sz="6000" b="1" dirty="0" smtClean="0">
              <a:solidFill>
                <a:schemeClr val="accent2">
                  <a:lumMod val="75000"/>
                </a:schemeClr>
              </a:solidFill>
              <a:latin typeface="UTM Futura Extra" panose="02040603050506020204" pitchFamily="18" charset="0"/>
              <a:ea typeface="HP001 5H" pitchFamily="34" charset="-127"/>
              <a:cs typeface="Times New Roman" pitchFamily="18" charset="0"/>
            </a:endParaRPr>
          </a:p>
          <a:p>
            <a:pPr algn="ctr">
              <a:lnSpc>
                <a:spcPct val="130000"/>
              </a:lnSpc>
            </a:pPr>
            <a:r>
              <a:rPr lang="vi-VN" sz="6000" b="1" dirty="0" smtClean="0">
                <a:solidFill>
                  <a:schemeClr val="accent2">
                    <a:lumMod val="75000"/>
                  </a:schemeClr>
                </a:solidFill>
                <a:latin typeface="UTM Futura Extra" panose="02040603050506020204" pitchFamily="18" charset="0"/>
                <a:ea typeface="HP001 5H" pitchFamily="34" charset="-127"/>
                <a:cs typeface="Times New Roman" pitchFamily="18" charset="0"/>
              </a:rPr>
              <a:t>giá </a:t>
            </a:r>
            <a:r>
              <a:rPr lang="vi-VN" sz="6000" b="1" dirty="0">
                <a:solidFill>
                  <a:schemeClr val="accent2">
                    <a:lumMod val="75000"/>
                  </a:schemeClr>
                </a:solidFill>
                <a:latin typeface="UTM Futura Extra" panose="02040603050506020204" pitchFamily="18" charset="0"/>
                <a:ea typeface="HP001 5H" pitchFamily="34" charset="-127"/>
                <a:cs typeface="Times New Roman" pitchFamily="18" charset="0"/>
              </a:rPr>
              <a:t>trị Cố đô Huế</a:t>
            </a:r>
          </a:p>
        </p:txBody>
      </p:sp>
    </p:spTree>
    <p:extLst>
      <p:ext uri="{BB962C8B-B14F-4D97-AF65-F5344CB8AC3E}">
        <p14:creationId xmlns:p14="http://schemas.microsoft.com/office/powerpoint/2010/main" val="32315603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251E06-F2D6-C6D1-9FC5-220B6E7D1884}"/>
              </a:ext>
            </a:extLst>
          </p:cNvPr>
          <p:cNvSpPr/>
          <p:nvPr/>
        </p:nvSpPr>
        <p:spPr>
          <a:xfrm>
            <a:off x="618354" y="224756"/>
            <a:ext cx="10955291" cy="247431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7C69EF39-9650-69FF-CB53-2141B924BB8F}"/>
              </a:ext>
            </a:extLst>
          </p:cNvPr>
          <p:cNvSpPr txBox="1"/>
          <p:nvPr/>
        </p:nvSpPr>
        <p:spPr>
          <a:xfrm>
            <a:off x="722036" y="298416"/>
            <a:ext cx="10747926" cy="2400657"/>
          </a:xfrm>
          <a:prstGeom prst="rect">
            <a:avLst/>
          </a:prstGeom>
          <a:noFill/>
        </p:spPr>
        <p:txBody>
          <a:bodyPr wrap="square">
            <a:spAutoFit/>
          </a:bodyPr>
          <a:lstStyle/>
          <a:p>
            <a:pPr algn="ctr"/>
            <a:r>
              <a:rPr lang="en-SG" sz="5000" b="1" dirty="0" err="1">
                <a:solidFill>
                  <a:srgbClr val="002060"/>
                </a:solidFill>
                <a:latin typeface="Cambria" panose="02040503050406030204" pitchFamily="18" charset="0"/>
                <a:ea typeface="Cambria" panose="02040503050406030204" pitchFamily="18" charset="0"/>
              </a:rPr>
              <a:t>Đọc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thông</a:t>
            </a:r>
            <a:r>
              <a:rPr lang="en-SG" sz="5000" b="1" dirty="0">
                <a:solidFill>
                  <a:srgbClr val="002060"/>
                </a:solidFill>
                <a:latin typeface="Cambria" panose="02040503050406030204" pitchFamily="18" charset="0"/>
                <a:ea typeface="Cambria" panose="02040503050406030204" pitchFamily="18" charset="0"/>
              </a:rPr>
              <a:t> tin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quan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sát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hình</a:t>
            </a:r>
            <a:r>
              <a:rPr lang="en-SG" sz="5000" b="1" dirty="0">
                <a:solidFill>
                  <a:srgbClr val="002060"/>
                </a:solidFill>
                <a:latin typeface="Cambria" panose="02040503050406030204" pitchFamily="18" charset="0"/>
                <a:ea typeface="Cambria" panose="02040503050406030204" pitchFamily="18" charset="0"/>
              </a:rPr>
              <a:t> 7, </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err="1">
                <a:solidFill>
                  <a:srgbClr val="002060"/>
                </a:solidFill>
                <a:latin typeface="Cambria" panose="02040503050406030204" pitchFamily="18" charset="0"/>
                <a:ea typeface="Cambria" panose="02040503050406030204" pitchFamily="18" charset="0"/>
              </a:rPr>
              <a:t>em</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hãy</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cho</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biết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cần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làm</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gì</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để</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bảo</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tồn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giữ</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gìn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giá</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trị</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của</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Cố</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đô</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Huế</a:t>
            </a:r>
            <a:r>
              <a:rPr lang="vi-VN" sz="5000" b="1" dirty="0">
                <a:solidFill>
                  <a:srgbClr val="002060"/>
                </a:solidFill>
                <a:latin typeface="Cambria" panose="02040503050406030204" pitchFamily="18" charset="0"/>
                <a:ea typeface="Cambria" panose="02040503050406030204" pitchFamily="18" charset="0"/>
              </a:rPr>
              <a:t> </a:t>
            </a:r>
            <a:r>
              <a:rPr lang="en-SG" sz="5000" b="1" dirty="0">
                <a:solidFill>
                  <a:srgbClr val="002060"/>
                </a:solidFill>
                <a:latin typeface="Cambria" panose="02040503050406030204" pitchFamily="18" charset="0"/>
                <a:ea typeface="Cambria" panose="02040503050406030204" pitchFamily="18" charset="0"/>
              </a:rPr>
              <a:t>?</a:t>
            </a:r>
            <a:endParaRPr lang="en-US" sz="5000" b="1" spc="6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66A5E82-9F23-42D9-D429-4A9C9F99B271}"/>
              </a:ext>
            </a:extLst>
          </p:cNvPr>
          <p:cNvSpPr txBox="1"/>
          <p:nvPr/>
        </p:nvSpPr>
        <p:spPr>
          <a:xfrm>
            <a:off x="297518" y="2772733"/>
            <a:ext cx="10408582" cy="3554819"/>
          </a:xfrm>
          <a:prstGeom prst="rect">
            <a:avLst/>
          </a:prstGeom>
          <a:noFill/>
        </p:spPr>
        <p:txBody>
          <a:bodyPr wrap="square">
            <a:spAutoFit/>
          </a:bodyPr>
          <a:lstStyle/>
          <a:p>
            <a:pPr algn="just"/>
            <a:r>
              <a:rPr lang="vi-VN" sz="4500" b="1" i="0" dirty="0">
                <a:solidFill>
                  <a:srgbClr val="C00000"/>
                </a:solidFill>
                <a:effectLst/>
                <a:latin typeface="Cambria" panose="02040503050406030204" pitchFamily="18" charset="0"/>
                <a:ea typeface="Cambria" panose="02040503050406030204" pitchFamily="18" charset="0"/>
              </a:rPr>
              <a:t>Để giữ gìn và phát huy giá trị của  Cố đô Huế, nhiều hoạt động tu bổ, phục dựng các di tích, cũng như tuyên truyền về những giá trị văn hóa tốt đẹp được tiến hành thường xuyên.</a:t>
            </a:r>
            <a:endParaRPr lang="en-SG" sz="4500" b="1" dirty="0">
              <a:solidFill>
                <a:srgbClr val="C00000"/>
              </a:solidFill>
              <a:latin typeface="Cambria" panose="02040503050406030204" pitchFamily="18" charset="0"/>
              <a:ea typeface="Cambria" panose="02040503050406030204" pitchFamily="18" charset="0"/>
            </a:endParaRPr>
          </a:p>
        </p:txBody>
      </p:sp>
      <p:grpSp>
        <p:nvGrpSpPr>
          <p:cNvPr id="8" name="组合 17">
            <a:extLst>
              <a:ext uri="{FF2B5EF4-FFF2-40B4-BE49-F238E27FC236}">
                <a16:creationId xmlns:a16="http://schemas.microsoft.com/office/drawing/2014/main" id="{1330E4E9-D61D-A920-EE18-AB0F5ECCB5D6}"/>
              </a:ext>
            </a:extLst>
          </p:cNvPr>
          <p:cNvGrpSpPr/>
          <p:nvPr/>
        </p:nvGrpSpPr>
        <p:grpSpPr>
          <a:xfrm>
            <a:off x="5874783" y="5419480"/>
            <a:ext cx="6317217" cy="1438520"/>
            <a:chOff x="-2315494" y="4590153"/>
            <a:chExt cx="15626379" cy="2310290"/>
          </a:xfrm>
        </p:grpSpPr>
        <p:grpSp>
          <p:nvGrpSpPr>
            <p:cNvPr id="9" name="组合 18">
              <a:extLst>
                <a:ext uri="{FF2B5EF4-FFF2-40B4-BE49-F238E27FC236}">
                  <a16:creationId xmlns:a16="http://schemas.microsoft.com/office/drawing/2014/main" id="{91DE5C4C-68B0-A73C-1F04-719F79DEECCC}"/>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8DC051D-8C9E-728E-DECB-E1B833CF8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FDFCF64B-3E36-27EE-6B07-81875B088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76E35694-AB9C-6E43-03BD-E23B866B6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6C1F6FFC-0704-6088-938D-58CA38331D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16D6D7B6-7DD3-2936-B228-18B7CFB55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48926124-E26D-342E-1345-7755DE8CCB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Tree>
    <p:extLst>
      <p:ext uri="{BB962C8B-B14F-4D97-AF65-F5344CB8AC3E}">
        <p14:creationId xmlns:p14="http://schemas.microsoft.com/office/powerpoint/2010/main" val="42674642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780FC-B742-C330-7A17-94DE14F0334D}"/>
              </a:ext>
            </a:extLst>
          </p:cNvPr>
          <p:cNvPicPr>
            <a:picLocks noChangeAspect="1"/>
          </p:cNvPicPr>
          <p:nvPr/>
        </p:nvPicPr>
        <p:blipFill>
          <a:blip r:embed="rId3"/>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3169920" y="0"/>
            <a:ext cx="6268720" cy="1544320"/>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38562" y="240687"/>
            <a:ext cx="11138357" cy="2414225"/>
          </a:xfrm>
          <a:prstGeom prst="rect">
            <a:avLst/>
          </a:prstGeom>
        </p:spPr>
      </p:pic>
    </p:spTree>
    <p:extLst>
      <p:ext uri="{BB962C8B-B14F-4D97-AF65-F5344CB8AC3E}">
        <p14:creationId xmlns:p14="http://schemas.microsoft.com/office/powerpoint/2010/main" val="37070371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ame 18">
            <a:extLst>
              <a:ext uri="{FF2B5EF4-FFF2-40B4-BE49-F238E27FC236}">
                <a16:creationId xmlns:a16="http://schemas.microsoft.com/office/drawing/2014/main"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A group of people performing on stage&#10;&#10;Description automatically generated with low confidence">
            <a:extLst>
              <a:ext uri="{FF2B5EF4-FFF2-40B4-BE49-F238E27FC236}">
                <a16:creationId xmlns:a16="http://schemas.microsoft.com/office/drawing/2014/main" id="{42EC881C-D8CB-8BDE-B5F7-9781A28513EB}"/>
              </a:ext>
            </a:extLst>
          </p:cNvPr>
          <p:cNvPicPr>
            <a:picLocks noChangeAspect="1"/>
          </p:cNvPicPr>
          <p:nvPr/>
        </p:nvPicPr>
        <p:blipFill rotWithShape="1">
          <a:blip r:embed="rId2">
            <a:extLst>
              <a:ext uri="{28A0092B-C50C-407E-A947-70E740481C1C}">
                <a14:useLocalDpi xmlns:a14="http://schemas.microsoft.com/office/drawing/2010/main" val="0"/>
              </a:ext>
            </a:extLst>
          </a:blip>
          <a:srcRect t="25001" r="-5" b="-5"/>
          <a:stretch/>
        </p:blipFill>
        <p:spPr>
          <a:xfrm>
            <a:off x="20" y="10"/>
            <a:ext cx="6095980" cy="3428990"/>
          </a:xfrm>
          <a:prstGeom prst="rect">
            <a:avLst/>
          </a:prstGeom>
        </p:spPr>
      </p:pic>
      <p:pic>
        <p:nvPicPr>
          <p:cNvPr id="11" name="Picture 10" descr="A group of people on a stage&#10;&#10;Description automatically generated with medium confidence">
            <a:extLst>
              <a:ext uri="{FF2B5EF4-FFF2-40B4-BE49-F238E27FC236}">
                <a16:creationId xmlns:a16="http://schemas.microsoft.com/office/drawing/2014/main" id="{2511A7D2-04AE-DA29-91B4-44FFA1C8B4F1}"/>
              </a:ext>
            </a:extLst>
          </p:cNvPr>
          <p:cNvPicPr>
            <a:picLocks noChangeAspect="1"/>
          </p:cNvPicPr>
          <p:nvPr/>
        </p:nvPicPr>
        <p:blipFill rotWithShape="1">
          <a:blip r:embed="rId3">
            <a:extLst>
              <a:ext uri="{28A0092B-C50C-407E-A947-70E740481C1C}">
                <a14:useLocalDpi xmlns:a14="http://schemas.microsoft.com/office/drawing/2010/main" val="0"/>
              </a:ext>
            </a:extLst>
          </a:blip>
          <a:srcRect t="15412" b="633"/>
          <a:stretch/>
        </p:blipFill>
        <p:spPr>
          <a:xfrm>
            <a:off x="6096000" y="10"/>
            <a:ext cx="6096000" cy="3428990"/>
          </a:xfrm>
          <a:prstGeom prst="rect">
            <a:avLst/>
          </a:prstGeom>
        </p:spPr>
      </p:pic>
      <p:pic>
        <p:nvPicPr>
          <p:cNvPr id="14" name="Picture 13" descr="A group of people in traditional dress&#10;&#10;Description automatically generated with low confidence">
            <a:extLst>
              <a:ext uri="{FF2B5EF4-FFF2-40B4-BE49-F238E27FC236}">
                <a16:creationId xmlns:a16="http://schemas.microsoft.com/office/drawing/2014/main" id="{B93547C4-B6A0-13C7-4753-FF7AB9916173}"/>
              </a:ext>
            </a:extLst>
          </p:cNvPr>
          <p:cNvPicPr>
            <a:picLocks noChangeAspect="1"/>
          </p:cNvPicPr>
          <p:nvPr/>
        </p:nvPicPr>
        <p:blipFill rotWithShape="1">
          <a:blip r:embed="rId4">
            <a:extLst>
              <a:ext uri="{28A0092B-C50C-407E-A947-70E740481C1C}">
                <a14:useLocalDpi xmlns:a14="http://schemas.microsoft.com/office/drawing/2010/main" val="0"/>
              </a:ext>
            </a:extLst>
          </a:blip>
          <a:srcRect t="11279" b="4452"/>
          <a:stretch/>
        </p:blipFill>
        <p:spPr>
          <a:xfrm>
            <a:off x="20" y="3429000"/>
            <a:ext cx="6095980" cy="3429000"/>
          </a:xfrm>
          <a:prstGeom prst="rect">
            <a:avLst/>
          </a:prstGeom>
        </p:spPr>
      </p:pic>
      <p:pic>
        <p:nvPicPr>
          <p:cNvPr id="15" name="Picture 14" descr="A group of people on a stage&#10;&#10;Description automatically generated with medium confidence">
            <a:extLst>
              <a:ext uri="{FF2B5EF4-FFF2-40B4-BE49-F238E27FC236}">
                <a16:creationId xmlns:a16="http://schemas.microsoft.com/office/drawing/2014/main" id="{4C9088CB-BCCC-7544-2FB6-6B1AA88E7487}"/>
              </a:ext>
            </a:extLst>
          </p:cNvPr>
          <p:cNvPicPr>
            <a:picLocks noChangeAspect="1"/>
          </p:cNvPicPr>
          <p:nvPr/>
        </p:nvPicPr>
        <p:blipFill rotWithShape="1">
          <a:blip r:embed="rId5">
            <a:extLst>
              <a:ext uri="{28A0092B-C50C-407E-A947-70E740481C1C}">
                <a14:useLocalDpi xmlns:a14="http://schemas.microsoft.com/office/drawing/2010/main" val="0"/>
              </a:ext>
            </a:extLst>
          </a:blip>
          <a:srcRect t="14740" b="6589"/>
          <a:stretch/>
        </p:blipFill>
        <p:spPr>
          <a:xfrm>
            <a:off x="6096000" y="3429000"/>
            <a:ext cx="6096000" cy="3429000"/>
          </a:xfrm>
          <a:prstGeom prst="rect">
            <a:avLst/>
          </a:prstGeom>
        </p:spPr>
      </p:pic>
      <p:sp>
        <p:nvSpPr>
          <p:cNvPr id="16" name="TextBox 15">
            <a:extLst>
              <a:ext uri="{FF2B5EF4-FFF2-40B4-BE49-F238E27FC236}">
                <a16:creationId xmlns:a16="http://schemas.microsoft.com/office/drawing/2014/main" id="{A426FFA4-60BB-1F11-7325-803B089AB916}"/>
              </a:ext>
            </a:extLst>
          </p:cNvPr>
          <p:cNvSpPr txBox="1"/>
          <p:nvPr/>
        </p:nvSpPr>
        <p:spPr>
          <a:xfrm>
            <a:off x="656959" y="275075"/>
            <a:ext cx="3022980" cy="769441"/>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400" b="1" i="1" dirty="0">
                <a:solidFill>
                  <a:schemeClr val="bg1"/>
                </a:solidFill>
                <a:latin typeface="UTM Khuccamta" panose="02040603050506020204" pitchFamily="18" charset="0"/>
              </a:rPr>
              <a:t>Festival </a:t>
            </a:r>
            <a:r>
              <a:rPr lang="en-US" sz="4400" b="1" i="1" dirty="0" err="1">
                <a:solidFill>
                  <a:schemeClr val="bg1"/>
                </a:solidFill>
                <a:latin typeface="UTM Khuccamta" panose="02040603050506020204" pitchFamily="18" charset="0"/>
              </a:rPr>
              <a:t>Huế</a:t>
            </a:r>
            <a:endParaRPr lang="en-US" sz="4400" b="1" i="1" dirty="0">
              <a:solidFill>
                <a:schemeClr val="bg1"/>
              </a:solidFill>
              <a:latin typeface="UTM Khuccamta" panose="02040603050506020204" pitchFamily="18" charset="0"/>
            </a:endParaRPr>
          </a:p>
        </p:txBody>
      </p:sp>
    </p:spTree>
    <p:extLst>
      <p:ext uri="{BB962C8B-B14F-4D97-AF65-F5344CB8AC3E}">
        <p14:creationId xmlns:p14="http://schemas.microsoft.com/office/powerpoint/2010/main" val="38589312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F45BC14-0183-E7F3-F3D9-080C70682EDE}"/>
              </a:ext>
            </a:extLst>
          </p:cNvPr>
          <p:cNvSpPr/>
          <p:nvPr/>
        </p:nvSpPr>
        <p:spPr>
          <a:xfrm>
            <a:off x="101600" y="215638"/>
            <a:ext cx="7594600" cy="648996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EB1BB18-5BEC-EDDB-5544-7DF736799A4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696200" y="1280279"/>
            <a:ext cx="4495800" cy="2974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51D6AAE3-0012-23B8-82CD-29DBE51F6F55}"/>
              </a:ext>
            </a:extLst>
          </p:cNvPr>
          <p:cNvSpPr txBox="1"/>
          <p:nvPr/>
        </p:nvSpPr>
        <p:spPr>
          <a:xfrm>
            <a:off x="342900" y="495299"/>
            <a:ext cx="7023100" cy="6093976"/>
          </a:xfrm>
          <a:prstGeom prst="rect">
            <a:avLst/>
          </a:prstGeom>
          <a:noFill/>
        </p:spPr>
        <p:txBody>
          <a:bodyPr wrap="square" rtlCol="0">
            <a:spAutoFit/>
          </a:bodyPr>
          <a:lstStyle/>
          <a:p>
            <a:pPr algn="just"/>
            <a:r>
              <a:rPr lang="vi-VN" sz="2600" b="1" dirty="0">
                <a:latin typeface="Cambria" panose="02040503050406030204" pitchFamily="18" charset="0"/>
                <a:ea typeface="Cambria" panose="02040503050406030204" pitchFamily="18" charset="0"/>
              </a:rPr>
              <a:t>Lễ khai mạc Phe-xti-van Huế năm 2018: Phe-xti-van Huế được tổ chức 2 năm một lần vào các năm chẵn nhằm tái hiện những giá trị truyền thống của vùng đất Cố đô. Đây là lễ hội lớn gồm những chương trình nghệ thuật đặc sắc, mang dấu ấn của những vùng văn hoá tiêu biểu của Việt Nam và nhiều quốc gia trên thế giới, đồng thời cũng là đẹp để giới thiệu với công chúng trong nước và bạn bè quốc tế tinh hoa văn hoá nghệ thuật truyền thống và cung đình Huế. Trong lễ hội có nhiều hoạt động như: lễ khai mạc, những màn biểu diễn nghệ thuật đường phố, ngâm thơ, các buổi trưng bày đầy màu sắc, hoà nhạc, chơi trống và xem các bộ phim lịch sử.</a:t>
            </a:r>
            <a:endParaRPr lang="en-SG" sz="2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75160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780FC-B742-C330-7A17-94DE14F0334D}"/>
              </a:ext>
            </a:extLst>
          </p:cNvPr>
          <p:cNvPicPr>
            <a:picLocks noChangeAspect="1"/>
          </p:cNvPicPr>
          <p:nvPr/>
        </p:nvPicPr>
        <p:blipFill>
          <a:blip r:embed="rId3"/>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3169920" y="0"/>
            <a:ext cx="6268720" cy="1544320"/>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2355780" y="317729"/>
            <a:ext cx="7480440" cy="2676376"/>
          </a:xfrm>
          <a:prstGeom prst="rect">
            <a:avLst/>
          </a:prstGeom>
        </p:spPr>
      </p:pic>
    </p:spTree>
    <p:extLst>
      <p:ext uri="{BB962C8B-B14F-4D97-AF65-F5344CB8AC3E}">
        <p14:creationId xmlns:p14="http://schemas.microsoft.com/office/powerpoint/2010/main" val="20812783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
            <a:extLst>
              <a:ext uri="{FF2B5EF4-FFF2-40B4-BE49-F238E27FC236}">
                <a16:creationId xmlns:a16="http://schemas.microsoft.com/office/drawing/2014/main" id="{D7553B58-4A63-A56B-5B20-4226DFE7E732}"/>
              </a:ext>
            </a:extLst>
          </p:cNvPr>
          <p:cNvSpPr/>
          <p:nvPr/>
        </p:nvSpPr>
        <p:spPr>
          <a:xfrm>
            <a:off x="155642" y="1858534"/>
            <a:ext cx="11108987" cy="4555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阿里巴巴普惠体"/>
              <a:cs typeface="+mn-cs"/>
            </a:endParaRPr>
          </a:p>
        </p:txBody>
      </p:sp>
      <p:sp>
        <p:nvSpPr>
          <p:cNvPr id="4" name="TextBox 3">
            <a:extLst>
              <a:ext uri="{FF2B5EF4-FFF2-40B4-BE49-F238E27FC236}">
                <a16:creationId xmlns:a16="http://schemas.microsoft.com/office/drawing/2014/main" id="{C223CCBF-9987-DEDF-364F-36D425CED910}"/>
              </a:ext>
            </a:extLst>
          </p:cNvPr>
          <p:cNvSpPr txBox="1"/>
          <p:nvPr/>
        </p:nvSpPr>
        <p:spPr>
          <a:xfrm>
            <a:off x="389106" y="2232066"/>
            <a:ext cx="11108987" cy="3970318"/>
          </a:xfrm>
          <a:prstGeom prst="rect">
            <a:avLst/>
          </a:prstGeom>
          <a:noFill/>
        </p:spPr>
        <p:txBody>
          <a:bodyPr wrap="square" rtlCol="0">
            <a:spAutoFit/>
          </a:bodyPr>
          <a:lstStyle/>
          <a:p>
            <a:pPr algn="just"/>
            <a:r>
              <a:rPr lang="vi-VN" sz="3600" b="1" i="0" dirty="0">
                <a:solidFill>
                  <a:srgbClr val="002060"/>
                </a:solidFill>
                <a:effectLst/>
                <a:latin typeface="Cambria" panose="02040503050406030204" pitchFamily="18" charset="0"/>
                <a:ea typeface="Cambria" panose="02040503050406030204" pitchFamily="18" charset="0"/>
              </a:rPr>
              <a:t>Cố đô Huế là nơi thu hút nhiều khách du lịch bởi vì:</a:t>
            </a:r>
          </a:p>
          <a:p>
            <a:pPr algn="just"/>
            <a:r>
              <a:rPr lang="vi-VN" sz="3600" b="1" i="0" dirty="0">
                <a:solidFill>
                  <a:srgbClr val="002060"/>
                </a:solidFill>
                <a:effectLst/>
                <a:latin typeface="Cambria" panose="02040503050406030204" pitchFamily="18" charset="0"/>
                <a:ea typeface="Cambria" panose="02040503050406030204" pitchFamily="18" charset="0"/>
              </a:rPr>
              <a:t>+ Có rất nhiều địa điểm thăm quan du lịch.</a:t>
            </a:r>
          </a:p>
          <a:p>
            <a:pPr algn="just"/>
            <a:r>
              <a:rPr lang="vi-VN" sz="3600" b="1" i="0" dirty="0">
                <a:solidFill>
                  <a:srgbClr val="002060"/>
                </a:solidFill>
                <a:effectLst/>
                <a:latin typeface="Cambria" panose="02040503050406030204" pitchFamily="18" charset="0"/>
                <a:ea typeface="Cambria" panose="02040503050406030204" pitchFamily="18" charset="0"/>
              </a:rPr>
              <a:t>+ Chứa đựng nhiều văn hóa, lịch sử khác nhau.</a:t>
            </a:r>
          </a:p>
          <a:p>
            <a:pPr algn="just"/>
            <a:r>
              <a:rPr lang="vi-VN" sz="3600" b="1" i="0" dirty="0">
                <a:solidFill>
                  <a:srgbClr val="002060"/>
                </a:solidFill>
                <a:effectLst/>
                <a:latin typeface="Cambria" panose="02040503050406030204" pitchFamily="18" charset="0"/>
                <a:ea typeface="Cambria" panose="02040503050406030204" pitchFamily="18" charset="0"/>
              </a:rPr>
              <a:t>+ Con người nơi đây thân thiện và đậm đà bản sắc văn hóa dân tộc vùng miền.</a:t>
            </a:r>
          </a:p>
          <a:p>
            <a:pPr algn="just"/>
            <a:r>
              <a:rPr lang="vi-VN" sz="3600" b="1" i="0" dirty="0">
                <a:solidFill>
                  <a:srgbClr val="002060"/>
                </a:solidFill>
                <a:effectLst/>
                <a:latin typeface="Cambria" panose="02040503050406030204" pitchFamily="18" charset="0"/>
                <a:ea typeface="Cambria" panose="02040503050406030204" pitchFamily="18" charset="0"/>
              </a:rPr>
              <a:t>+ Có nhiều đồ ăn ngon, hấp dẫn du khách.</a:t>
            </a:r>
          </a:p>
          <a:p>
            <a:pPr algn="just"/>
            <a:r>
              <a:rPr lang="vi-VN" sz="3600" b="1" i="0" dirty="0">
                <a:solidFill>
                  <a:srgbClr val="002060"/>
                </a:solidFill>
                <a:effectLst/>
                <a:latin typeface="Cambria" panose="02040503050406030204" pitchFamily="18" charset="0"/>
                <a:ea typeface="Cambria" panose="02040503050406030204" pitchFamily="18" charset="0"/>
              </a:rPr>
              <a:t>+ Giá cả phải chăng.</a:t>
            </a:r>
          </a:p>
        </p:txBody>
      </p:sp>
      <p:sp>
        <p:nvSpPr>
          <p:cNvPr id="5" name="Google Shape;276;p7">
            <a:extLst>
              <a:ext uri="{FF2B5EF4-FFF2-40B4-BE49-F238E27FC236}">
                <a16:creationId xmlns:a16="http://schemas.microsoft.com/office/drawing/2014/main" id="{9D8C32D4-D1B5-46F7-C14B-106039B8FCAB}"/>
              </a:ext>
            </a:extLst>
          </p:cNvPr>
          <p:cNvSpPr/>
          <p:nvPr/>
        </p:nvSpPr>
        <p:spPr>
          <a:xfrm>
            <a:off x="827528" y="443607"/>
            <a:ext cx="9765216" cy="118766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en-US" sz="40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1. Vì sao Cố đô Huế là nơi thu hút nhiều khách du lịch?</a:t>
            </a:r>
            <a:endParaRPr lang="en-SG"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19793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ree, garden&#10;&#10;Description automatically generated">
            <a:extLst>
              <a:ext uri="{FF2B5EF4-FFF2-40B4-BE49-F238E27FC236}">
                <a16:creationId xmlns:a16="http://schemas.microsoft.com/office/drawing/2014/main" id="{29BC9E31-ECAC-4FCF-8B93-4D7D8FE828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010" b="9347"/>
          <a:stretch/>
        </p:blipFill>
        <p:spPr>
          <a:xfrm>
            <a:off x="20" y="10"/>
            <a:ext cx="6095980" cy="3428990"/>
          </a:xfrm>
          <a:prstGeom prst="rect">
            <a:avLst/>
          </a:prstGeom>
        </p:spPr>
      </p:pic>
      <p:pic>
        <p:nvPicPr>
          <p:cNvPr id="11" name="Picture 10" descr="A picture containing tree, outdoor, sky, park&#10;&#10;Description automatically generated">
            <a:extLst>
              <a:ext uri="{FF2B5EF4-FFF2-40B4-BE49-F238E27FC236}">
                <a16:creationId xmlns:a16="http://schemas.microsoft.com/office/drawing/2014/main" id="{FC6D98DB-4D81-4F88-938B-612088684A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1"/>
          <a:stretch/>
        </p:blipFill>
        <p:spPr>
          <a:xfrm>
            <a:off x="6096000" y="10"/>
            <a:ext cx="6096000" cy="3428990"/>
          </a:xfrm>
          <a:prstGeom prst="rect">
            <a:avLst/>
          </a:prstGeom>
        </p:spPr>
      </p:pic>
      <p:pic>
        <p:nvPicPr>
          <p:cNvPr id="7" name="Picture 6" descr="A picture containing tree, outdoor, sky, place of worship&#10;&#10;Description automatically generated">
            <a:extLst>
              <a:ext uri="{FF2B5EF4-FFF2-40B4-BE49-F238E27FC236}">
                <a16:creationId xmlns:a16="http://schemas.microsoft.com/office/drawing/2014/main" id="{6E3FCE9E-6AE8-4156-87E5-13DA680B8C95}"/>
              </a:ext>
            </a:extLst>
          </p:cNvPr>
          <p:cNvPicPr>
            <a:picLocks noChangeAspect="1"/>
          </p:cNvPicPr>
          <p:nvPr/>
        </p:nvPicPr>
        <p:blipFill rotWithShape="1">
          <a:blip r:embed="rId4">
            <a:extLst>
              <a:ext uri="{28A0092B-C50C-407E-A947-70E740481C1C}">
                <a14:useLocalDpi xmlns:a14="http://schemas.microsoft.com/office/drawing/2010/main" val="0"/>
              </a:ext>
            </a:extLst>
          </a:blip>
          <a:srcRect t="12137" b="5446"/>
          <a:stretch/>
        </p:blipFill>
        <p:spPr>
          <a:xfrm>
            <a:off x="20" y="3429000"/>
            <a:ext cx="6095980" cy="3429000"/>
          </a:xfrm>
          <a:prstGeom prst="rect">
            <a:avLst/>
          </a:prstGeom>
        </p:spPr>
      </p:pic>
      <p:pic>
        <p:nvPicPr>
          <p:cNvPr id="9" name="Picture 8" descr="A picture containing tree, outdoor, nature, forest&#10;&#10;Description automatically generated">
            <a:extLst>
              <a:ext uri="{FF2B5EF4-FFF2-40B4-BE49-F238E27FC236}">
                <a16:creationId xmlns:a16="http://schemas.microsoft.com/office/drawing/2014/main" id="{B238F647-F8E7-4DB3-9DC9-4B47166BFC2E}"/>
              </a:ext>
            </a:extLst>
          </p:cNvPr>
          <p:cNvPicPr>
            <a:picLocks noChangeAspect="1"/>
          </p:cNvPicPr>
          <p:nvPr/>
        </p:nvPicPr>
        <p:blipFill rotWithShape="1">
          <a:blip r:embed="rId5">
            <a:extLst>
              <a:ext uri="{28A0092B-C50C-407E-A947-70E740481C1C}">
                <a14:useLocalDpi xmlns:a14="http://schemas.microsoft.com/office/drawing/2010/main" val="0"/>
              </a:ext>
            </a:extLst>
          </a:blip>
          <a:srcRect t="1755" b="13659"/>
          <a:stretch/>
        </p:blipFill>
        <p:spPr>
          <a:xfrm>
            <a:off x="6096000" y="3429000"/>
            <a:ext cx="6096000" cy="3429000"/>
          </a:xfrm>
          <a:prstGeom prst="rect">
            <a:avLst/>
          </a:prstGeom>
        </p:spPr>
      </p:pic>
      <p:sp>
        <p:nvSpPr>
          <p:cNvPr id="16" name="Rectangle 15">
            <a:extLst>
              <a:ext uri="{FF2B5EF4-FFF2-40B4-BE49-F238E27FC236}">
                <a16:creationId xmlns:a16="http://schemas.microsoft.com/office/drawing/2014/main"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ame 17">
            <a:extLst>
              <a:ext uri="{FF2B5EF4-FFF2-40B4-BE49-F238E27FC236}">
                <a16:creationId xmlns:a16="http://schemas.microsoft.com/office/drawing/2014/main"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A2B1FC38-A726-4A36-93EB-130C08FDE552}"/>
              </a:ext>
            </a:extLst>
          </p:cNvPr>
          <p:cNvSpPr txBox="1"/>
          <p:nvPr/>
        </p:nvSpPr>
        <p:spPr>
          <a:xfrm>
            <a:off x="2899012" y="3075057"/>
            <a:ext cx="6393976" cy="707886"/>
          </a:xfrm>
          <a:prstGeom prst="rect">
            <a:avLst/>
          </a:prstGeom>
          <a:noFill/>
        </p:spPr>
        <p:txBody>
          <a:bodyPr wrap="square">
            <a:spAutoFit/>
          </a:bodyPr>
          <a:lstStyle/>
          <a:p>
            <a:pPr algn="ctr"/>
            <a:r>
              <a:rPr lang="en-US" sz="4000" spc="600" dirty="0" err="1">
                <a:solidFill>
                  <a:schemeClr val="accent2">
                    <a:lumMod val="60000"/>
                    <a:lumOff val="40000"/>
                  </a:schemeClr>
                </a:solidFill>
                <a:latin typeface="UTM Futura Extra" panose="02040603050506020204" pitchFamily="18" charset="0"/>
              </a:rPr>
              <a:t>Lăng</a:t>
            </a:r>
            <a:r>
              <a:rPr lang="en-US" sz="4000" spc="600" dirty="0">
                <a:solidFill>
                  <a:schemeClr val="accent2">
                    <a:lumMod val="60000"/>
                    <a:lumOff val="40000"/>
                  </a:schemeClr>
                </a:solidFill>
                <a:latin typeface="UTM Futura Extra" panose="02040603050506020204" pitchFamily="18" charset="0"/>
              </a:rPr>
              <a:t> </a:t>
            </a:r>
            <a:r>
              <a:rPr lang="en-US" sz="4000" spc="600" dirty="0" err="1">
                <a:solidFill>
                  <a:schemeClr val="accent2">
                    <a:lumMod val="60000"/>
                    <a:lumOff val="40000"/>
                  </a:schemeClr>
                </a:solidFill>
                <a:latin typeface="UTM Futura Extra" panose="02040603050506020204" pitchFamily="18" charset="0"/>
              </a:rPr>
              <a:t>Tự</a:t>
            </a:r>
            <a:r>
              <a:rPr lang="en-US" sz="4000" spc="600" dirty="0">
                <a:solidFill>
                  <a:schemeClr val="accent2">
                    <a:lumMod val="60000"/>
                    <a:lumOff val="40000"/>
                  </a:schemeClr>
                </a:solidFill>
                <a:latin typeface="UTM Futura Extra" panose="02040603050506020204" pitchFamily="18" charset="0"/>
              </a:rPr>
              <a:t> </a:t>
            </a:r>
            <a:r>
              <a:rPr lang="en-US" sz="4000" spc="600" dirty="0" err="1">
                <a:solidFill>
                  <a:schemeClr val="accent2">
                    <a:lumMod val="60000"/>
                    <a:lumOff val="40000"/>
                  </a:schemeClr>
                </a:solidFill>
                <a:latin typeface="UTM Futura Extra" panose="02040603050506020204" pitchFamily="18" charset="0"/>
              </a:rPr>
              <a:t>Đức</a:t>
            </a:r>
            <a:endParaRPr lang="en-US" sz="4000" spc="600" dirty="0">
              <a:solidFill>
                <a:schemeClr val="accent2">
                  <a:lumMod val="60000"/>
                  <a:lumOff val="40000"/>
                </a:schemeClr>
              </a:solidFill>
              <a:latin typeface="UTM Futura Extra" panose="02040603050506020204" pitchFamily="18" charset="0"/>
            </a:endParaRPr>
          </a:p>
        </p:txBody>
      </p:sp>
    </p:spTree>
    <p:extLst>
      <p:ext uri="{BB962C8B-B14F-4D97-AF65-F5344CB8AC3E}">
        <p14:creationId xmlns:p14="http://schemas.microsoft.com/office/powerpoint/2010/main" val="5054158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picture containing outdoor, water, sky, tree&#10;&#10;Description automatically generated">
            <a:extLst>
              <a:ext uri="{FF2B5EF4-FFF2-40B4-BE49-F238E27FC236}">
                <a16:creationId xmlns:a16="http://schemas.microsoft.com/office/drawing/2014/main" id="{503CAFA9-DA48-42D3-8E3C-DA014FE1FDEF}"/>
              </a:ext>
            </a:extLst>
          </p:cNvPr>
          <p:cNvPicPr>
            <a:picLocks noChangeAspect="1"/>
          </p:cNvPicPr>
          <p:nvPr/>
        </p:nvPicPr>
        <p:blipFill rotWithShape="1">
          <a:blip r:embed="rId2">
            <a:extLst>
              <a:ext uri="{28A0092B-C50C-407E-A947-70E740481C1C}">
                <a14:useLocalDpi xmlns:a14="http://schemas.microsoft.com/office/drawing/2010/main" val="0"/>
              </a:ext>
            </a:extLst>
          </a:blip>
          <a:srcRect t="20350" r="1" b="37"/>
          <a:stretch/>
        </p:blipFill>
        <p:spPr>
          <a:xfrm>
            <a:off x="317636" y="321734"/>
            <a:ext cx="3797570" cy="2010551"/>
          </a:xfrm>
          <a:prstGeom prst="rect">
            <a:avLst/>
          </a:prstGeom>
        </p:spPr>
      </p:pic>
      <p:pic>
        <p:nvPicPr>
          <p:cNvPr id="13" name="Picture 12" descr="A group of boats on a river&#10;&#10;Description automatically generated with low confidence">
            <a:extLst>
              <a:ext uri="{FF2B5EF4-FFF2-40B4-BE49-F238E27FC236}">
                <a16:creationId xmlns:a16="http://schemas.microsoft.com/office/drawing/2014/main" id="{B826C6A1-F38C-4232-BFB2-781228D739FA}"/>
              </a:ext>
            </a:extLst>
          </p:cNvPr>
          <p:cNvPicPr>
            <a:picLocks noChangeAspect="1"/>
          </p:cNvPicPr>
          <p:nvPr/>
        </p:nvPicPr>
        <p:blipFill rotWithShape="1">
          <a:blip r:embed="rId3">
            <a:extLst>
              <a:ext uri="{28A0092B-C50C-407E-A947-70E740481C1C}">
                <a14:useLocalDpi xmlns:a14="http://schemas.microsoft.com/office/drawing/2010/main" val="0"/>
              </a:ext>
            </a:extLst>
          </a:blip>
          <a:srcRect l="11949" r="31997"/>
          <a:stretch/>
        </p:blipFill>
        <p:spPr>
          <a:xfrm>
            <a:off x="4202549" y="321732"/>
            <a:ext cx="3793472" cy="4111323"/>
          </a:xfrm>
          <a:prstGeom prst="rect">
            <a:avLst/>
          </a:prstGeom>
        </p:spPr>
      </p:pic>
      <p:pic>
        <p:nvPicPr>
          <p:cNvPr id="5" name="Content Placeholder 4" descr="A picture containing text, sky, outdoor, colorful&#10;&#10;Description automatically generated">
            <a:extLst>
              <a:ext uri="{FF2B5EF4-FFF2-40B4-BE49-F238E27FC236}">
                <a16:creationId xmlns:a16="http://schemas.microsoft.com/office/drawing/2014/main" id="{725D7AC0-2C30-4CB7-B453-7D91E289102E}"/>
              </a:ext>
            </a:extLst>
          </p:cNvPr>
          <p:cNvPicPr>
            <a:picLocks noChangeAspect="1"/>
          </p:cNvPicPr>
          <p:nvPr/>
        </p:nvPicPr>
        <p:blipFill rotWithShape="1">
          <a:blip r:embed="rId4">
            <a:extLst>
              <a:ext uri="{28A0092B-C50C-407E-A947-70E740481C1C}">
                <a14:useLocalDpi xmlns:a14="http://schemas.microsoft.com/office/drawing/2010/main" val="0"/>
              </a:ext>
            </a:extLst>
          </a:blip>
          <a:srcRect t="29694" b="422"/>
          <a:stretch/>
        </p:blipFill>
        <p:spPr>
          <a:xfrm>
            <a:off x="8086176" y="321733"/>
            <a:ext cx="3797984" cy="2010552"/>
          </a:xfrm>
          <a:prstGeom prst="rect">
            <a:avLst/>
          </a:prstGeom>
        </p:spPr>
      </p:pic>
      <p:pic>
        <p:nvPicPr>
          <p:cNvPr id="9" name="Picture 8">
            <a:extLst>
              <a:ext uri="{FF2B5EF4-FFF2-40B4-BE49-F238E27FC236}">
                <a16:creationId xmlns:a16="http://schemas.microsoft.com/office/drawing/2014/main" id="{8F079537-67E5-4654-B89A-3C888C59A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924" r="1" b="7275"/>
          <a:stretch/>
        </p:blipFill>
        <p:spPr>
          <a:xfrm>
            <a:off x="317634" y="2422097"/>
            <a:ext cx="3794760" cy="2013804"/>
          </a:xfrm>
          <a:prstGeom prst="rect">
            <a:avLst/>
          </a:prstGeom>
        </p:spPr>
      </p:pic>
      <p:pic>
        <p:nvPicPr>
          <p:cNvPr id="7" name="Picture 6" descr="A body of water with a flag and trees in the background&#10;&#10;Description automatically generated with low confidence">
            <a:extLst>
              <a:ext uri="{FF2B5EF4-FFF2-40B4-BE49-F238E27FC236}">
                <a16:creationId xmlns:a16="http://schemas.microsoft.com/office/drawing/2014/main" id="{AFF9DE2E-7D65-4EC9-9D0E-401E7575DE75}"/>
              </a:ext>
            </a:extLst>
          </p:cNvPr>
          <p:cNvPicPr>
            <a:picLocks noChangeAspect="1"/>
          </p:cNvPicPr>
          <p:nvPr/>
        </p:nvPicPr>
        <p:blipFill rotWithShape="1">
          <a:blip r:embed="rId6">
            <a:extLst>
              <a:ext uri="{28A0092B-C50C-407E-A947-70E740481C1C}">
                <a14:useLocalDpi xmlns:a14="http://schemas.microsoft.com/office/drawing/2010/main" val="0"/>
              </a:ext>
            </a:extLst>
          </a:blip>
          <a:srcRect t="5344" b="6481"/>
          <a:stretch/>
        </p:blipFill>
        <p:spPr>
          <a:xfrm>
            <a:off x="8082952" y="2431705"/>
            <a:ext cx="3797983" cy="2000947"/>
          </a:xfrm>
          <a:prstGeom prst="rect">
            <a:avLst/>
          </a:prstGeom>
        </p:spPr>
      </p:pic>
      <p:pic>
        <p:nvPicPr>
          <p:cNvPr id="15" name="Content Placeholder 14" descr="A picture containing outdoor, tree, sky, colorful&#10;&#10;Description automatically generated">
            <a:extLst>
              <a:ext uri="{FF2B5EF4-FFF2-40B4-BE49-F238E27FC236}">
                <a16:creationId xmlns:a16="http://schemas.microsoft.com/office/drawing/2014/main" id="{019A9AD1-655E-4ED7-873D-6B53490AF289}"/>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20626" r="1" b="1"/>
          <a:stretch/>
        </p:blipFill>
        <p:spPr>
          <a:xfrm>
            <a:off x="317634" y="4525716"/>
            <a:ext cx="3794760" cy="2010551"/>
          </a:xfrm>
          <a:prstGeom prst="rect">
            <a:avLst/>
          </a:prstGeom>
        </p:spPr>
      </p:pic>
      <p:cxnSp>
        <p:nvCxnSpPr>
          <p:cNvPr id="36" name="Straight Connector 35">
            <a:extLst>
              <a:ext uri="{FF2B5EF4-FFF2-40B4-BE49-F238E27FC236}">
                <a16:creationId xmlns:a16="http://schemas.microsoft.com/office/drawing/2014/main"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C79792F-1DF2-40E5-8879-A2E305D471C5}"/>
              </a:ext>
            </a:extLst>
          </p:cNvPr>
          <p:cNvSpPr txBox="1"/>
          <p:nvPr/>
        </p:nvSpPr>
        <p:spPr>
          <a:xfrm>
            <a:off x="3823407" y="4770767"/>
            <a:ext cx="7869072" cy="923330"/>
          </a:xfrm>
          <a:prstGeom prst="rect">
            <a:avLst/>
          </a:prstGeom>
          <a:noFill/>
        </p:spPr>
        <p:txBody>
          <a:bodyPr wrap="square">
            <a:spAutoFit/>
          </a:bodyPr>
          <a:lstStyle/>
          <a:p>
            <a:pPr algn="ctr"/>
            <a:r>
              <a:rPr lang="en-US" sz="5400" spc="600" dirty="0" err="1">
                <a:solidFill>
                  <a:schemeClr val="accent2">
                    <a:lumMod val="60000"/>
                    <a:lumOff val="40000"/>
                  </a:schemeClr>
                </a:solidFill>
                <a:latin typeface="UTM Futura Extra" panose="02040603050506020204" pitchFamily="18" charset="0"/>
              </a:rPr>
              <a:t>Điện</a:t>
            </a:r>
            <a:r>
              <a:rPr lang="en-US" sz="5400" spc="600" dirty="0">
                <a:solidFill>
                  <a:schemeClr val="accent2">
                    <a:lumMod val="60000"/>
                    <a:lumOff val="40000"/>
                  </a:schemeClr>
                </a:solidFill>
                <a:latin typeface="UTM Futura Extra" panose="02040603050506020204" pitchFamily="18" charset="0"/>
              </a:rPr>
              <a:t> </a:t>
            </a:r>
            <a:r>
              <a:rPr lang="en-US" sz="5400" spc="600" dirty="0" err="1">
                <a:solidFill>
                  <a:schemeClr val="accent2">
                    <a:lumMod val="60000"/>
                    <a:lumOff val="40000"/>
                  </a:schemeClr>
                </a:solidFill>
                <a:latin typeface="UTM Futura Extra" panose="02040603050506020204" pitchFamily="18" charset="0"/>
              </a:rPr>
              <a:t>Hòn</a:t>
            </a:r>
            <a:r>
              <a:rPr lang="en-US" sz="5400" spc="600" dirty="0">
                <a:solidFill>
                  <a:schemeClr val="accent2">
                    <a:lumMod val="60000"/>
                    <a:lumOff val="40000"/>
                  </a:schemeClr>
                </a:solidFill>
                <a:latin typeface="UTM Futura Extra" panose="02040603050506020204" pitchFamily="18" charset="0"/>
              </a:rPr>
              <a:t> </a:t>
            </a:r>
            <a:r>
              <a:rPr lang="en-US" sz="5400" spc="600" dirty="0" err="1">
                <a:solidFill>
                  <a:schemeClr val="accent2">
                    <a:lumMod val="60000"/>
                    <a:lumOff val="40000"/>
                  </a:schemeClr>
                </a:solidFill>
                <a:latin typeface="UTM Futura Extra" panose="02040603050506020204" pitchFamily="18" charset="0"/>
              </a:rPr>
              <a:t>Chén</a:t>
            </a:r>
            <a:endParaRPr lang="en-US" sz="5400" spc="600" dirty="0">
              <a:solidFill>
                <a:schemeClr val="accent2">
                  <a:lumMod val="60000"/>
                  <a:lumOff val="40000"/>
                </a:schemeClr>
              </a:solidFill>
              <a:latin typeface="UTM Futura Extra" panose="02040603050506020204" pitchFamily="18" charset="0"/>
            </a:endParaRPr>
          </a:p>
        </p:txBody>
      </p:sp>
    </p:spTree>
    <p:extLst>
      <p:ext uri="{BB962C8B-B14F-4D97-AF65-F5344CB8AC3E}">
        <p14:creationId xmlns:p14="http://schemas.microsoft.com/office/powerpoint/2010/main" val="10233539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ridge with lights at night&#10;&#10;Description automatically generated with low confidence">
            <a:extLst>
              <a:ext uri="{FF2B5EF4-FFF2-40B4-BE49-F238E27FC236}">
                <a16:creationId xmlns:a16="http://schemas.microsoft.com/office/drawing/2014/main" id="{33791335-0C3C-4DC2-B38F-53E73723DA52}"/>
              </a:ext>
            </a:extLst>
          </p:cNvPr>
          <p:cNvPicPr>
            <a:picLocks noChangeAspect="1"/>
          </p:cNvPicPr>
          <p:nvPr/>
        </p:nvPicPr>
        <p:blipFill rotWithShape="1">
          <a:blip r:embed="rId2">
            <a:extLst>
              <a:ext uri="{28A0092B-C50C-407E-A947-70E740481C1C}">
                <a14:useLocalDpi xmlns:a14="http://schemas.microsoft.com/office/drawing/2010/main" val="0"/>
              </a:ext>
            </a:extLst>
          </a:blip>
          <a:srcRect r="3324"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1" name="Picture 10" descr="A bridge over a river&#10;&#10;Description automatically generated with medium confidence">
            <a:extLst>
              <a:ext uri="{FF2B5EF4-FFF2-40B4-BE49-F238E27FC236}">
                <a16:creationId xmlns:a16="http://schemas.microsoft.com/office/drawing/2014/main" id="{7F99844E-B7EB-444C-98FC-AE97E65CD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358"/>
          <a:stretch/>
        </p:blipFill>
        <p:spPr>
          <a:xfrm>
            <a:off x="20" y="4069976"/>
            <a:ext cx="3535311" cy="2788023"/>
          </a:xfrm>
          <a:prstGeom prst="rect">
            <a:avLst/>
          </a:prstGeom>
        </p:spPr>
      </p:pic>
      <p:pic>
        <p:nvPicPr>
          <p:cNvPr id="5" name="Content Placeholder 4" descr="A bridge with lights at night&#10;&#10;Description automatically generated with low confidence">
            <a:extLst>
              <a:ext uri="{FF2B5EF4-FFF2-40B4-BE49-F238E27FC236}">
                <a16:creationId xmlns:a16="http://schemas.microsoft.com/office/drawing/2014/main" id="{2C609EAF-B2C9-4C5A-A82A-4D7A193651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23" r="-2" b="-2"/>
          <a:stretch/>
        </p:blipFill>
        <p:spPr>
          <a:xfrm>
            <a:off x="3696199" y="3257176"/>
            <a:ext cx="4789093" cy="3600824"/>
          </a:xfrm>
          <a:prstGeom prst="rect">
            <a:avLst/>
          </a:prstGeom>
        </p:spPr>
      </p:pic>
      <p:pic>
        <p:nvPicPr>
          <p:cNvPr id="13" name="Picture 12" descr="A bridge over water&#10;&#10;Description automatically generated with low confidence">
            <a:extLst>
              <a:ext uri="{FF2B5EF4-FFF2-40B4-BE49-F238E27FC236}">
                <a16:creationId xmlns:a16="http://schemas.microsoft.com/office/drawing/2014/main" id="{26461819-B300-415D-B61A-3625B5669149}"/>
              </a:ext>
            </a:extLst>
          </p:cNvPr>
          <p:cNvPicPr>
            <a:picLocks noChangeAspect="1"/>
          </p:cNvPicPr>
          <p:nvPr/>
        </p:nvPicPr>
        <p:blipFill rotWithShape="1">
          <a:blip r:embed="rId5">
            <a:extLst>
              <a:ext uri="{28A0092B-C50C-407E-A947-70E740481C1C}">
                <a14:useLocalDpi xmlns:a14="http://schemas.microsoft.com/office/drawing/2010/main" val="0"/>
              </a:ext>
            </a:extLst>
          </a:blip>
          <a:srcRect r="1" b="2375"/>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9" name="Picture 8" descr="A sunset over a body of water&#10;&#10;Description automatically generated with low confidence">
            <a:extLst>
              <a:ext uri="{FF2B5EF4-FFF2-40B4-BE49-F238E27FC236}">
                <a16:creationId xmlns:a16="http://schemas.microsoft.com/office/drawing/2014/main" id="{085DC755-1692-40DB-A7C9-7AF36AD93EA9}"/>
              </a:ext>
            </a:extLst>
          </p:cNvPr>
          <p:cNvPicPr>
            <a:picLocks noChangeAspect="1"/>
          </p:cNvPicPr>
          <p:nvPr/>
        </p:nvPicPr>
        <p:blipFill rotWithShape="1">
          <a:blip r:embed="rId6">
            <a:extLst>
              <a:ext uri="{28A0092B-C50C-407E-A947-70E740481C1C}">
                <a14:useLocalDpi xmlns:a14="http://schemas.microsoft.com/office/drawing/2010/main" val="0"/>
              </a:ext>
            </a:extLst>
          </a:blip>
          <a:srcRect l="12551" r="2556"/>
          <a:stretch/>
        </p:blipFill>
        <p:spPr>
          <a:xfrm>
            <a:off x="8646161" y="4069976"/>
            <a:ext cx="3545840" cy="2788024"/>
          </a:xfrm>
          <a:prstGeom prst="rect">
            <a:avLst/>
          </a:prstGeom>
        </p:spPr>
      </p:pic>
      <p:sp>
        <p:nvSpPr>
          <p:cNvPr id="23" name="TextBox 22">
            <a:extLst>
              <a:ext uri="{FF2B5EF4-FFF2-40B4-BE49-F238E27FC236}">
                <a16:creationId xmlns:a16="http://schemas.microsoft.com/office/drawing/2014/main" id="{64B39BB1-D79D-44CB-A620-DC135CEEA02F}"/>
              </a:ext>
            </a:extLst>
          </p:cNvPr>
          <p:cNvSpPr txBox="1"/>
          <p:nvPr/>
        </p:nvSpPr>
        <p:spPr>
          <a:xfrm>
            <a:off x="3127986" y="3044279"/>
            <a:ext cx="6357210" cy="769441"/>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400" spc="600" dirty="0" err="1">
                <a:solidFill>
                  <a:schemeClr val="bg1"/>
                </a:solidFill>
                <a:latin typeface="UTM Futura Extra" panose="02040603050506020204" pitchFamily="18" charset="0"/>
              </a:rPr>
              <a:t>Cầu</a:t>
            </a:r>
            <a:r>
              <a:rPr lang="en-US" sz="4400" spc="600" dirty="0">
                <a:solidFill>
                  <a:schemeClr val="bg1"/>
                </a:solidFill>
                <a:latin typeface="UTM Futura Extra" panose="02040603050506020204" pitchFamily="18" charset="0"/>
              </a:rPr>
              <a:t> </a:t>
            </a:r>
            <a:r>
              <a:rPr lang="en-US" sz="4400" spc="600" dirty="0" err="1">
                <a:solidFill>
                  <a:schemeClr val="bg1"/>
                </a:solidFill>
                <a:latin typeface="UTM Futura Extra" panose="02040603050506020204" pitchFamily="18" charset="0"/>
              </a:rPr>
              <a:t>Trường</a:t>
            </a:r>
            <a:r>
              <a:rPr lang="en-US" sz="4400" spc="600" dirty="0">
                <a:solidFill>
                  <a:schemeClr val="bg1"/>
                </a:solidFill>
                <a:latin typeface="UTM Futura Extra" panose="02040603050506020204" pitchFamily="18" charset="0"/>
              </a:rPr>
              <a:t> </a:t>
            </a:r>
            <a:r>
              <a:rPr lang="en-US" sz="4400" spc="600" dirty="0" err="1">
                <a:solidFill>
                  <a:schemeClr val="bg1"/>
                </a:solidFill>
                <a:latin typeface="UTM Futura Extra" panose="02040603050506020204" pitchFamily="18" charset="0"/>
              </a:rPr>
              <a:t>Tiền</a:t>
            </a:r>
            <a:endParaRPr lang="en-US" sz="4400" spc="600" dirty="0">
              <a:solidFill>
                <a:schemeClr val="bg1"/>
              </a:solidFill>
              <a:latin typeface="UTM Futura Extra" panose="02040603050506020204" pitchFamily="18" charset="0"/>
            </a:endParaRPr>
          </a:p>
        </p:txBody>
      </p:sp>
    </p:spTree>
    <p:extLst>
      <p:ext uri="{BB962C8B-B14F-4D97-AF65-F5344CB8AC3E}">
        <p14:creationId xmlns:p14="http://schemas.microsoft.com/office/powerpoint/2010/main" val="21290589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marketplace, produce, fresh&#10;&#10;Description automatically generated">
            <a:extLst>
              <a:ext uri="{FF2B5EF4-FFF2-40B4-BE49-F238E27FC236}">
                <a16:creationId xmlns:a16="http://schemas.microsoft.com/office/drawing/2014/main" id="{5B73B6A5-A95D-48CD-B42C-3464926215C6}"/>
              </a:ext>
            </a:extLst>
          </p:cNvPr>
          <p:cNvPicPr>
            <a:picLocks noChangeAspect="1"/>
          </p:cNvPicPr>
          <p:nvPr/>
        </p:nvPicPr>
        <p:blipFill rotWithShape="1">
          <a:blip r:embed="rId2">
            <a:extLst>
              <a:ext uri="{28A0092B-C50C-407E-A947-70E740481C1C}">
                <a14:useLocalDpi xmlns:a14="http://schemas.microsoft.com/office/drawing/2010/main" val="0"/>
              </a:ext>
            </a:extLst>
          </a:blip>
          <a:srcRect r="15736" b="-4"/>
          <a:stretch/>
        </p:blipFill>
        <p:spPr>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11" name="Picture 10" descr="A picture containing outdoor, tree, sky, road&#10;&#10;Description automatically generated">
            <a:extLst>
              <a:ext uri="{FF2B5EF4-FFF2-40B4-BE49-F238E27FC236}">
                <a16:creationId xmlns:a16="http://schemas.microsoft.com/office/drawing/2014/main" id="{4CAB752B-7A2C-4696-9295-00382ABBB2FA}"/>
              </a:ext>
            </a:extLst>
          </p:cNvPr>
          <p:cNvPicPr>
            <a:picLocks noChangeAspect="1"/>
          </p:cNvPicPr>
          <p:nvPr/>
        </p:nvPicPr>
        <p:blipFill rotWithShape="1">
          <a:blip r:embed="rId3">
            <a:extLst>
              <a:ext uri="{28A0092B-C50C-407E-A947-70E740481C1C}">
                <a14:useLocalDpi xmlns:a14="http://schemas.microsoft.com/office/drawing/2010/main" val="0"/>
              </a:ext>
            </a:extLst>
          </a:blip>
          <a:srcRect t="22773" b="8741"/>
          <a:stretch/>
        </p:blipFill>
        <p:spPr>
          <a:xfrm>
            <a:off x="4493436" y="0"/>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7" name="Picture 6" descr="A person riding a bicycle in front of a store&#10;&#10;Description automatically generated with medium confidence">
            <a:extLst>
              <a:ext uri="{FF2B5EF4-FFF2-40B4-BE49-F238E27FC236}">
                <a16:creationId xmlns:a16="http://schemas.microsoft.com/office/drawing/2014/main" id="{E6D68FF4-6AC6-4F47-8865-809440EF01EF}"/>
              </a:ext>
            </a:extLst>
          </p:cNvPr>
          <p:cNvPicPr>
            <a:picLocks noChangeAspect="1"/>
          </p:cNvPicPr>
          <p:nvPr/>
        </p:nvPicPr>
        <p:blipFill rotWithShape="1">
          <a:blip r:embed="rId4">
            <a:extLst>
              <a:ext uri="{28A0092B-C50C-407E-A947-70E740481C1C}">
                <a14:useLocalDpi xmlns:a14="http://schemas.microsoft.com/office/drawing/2010/main" val="0"/>
              </a:ext>
            </a:extLst>
          </a:blip>
          <a:srcRect t="14116" r="-3" b="-3"/>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3" name="Picture 12" descr="A picture containing food, person, several&#10;&#10;Description automatically generated">
            <a:extLst>
              <a:ext uri="{FF2B5EF4-FFF2-40B4-BE49-F238E27FC236}">
                <a16:creationId xmlns:a16="http://schemas.microsoft.com/office/drawing/2014/main" id="{8C057163-3B1F-4DA3-A23D-661B1678326A}"/>
              </a:ext>
            </a:extLst>
          </p:cNvPr>
          <p:cNvPicPr>
            <a:picLocks noChangeAspect="1"/>
          </p:cNvPicPr>
          <p:nvPr/>
        </p:nvPicPr>
        <p:blipFill rotWithShape="1">
          <a:blip r:embed="rId5">
            <a:extLst>
              <a:ext uri="{28A0092B-C50C-407E-A947-70E740481C1C}">
                <a14:useLocalDpi xmlns:a14="http://schemas.microsoft.com/office/drawing/2010/main" val="0"/>
              </a:ext>
            </a:extLst>
          </a:blip>
          <a:srcRect t="5214" r="2" b="8963"/>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9" name="Picture 8" descr="A picture containing text, outdoor, tree, road&#10;&#10;Description automatically generated">
            <a:extLst>
              <a:ext uri="{FF2B5EF4-FFF2-40B4-BE49-F238E27FC236}">
                <a16:creationId xmlns:a16="http://schemas.microsoft.com/office/drawing/2014/main" id="{94A12CC3-49A2-4E14-8056-485DF1D131A7}"/>
              </a:ext>
            </a:extLst>
          </p:cNvPr>
          <p:cNvPicPr>
            <a:picLocks noChangeAspect="1"/>
          </p:cNvPicPr>
          <p:nvPr/>
        </p:nvPicPr>
        <p:blipFill rotWithShape="1">
          <a:blip r:embed="rId6">
            <a:extLst>
              <a:ext uri="{28A0092B-C50C-407E-A947-70E740481C1C}">
                <a14:useLocalDpi xmlns:a14="http://schemas.microsoft.com/office/drawing/2010/main" val="0"/>
              </a:ext>
            </a:extLst>
          </a:blip>
          <a:srcRect t="35255" r="-2" b="6587"/>
          <a:stretch/>
        </p:blipFill>
        <p:spPr>
          <a:xfrm>
            <a:off x="-1" y="3511295"/>
            <a:ext cx="769856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15" name="TextBox 14">
            <a:extLst>
              <a:ext uri="{FF2B5EF4-FFF2-40B4-BE49-F238E27FC236}">
                <a16:creationId xmlns:a16="http://schemas.microsoft.com/office/drawing/2014/main" id="{9E3B87E7-8F43-41D4-86A4-B94F39F82550}"/>
              </a:ext>
            </a:extLst>
          </p:cNvPr>
          <p:cNvSpPr txBox="1"/>
          <p:nvPr/>
        </p:nvSpPr>
        <p:spPr>
          <a:xfrm>
            <a:off x="5834770" y="123250"/>
            <a:ext cx="6357210" cy="769441"/>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400" spc="600" dirty="0" err="1">
                <a:solidFill>
                  <a:schemeClr val="bg1"/>
                </a:solidFill>
                <a:latin typeface="UTM Futura Extra" panose="02040603050506020204" pitchFamily="18" charset="0"/>
              </a:rPr>
              <a:t>Chợ</a:t>
            </a:r>
            <a:r>
              <a:rPr lang="en-US" sz="4400" spc="600" dirty="0">
                <a:solidFill>
                  <a:schemeClr val="bg1"/>
                </a:solidFill>
                <a:latin typeface="UTM Futura Extra" panose="02040603050506020204" pitchFamily="18" charset="0"/>
              </a:rPr>
              <a:t> </a:t>
            </a:r>
            <a:r>
              <a:rPr lang="en-US" sz="4400" spc="600" dirty="0" err="1">
                <a:solidFill>
                  <a:schemeClr val="bg1"/>
                </a:solidFill>
                <a:latin typeface="UTM Futura Extra" panose="02040603050506020204" pitchFamily="18" charset="0"/>
              </a:rPr>
              <a:t>Đông</a:t>
            </a:r>
            <a:r>
              <a:rPr lang="en-US" sz="4400" spc="600" dirty="0">
                <a:solidFill>
                  <a:schemeClr val="bg1"/>
                </a:solidFill>
                <a:latin typeface="UTM Futura Extra" panose="02040603050506020204" pitchFamily="18" charset="0"/>
              </a:rPr>
              <a:t> Ba</a:t>
            </a:r>
          </a:p>
        </p:txBody>
      </p:sp>
    </p:spTree>
    <p:extLst>
      <p:ext uri="{BB962C8B-B14F-4D97-AF65-F5344CB8AC3E}">
        <p14:creationId xmlns:p14="http://schemas.microsoft.com/office/powerpoint/2010/main" val="17147338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noaction"/>
            <a:extLst>
              <a:ext uri="{FF2B5EF4-FFF2-40B4-BE49-F238E27FC236}">
                <a16:creationId xmlns:a16="http://schemas.microsoft.com/office/drawing/2014/main" id="{3F7FA406-95EA-4618-A6FC-D1BCFEDEDB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85" y="507823"/>
            <a:ext cx="2809562" cy="2702285"/>
          </a:xfrm>
          <a:prstGeom prst="roundRect">
            <a:avLst>
              <a:gd name="adj" fmla="val 1760"/>
            </a:avLst>
          </a:prstGeom>
          <a:ln>
            <a:noFill/>
          </a:ln>
        </p:spPr>
      </p:pic>
      <p:pic>
        <p:nvPicPr>
          <p:cNvPr id="5" name="Picture 4" descr="A picture containing tree, outdoor, sky, park&#10;&#10;Description automatically generated">
            <a:extLst>
              <a:ext uri="{FF2B5EF4-FFF2-40B4-BE49-F238E27FC236}">
                <a16:creationId xmlns:a16="http://schemas.microsoft.com/office/drawing/2014/main" id="{58BF62F5-5754-421A-8E71-71B8BB9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1"/>
          <a:stretch/>
        </p:blipFill>
        <p:spPr>
          <a:xfrm>
            <a:off x="3104003" y="536639"/>
            <a:ext cx="2809561" cy="2673469"/>
          </a:xfrm>
          <a:prstGeom prst="rect">
            <a:avLst/>
          </a:prstGeom>
        </p:spPr>
      </p:pic>
      <p:pic>
        <p:nvPicPr>
          <p:cNvPr id="6" name="Picture 5">
            <a:hlinkClick r:id="" action="ppaction://noaction"/>
            <a:extLst>
              <a:ext uri="{FF2B5EF4-FFF2-40B4-BE49-F238E27FC236}">
                <a16:creationId xmlns:a16="http://schemas.microsoft.com/office/drawing/2014/main" id="{7A225133-3549-4345-A9E1-F6AD40ADEB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85" y="3371977"/>
            <a:ext cx="3884672" cy="3238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hlinkClick r:id="" action="ppaction://noaction"/>
            <a:extLst>
              <a:ext uri="{FF2B5EF4-FFF2-40B4-BE49-F238E27FC236}">
                <a16:creationId xmlns:a16="http://schemas.microsoft.com/office/drawing/2014/main" id="{0E84C96D-AC57-4C69-96AD-159F9C552B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1259" y="3371977"/>
            <a:ext cx="3857746" cy="3238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hlinkClick r:id="" action="ppaction://noaction"/>
            <a:extLst>
              <a:ext uri="{FF2B5EF4-FFF2-40B4-BE49-F238E27FC236}">
                <a16:creationId xmlns:a16="http://schemas.microsoft.com/office/drawing/2014/main" id="{8F1CCFAD-839D-4F65-A691-FB059418B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2001" y="507823"/>
            <a:ext cx="3014510" cy="2702285"/>
          </a:xfrm>
          <a:prstGeom prst="roundRect">
            <a:avLst>
              <a:gd name="adj" fmla="val 792"/>
            </a:avLst>
          </a:prstGeom>
        </p:spPr>
      </p:pic>
      <p:pic>
        <p:nvPicPr>
          <p:cNvPr id="9" name="Content Placeholder 4" descr="A picture containing text, tree, sky, outdoor&#10;&#10;Description automatically generated">
            <a:extLst>
              <a:ext uri="{FF2B5EF4-FFF2-40B4-BE49-F238E27FC236}">
                <a16:creationId xmlns:a16="http://schemas.microsoft.com/office/drawing/2014/main" id="{5559E887-E697-40A5-9690-19FE80EBF4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38" r="4053"/>
          <a:stretch/>
        </p:blipFill>
        <p:spPr>
          <a:xfrm>
            <a:off x="8184807" y="3429000"/>
            <a:ext cx="3863549" cy="3181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picture containing tree, outdoor&#10;&#10;Description automatically generated">
            <a:extLst>
              <a:ext uri="{FF2B5EF4-FFF2-40B4-BE49-F238E27FC236}">
                <a16:creationId xmlns:a16="http://schemas.microsoft.com/office/drawing/2014/main" id="{C57EDE5B-2937-48B9-91E4-54A2C333D3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7220" y="536639"/>
            <a:ext cx="2648534" cy="2673469"/>
          </a:xfrm>
          <a:prstGeom prst="rect">
            <a:avLst/>
          </a:prstGeom>
        </p:spPr>
      </p:pic>
      <p:sp>
        <p:nvSpPr>
          <p:cNvPr id="20" name="TextBox 19">
            <a:extLst>
              <a:ext uri="{FF2B5EF4-FFF2-40B4-BE49-F238E27FC236}">
                <a16:creationId xmlns:a16="http://schemas.microsoft.com/office/drawing/2014/main" id="{622B05BE-BCE7-4397-8125-A4060743EB1B}"/>
              </a:ext>
            </a:extLst>
          </p:cNvPr>
          <p:cNvSpPr txBox="1"/>
          <p:nvPr/>
        </p:nvSpPr>
        <p:spPr>
          <a:xfrm>
            <a:off x="236318" y="2748443"/>
            <a:ext cx="2809561"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Điện</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Hòn</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Chén</a:t>
            </a:r>
            <a:endParaRPr lang="en-US" sz="2400" dirty="0">
              <a:solidFill>
                <a:srgbClr val="CD2D66"/>
              </a:solidFill>
              <a:latin typeface="UTM Futura Extra" panose="02040603050506020204" pitchFamily="18" charset="0"/>
            </a:endParaRPr>
          </a:p>
        </p:txBody>
      </p:sp>
      <p:sp>
        <p:nvSpPr>
          <p:cNvPr id="22" name="TextBox 21">
            <a:extLst>
              <a:ext uri="{FF2B5EF4-FFF2-40B4-BE49-F238E27FC236}">
                <a16:creationId xmlns:a16="http://schemas.microsoft.com/office/drawing/2014/main" id="{F182D48C-1A5E-4C9F-9FD5-DB5308B526E1}"/>
              </a:ext>
            </a:extLst>
          </p:cNvPr>
          <p:cNvSpPr txBox="1"/>
          <p:nvPr/>
        </p:nvSpPr>
        <p:spPr>
          <a:xfrm>
            <a:off x="2622780" y="2748442"/>
            <a:ext cx="2222239"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Lăng</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Tự</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Đức</a:t>
            </a:r>
            <a:endParaRPr lang="en-US" sz="2400" dirty="0">
              <a:solidFill>
                <a:srgbClr val="CD2D66"/>
              </a:solidFill>
              <a:latin typeface="UTM Futura Extra" panose="02040603050506020204" pitchFamily="18" charset="0"/>
            </a:endParaRPr>
          </a:p>
        </p:txBody>
      </p:sp>
      <p:sp>
        <p:nvSpPr>
          <p:cNvPr id="24" name="TextBox 23">
            <a:extLst>
              <a:ext uri="{FF2B5EF4-FFF2-40B4-BE49-F238E27FC236}">
                <a16:creationId xmlns:a16="http://schemas.microsoft.com/office/drawing/2014/main" id="{38F3F5A4-D200-4908-9547-2C8815F8DAD9}"/>
              </a:ext>
            </a:extLst>
          </p:cNvPr>
          <p:cNvSpPr txBox="1"/>
          <p:nvPr/>
        </p:nvSpPr>
        <p:spPr>
          <a:xfrm>
            <a:off x="6014262" y="2748442"/>
            <a:ext cx="2648534"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Chùa</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Thiên</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Mụ</a:t>
            </a:r>
            <a:endParaRPr lang="en-US" sz="2400" dirty="0">
              <a:solidFill>
                <a:srgbClr val="CD2D66"/>
              </a:solidFill>
              <a:latin typeface="UTM Futura Extra" panose="02040603050506020204" pitchFamily="18" charset="0"/>
            </a:endParaRPr>
          </a:p>
        </p:txBody>
      </p:sp>
      <p:sp>
        <p:nvSpPr>
          <p:cNvPr id="26" name="TextBox 25">
            <a:extLst>
              <a:ext uri="{FF2B5EF4-FFF2-40B4-BE49-F238E27FC236}">
                <a16:creationId xmlns:a16="http://schemas.microsoft.com/office/drawing/2014/main" id="{EC1AC895-F4CB-4245-93B5-049790D8FA88}"/>
              </a:ext>
            </a:extLst>
          </p:cNvPr>
          <p:cNvSpPr txBox="1"/>
          <p:nvPr/>
        </p:nvSpPr>
        <p:spPr>
          <a:xfrm>
            <a:off x="8885657" y="2748442"/>
            <a:ext cx="2809561"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Kinh</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thành</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Huế</a:t>
            </a:r>
            <a:endParaRPr lang="en-US" sz="2400" dirty="0">
              <a:solidFill>
                <a:srgbClr val="CD2D66"/>
              </a:solidFill>
              <a:latin typeface="UTM Futura Extra" panose="02040603050506020204" pitchFamily="18" charset="0"/>
            </a:endParaRPr>
          </a:p>
        </p:txBody>
      </p:sp>
      <p:sp>
        <p:nvSpPr>
          <p:cNvPr id="28" name="TextBox 27">
            <a:extLst>
              <a:ext uri="{FF2B5EF4-FFF2-40B4-BE49-F238E27FC236}">
                <a16:creationId xmlns:a16="http://schemas.microsoft.com/office/drawing/2014/main" id="{DE6FF03B-A276-4DD2-A0C9-2EABAE74A4A9}"/>
              </a:ext>
            </a:extLst>
          </p:cNvPr>
          <p:cNvSpPr txBox="1"/>
          <p:nvPr/>
        </p:nvSpPr>
        <p:spPr>
          <a:xfrm>
            <a:off x="728340" y="6148763"/>
            <a:ext cx="2970203"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Cầu</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Trường</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Tiền</a:t>
            </a:r>
            <a:endParaRPr lang="en-US" sz="2400" dirty="0">
              <a:solidFill>
                <a:srgbClr val="CD2D66"/>
              </a:solidFill>
              <a:latin typeface="UTM Futura Extra" panose="02040603050506020204" pitchFamily="18" charset="0"/>
            </a:endParaRPr>
          </a:p>
        </p:txBody>
      </p:sp>
      <p:sp>
        <p:nvSpPr>
          <p:cNvPr id="29" name="TextBox 28">
            <a:extLst>
              <a:ext uri="{FF2B5EF4-FFF2-40B4-BE49-F238E27FC236}">
                <a16:creationId xmlns:a16="http://schemas.microsoft.com/office/drawing/2014/main" id="{7815D9F9-5F6D-424C-9C60-829E7EBA5723}"/>
              </a:ext>
            </a:extLst>
          </p:cNvPr>
          <p:cNvSpPr txBox="1"/>
          <p:nvPr/>
        </p:nvSpPr>
        <p:spPr>
          <a:xfrm>
            <a:off x="5083464" y="6090528"/>
            <a:ext cx="2409157"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Chợ</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Đông</a:t>
            </a:r>
            <a:r>
              <a:rPr lang="en-US" sz="2400" dirty="0">
                <a:solidFill>
                  <a:srgbClr val="CD2D66"/>
                </a:solidFill>
                <a:latin typeface="UTM Futura Extra" panose="02040603050506020204" pitchFamily="18" charset="0"/>
              </a:rPr>
              <a:t> Ba</a:t>
            </a:r>
          </a:p>
        </p:txBody>
      </p:sp>
      <p:sp>
        <p:nvSpPr>
          <p:cNvPr id="30" name="TextBox 29">
            <a:extLst>
              <a:ext uri="{FF2B5EF4-FFF2-40B4-BE49-F238E27FC236}">
                <a16:creationId xmlns:a16="http://schemas.microsoft.com/office/drawing/2014/main" id="{1E380DB8-3F5C-4D49-B0BA-01F57C888BF8}"/>
              </a:ext>
            </a:extLst>
          </p:cNvPr>
          <p:cNvSpPr txBox="1"/>
          <p:nvPr/>
        </p:nvSpPr>
        <p:spPr>
          <a:xfrm>
            <a:off x="8305836" y="6119344"/>
            <a:ext cx="3621490" cy="461665"/>
          </a:xfrm>
          <a:prstGeom prst="rect">
            <a:avLst/>
          </a:prstGeom>
          <a:solidFill>
            <a:schemeClr val="bg1">
              <a:lumMod val="85000"/>
            </a:schemeClr>
          </a:solidFill>
        </p:spPr>
        <p:txBody>
          <a:bodyPr wrap="square">
            <a:spAutoFit/>
          </a:bodyPr>
          <a:lstStyle/>
          <a:p>
            <a:pPr marL="0" indent="0">
              <a:buNone/>
            </a:pPr>
            <a:r>
              <a:rPr lang="en-US" sz="2400" dirty="0" err="1">
                <a:solidFill>
                  <a:srgbClr val="CD2D66"/>
                </a:solidFill>
                <a:latin typeface="UTM Futura Extra" panose="02040603050506020204" pitchFamily="18" charset="0"/>
              </a:rPr>
              <a:t>Nhà</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lưu</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niệm</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Bác</a:t>
            </a:r>
            <a:r>
              <a:rPr lang="en-US" sz="2400" dirty="0">
                <a:solidFill>
                  <a:srgbClr val="CD2D66"/>
                </a:solidFill>
                <a:latin typeface="UTM Futura Extra" panose="02040603050506020204" pitchFamily="18" charset="0"/>
              </a:rPr>
              <a:t> </a:t>
            </a:r>
            <a:r>
              <a:rPr lang="en-US" sz="2400" dirty="0" err="1">
                <a:solidFill>
                  <a:srgbClr val="CD2D66"/>
                </a:solidFill>
                <a:latin typeface="UTM Futura Extra" panose="02040603050506020204" pitchFamily="18" charset="0"/>
              </a:rPr>
              <a:t>Hồ</a:t>
            </a:r>
            <a:endParaRPr lang="en-US" sz="2400" dirty="0">
              <a:solidFill>
                <a:srgbClr val="CD2D66"/>
              </a:solidFill>
              <a:latin typeface="UTM Futura Extra" panose="02040603050506020204" pitchFamily="18" charset="0"/>
            </a:endParaRPr>
          </a:p>
        </p:txBody>
      </p:sp>
    </p:spTree>
    <p:extLst>
      <p:ext uri="{BB962C8B-B14F-4D97-AF65-F5344CB8AC3E}">
        <p14:creationId xmlns:p14="http://schemas.microsoft.com/office/powerpoint/2010/main" val="35198451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1+#ppt_w/2"/>
                                          </p:val>
                                        </p:tav>
                                        <p:tav tm="100000">
                                          <p:val>
                                            <p:strVal val="#ppt_x"/>
                                          </p:val>
                                        </p:tav>
                                      </p:tavLst>
                                    </p:anim>
                                    <p:anim calcmode="lin" valueType="num">
                                      <p:cBhvr additive="base">
                                        <p:cTn id="4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6" grpId="0" animBg="1"/>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C210E6-A35A-4F68-8D60-801A019C75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0" descr="E022">
            <a:extLst>
              <a:ext uri="{FF2B5EF4-FFF2-40B4-BE49-F238E27FC236}">
                <a16:creationId xmlns:a16="http://schemas.microsoft.com/office/drawing/2014/main" id="{634D378C-649E-4B9E-BADD-196F2E91A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9" r="1" b="1"/>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extLst>
            <a:ext uri="{909E8E84-426E-40DD-AFC4-6F175D3DCCD1}">
              <a14:hiddenFill xmlns:a14="http://schemas.microsoft.com/office/drawing/2010/main">
                <a:solidFill>
                  <a:srgbClr val="FFFFFF"/>
                </a:solidFill>
              </a14:hiddenFill>
            </a:ext>
          </a:extLst>
        </p:spPr>
      </p:pic>
      <p:pic>
        <p:nvPicPr>
          <p:cNvPr id="7" name="Picture 18" descr="E042">
            <a:extLst>
              <a:ext uri="{FF2B5EF4-FFF2-40B4-BE49-F238E27FC236}">
                <a16:creationId xmlns:a16="http://schemas.microsoft.com/office/drawing/2014/main" id="{DB06E548-0291-42BC-8732-65FA76D9D3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262"/>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extLst>
            <a:ext uri="{909E8E84-426E-40DD-AFC4-6F175D3DCCD1}">
              <a14:hiddenFill xmlns:a14="http://schemas.microsoft.com/office/drawing/2010/main">
                <a:solidFill>
                  <a:srgbClr val="FFFFFF"/>
                </a:solidFill>
              </a14:hiddenFill>
            </a:ext>
          </a:extLst>
        </p:spPr>
      </p:pic>
      <p:pic>
        <p:nvPicPr>
          <p:cNvPr id="6" name="Picture 21" descr="E023">
            <a:extLst>
              <a:ext uri="{FF2B5EF4-FFF2-40B4-BE49-F238E27FC236}">
                <a16:creationId xmlns:a16="http://schemas.microsoft.com/office/drawing/2014/main" id="{1718214B-3A98-4FD6-9558-EA296F6811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08" b="-4"/>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extLst>
            <a:ext uri="{909E8E84-426E-40DD-AFC4-6F175D3DCCD1}">
              <a14:hiddenFill xmlns:a14="http://schemas.microsoft.com/office/drawing/2010/main">
                <a:solidFill>
                  <a:srgbClr val="FFFFFF"/>
                </a:solidFill>
              </a14:hiddenFill>
            </a:ext>
          </a:extLst>
        </p:spPr>
      </p:pic>
      <p:sp useBgFill="1">
        <p:nvSpPr>
          <p:cNvPr id="15" name="Freeform: Shape 14">
            <a:extLst>
              <a:ext uri="{FF2B5EF4-FFF2-40B4-BE49-F238E27FC236}">
                <a16:creationId xmlns:a16="http://schemas.microsoft.com/office/drawing/2014/main" id="{AC0D06B0-F19C-459E-B221-A34B506FB5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16">
            <a:extLst>
              <a:ext uri="{FF2B5EF4-FFF2-40B4-BE49-F238E27FC236}">
                <a16:creationId xmlns:a16="http://schemas.microsoft.com/office/drawing/2014/main" id="{345B26DA-1C6B-4C66-81C9-9C1877FC2D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8">
            <a:extLst>
              <a:ext uri="{FF2B5EF4-FFF2-40B4-BE49-F238E27FC236}">
                <a16:creationId xmlns:a16="http://schemas.microsoft.com/office/drawing/2014/main"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9" descr="E043">
            <a:extLst>
              <a:ext uri="{FF2B5EF4-FFF2-40B4-BE49-F238E27FC236}">
                <a16:creationId xmlns:a16="http://schemas.microsoft.com/office/drawing/2014/main" id="{F1284631-7CDB-41A7-9B20-21D97DBB0E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06" r="2" b="2"/>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951C5C-80CF-4016-9E88-6A27EDAB005A}"/>
              </a:ext>
            </a:extLst>
          </p:cNvPr>
          <p:cNvSpPr>
            <a:spLocks noGrp="1"/>
          </p:cNvSpPr>
          <p:nvPr>
            <p:ph idx="1"/>
          </p:nvPr>
        </p:nvSpPr>
        <p:spPr>
          <a:xfrm>
            <a:off x="5565731" y="3091026"/>
            <a:ext cx="5914440" cy="621083"/>
          </a:xfrm>
          <a:solidFill>
            <a:schemeClr val="bg1">
              <a:lumMod val="85000"/>
            </a:schemeClr>
          </a:solidFill>
        </p:spPr>
        <p:txBody>
          <a:bodyPr>
            <a:noAutofit/>
          </a:bodyPr>
          <a:lstStyle/>
          <a:p>
            <a:pPr marL="0" indent="0">
              <a:buNone/>
            </a:pPr>
            <a:r>
              <a:rPr lang="en-US" sz="4800" dirty="0" err="1">
                <a:solidFill>
                  <a:srgbClr val="CD2D66"/>
                </a:solidFill>
                <a:latin typeface="UTM Futura Extra" panose="02040603050506020204" pitchFamily="18" charset="0"/>
              </a:rPr>
              <a:t>Nhà</a:t>
            </a:r>
            <a:r>
              <a:rPr lang="en-US" sz="4800" dirty="0">
                <a:solidFill>
                  <a:srgbClr val="CD2D66"/>
                </a:solidFill>
                <a:latin typeface="UTM Futura Extra" panose="02040603050506020204" pitchFamily="18" charset="0"/>
              </a:rPr>
              <a:t> </a:t>
            </a:r>
            <a:r>
              <a:rPr lang="en-US" sz="4800" dirty="0" err="1">
                <a:solidFill>
                  <a:srgbClr val="CD2D66"/>
                </a:solidFill>
                <a:latin typeface="UTM Futura Extra" panose="02040603050506020204" pitchFamily="18" charset="0"/>
              </a:rPr>
              <a:t>vườn</a:t>
            </a:r>
            <a:r>
              <a:rPr lang="en-US" sz="4800" dirty="0">
                <a:solidFill>
                  <a:srgbClr val="CD2D66"/>
                </a:solidFill>
                <a:latin typeface="UTM Futura Extra" panose="02040603050506020204" pitchFamily="18" charset="0"/>
              </a:rPr>
              <a:t> ở </a:t>
            </a:r>
            <a:r>
              <a:rPr lang="en-US" sz="4800" dirty="0" err="1">
                <a:solidFill>
                  <a:srgbClr val="CD2D66"/>
                </a:solidFill>
                <a:latin typeface="UTM Futura Extra" panose="02040603050506020204" pitchFamily="18" charset="0"/>
              </a:rPr>
              <a:t>Huế</a:t>
            </a:r>
            <a:endParaRPr lang="en-US" sz="4800" dirty="0">
              <a:solidFill>
                <a:srgbClr val="CD2D66"/>
              </a:solidFill>
              <a:latin typeface="UTM Futura Extra" panose="02040603050506020204" pitchFamily="18" charset="0"/>
            </a:endParaRPr>
          </a:p>
        </p:txBody>
      </p:sp>
      <p:sp>
        <p:nvSpPr>
          <p:cNvPr id="24" name="TextBox 23">
            <a:extLst>
              <a:ext uri="{FF2B5EF4-FFF2-40B4-BE49-F238E27FC236}">
                <a16:creationId xmlns:a16="http://schemas.microsoft.com/office/drawing/2014/main" id="{504A25B5-298D-4878-A890-3DBE163B6C7C}"/>
              </a:ext>
            </a:extLst>
          </p:cNvPr>
          <p:cNvSpPr txBox="1"/>
          <p:nvPr/>
        </p:nvSpPr>
        <p:spPr>
          <a:xfrm>
            <a:off x="47732" y="2089940"/>
            <a:ext cx="3808654" cy="3170099"/>
          </a:xfrm>
          <a:prstGeom prst="rect">
            <a:avLst/>
          </a:prstGeom>
          <a:noFill/>
        </p:spPr>
        <p:txBody>
          <a:bodyPr wrap="square">
            <a:spAutoFit/>
          </a:bodyPr>
          <a:lstStyle/>
          <a:p>
            <a:r>
              <a:rPr lang="en-US" sz="4000" b="1" dirty="0">
                <a:latin typeface="Cambria" panose="02040503050406030204" pitchFamily="18" charset="0"/>
                <a:ea typeface="Cambria" panose="02040503050406030204" pitchFamily="18" charset="0"/>
              </a:rPr>
              <a:t>Đi </a:t>
            </a:r>
            <a:r>
              <a:rPr lang="en-US" sz="4000" b="1" dirty="0" err="1">
                <a:latin typeface="Cambria" panose="02040503050406030204" pitchFamily="18" charset="0"/>
                <a:ea typeface="Cambria" panose="02040503050406030204" pitchFamily="18" charset="0"/>
              </a:rPr>
              <a:t>xuôi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dòng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Hương</a:t>
            </a:r>
            <a:r>
              <a:rPr lang="en-US" sz="4000" b="1" dirty="0">
                <a:latin typeface="Cambria" panose="02040503050406030204" pitchFamily="18" charset="0"/>
                <a:ea typeface="Cambria" panose="02040503050406030204" pitchFamily="18" charset="0"/>
              </a:rPr>
              <a:t>, còn có </a:t>
            </a:r>
            <a:r>
              <a:rPr lang="en-US" sz="4000" b="1" dirty="0" err="1">
                <a:latin typeface="Cambria" panose="02040503050406030204" pitchFamily="18" charset="0"/>
                <a:ea typeface="Cambria" panose="02040503050406030204" pitchFamily="18" charset="0"/>
              </a:rPr>
              <a:t>rất</a:t>
            </a:r>
            <a:r>
              <a:rPr lang="en-US" sz="4000" b="1" dirty="0">
                <a:latin typeface="Cambria" panose="02040503050406030204" pitchFamily="18" charset="0"/>
                <a:ea typeface="Cambria" panose="02040503050406030204" pitchFamily="18" charset="0"/>
              </a:rPr>
              <a:t> nhiều </a:t>
            </a:r>
            <a:r>
              <a:rPr lang="en-US" sz="4000" b="1" dirty="0" err="1">
                <a:latin typeface="Cambria" panose="02040503050406030204" pitchFamily="18" charset="0"/>
                <a:ea typeface="Cambria" panose="02040503050406030204" pitchFamily="18" charset="0"/>
              </a:rPr>
              <a:t>khu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vườn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xum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xuê</a:t>
            </a:r>
            <a:r>
              <a:rPr lang="en-US" sz="4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575471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bg/>
                                          </p:spTgt>
                                        </p:tgtEl>
                                        <p:attrNameLst>
                                          <p:attrName>style.visibility</p:attrName>
                                        </p:attrNameLst>
                                      </p:cBhvr>
                                      <p:to>
                                        <p:strVal val="visible"/>
                                      </p:to>
                                    </p:set>
                                    <p:animEffect transition="in" filter="barn(inVertical)">
                                      <p:cBhvr>
                                        <p:cTn id="32" dur="500"/>
                                        <p:tgtEl>
                                          <p:spTgt spid="3">
                                            <p:bg/>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barn(inVertical)">
                                      <p:cBhvr>
                                        <p:cTn id="3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F31AFF-8FC9-43F0-9666-2D2265C73FA6}"/>
              </a:ext>
            </a:extLst>
          </p:cNvPr>
          <p:cNvSpPr txBox="1"/>
          <p:nvPr/>
        </p:nvSpPr>
        <p:spPr>
          <a:xfrm>
            <a:off x="88710" y="313478"/>
            <a:ext cx="1201457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Những</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địa</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danh</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nào</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dưới</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đây ở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thành</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phố</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 </a:t>
            </a:r>
            <a:r>
              <a:rPr kumimoji="0" lang="en-US" sz="3600" b="0" i="0" u="none" strike="noStrike" kern="1200" cap="none" spc="0" normalizeH="0" baseline="0" noProof="0" dirty="0" err="1">
                <a:ln>
                  <a:noFill/>
                </a:ln>
                <a:solidFill>
                  <a:srgbClr val="CD2D66"/>
                </a:solidFill>
                <a:effectLst/>
                <a:uLnTx/>
                <a:uFillTx/>
                <a:latin typeface="UTM Futura Extra" panose="02040603050506020204" pitchFamily="18" charset="0"/>
                <a:ea typeface="+mn-ea"/>
                <a:cs typeface="+mn-cs"/>
              </a:rPr>
              <a:t>Huế</a:t>
            </a:r>
            <a:r>
              <a:rPr kumimoji="0" lang="en-US" sz="3600" b="0" i="0" u="none" strike="noStrike" kern="1200" cap="none" spc="0" normalizeH="0" baseline="0" noProof="0" dirty="0">
                <a:ln>
                  <a:noFill/>
                </a:ln>
                <a:solidFill>
                  <a:srgbClr val="CD2D66"/>
                </a:solidFill>
                <a:effectLst/>
                <a:uLnTx/>
                <a:uFillTx/>
                <a:latin typeface="UTM Futura Extra" panose="02040603050506020204" pitchFamily="18" charset="0"/>
                <a:ea typeface="+mn-ea"/>
                <a:cs typeface="+mn-cs"/>
              </a:rPr>
              <a:t>:</a:t>
            </a:r>
          </a:p>
        </p:txBody>
      </p:sp>
      <p:pic>
        <p:nvPicPr>
          <p:cNvPr id="10" name="Tieng-yeah-tre-con-www_nhacchuongvui_com.mp3">
            <a:hlinkClick r:id="" action="ppaction://media"/>
            <a:extLst>
              <a:ext uri="{FF2B5EF4-FFF2-40B4-BE49-F238E27FC236}">
                <a16:creationId xmlns:a16="http://schemas.microsoft.com/office/drawing/2014/main" id="{FCC528D6-938B-4F3A-82F6-DD0295242D85}"/>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5" cstate="print"/>
          <a:stretch>
            <a:fillRect/>
          </a:stretch>
        </p:blipFill>
        <p:spPr>
          <a:xfrm>
            <a:off x="-1205687" y="568048"/>
            <a:ext cx="609741" cy="609741"/>
          </a:xfrm>
          <a:prstGeom prst="rect">
            <a:avLst/>
          </a:prstGeom>
        </p:spPr>
      </p:pic>
      <p:sp>
        <p:nvSpPr>
          <p:cNvPr id="11" name="Snip Diagonal Corner Rectangle 2">
            <a:extLst>
              <a:ext uri="{FF2B5EF4-FFF2-40B4-BE49-F238E27FC236}">
                <a16:creationId xmlns:a16="http://schemas.microsoft.com/office/drawing/2014/main" id="{292A1F25-00D8-49C3-9862-2374703882C3}"/>
              </a:ext>
            </a:extLst>
          </p:cNvPr>
          <p:cNvSpPr/>
          <p:nvPr/>
        </p:nvSpPr>
        <p:spPr>
          <a:xfrm>
            <a:off x="923215" y="2329576"/>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Sông</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Hương</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13" name="Am-thanh-tra-loi-sai-www_nhacchuongvui_com.mp3">
            <a:hlinkClick r:id="" action="ppaction://media"/>
            <a:extLst>
              <a:ext uri="{FF2B5EF4-FFF2-40B4-BE49-F238E27FC236}">
                <a16:creationId xmlns:a16="http://schemas.microsoft.com/office/drawing/2014/main" id="{87177BB0-FDBF-4D0B-8718-731A49F63B36}"/>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5517003" y="6927427"/>
            <a:ext cx="609741" cy="609741"/>
          </a:xfrm>
          <a:prstGeom prst="rect">
            <a:avLst/>
          </a:prstGeom>
        </p:spPr>
      </p:pic>
      <p:sp>
        <p:nvSpPr>
          <p:cNvPr id="14" name="Snip Diagonal Corner Rectangle 13">
            <a:extLst>
              <a:ext uri="{FF2B5EF4-FFF2-40B4-BE49-F238E27FC236}">
                <a16:creationId xmlns:a16="http://schemas.microsoft.com/office/drawing/2014/main" id="{8E273F5F-32C8-4D15-8253-57E4C2485040}"/>
              </a:ext>
            </a:extLst>
          </p:cNvPr>
          <p:cNvSpPr/>
          <p:nvPr/>
        </p:nvSpPr>
        <p:spPr>
          <a:xfrm>
            <a:off x="874271" y="11931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Sông</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Hồng</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15" name="Am-thanh-tra-loi-sai-www_nhacchuongvui_com.mp3">
            <a:hlinkClick r:id="" action="ppaction://media"/>
            <a:extLst>
              <a:ext uri="{FF2B5EF4-FFF2-40B4-BE49-F238E27FC236}">
                <a16:creationId xmlns:a16="http://schemas.microsoft.com/office/drawing/2014/main" id="{7725D44D-9C61-4877-A15A-E0D7E06C6B67}"/>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7807026" y="7110412"/>
            <a:ext cx="609741" cy="609741"/>
          </a:xfrm>
          <a:prstGeom prst="rect">
            <a:avLst/>
          </a:prstGeom>
        </p:spPr>
      </p:pic>
      <p:pic>
        <p:nvPicPr>
          <p:cNvPr id="16" name="Am-thanh-tra-loi-sai-www_nhacchuongvui_com.mp3">
            <a:hlinkClick r:id="" action="ppaction://media"/>
            <a:extLst>
              <a:ext uri="{FF2B5EF4-FFF2-40B4-BE49-F238E27FC236}">
                <a16:creationId xmlns:a16="http://schemas.microsoft.com/office/drawing/2014/main" id="{E1DA17A6-84AD-454D-B47B-7B58CA7724D9}"/>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10047401" y="7179239"/>
            <a:ext cx="609741" cy="609741"/>
          </a:xfrm>
          <a:prstGeom prst="rect">
            <a:avLst/>
          </a:prstGeom>
        </p:spPr>
      </p:pic>
      <p:pic>
        <p:nvPicPr>
          <p:cNvPr id="22" name="Tieng-yeah-tre-con-www_nhacchuongvui_com.mp3">
            <a:hlinkClick r:id="" action="ppaction://media"/>
            <a:extLst>
              <a:ext uri="{FF2B5EF4-FFF2-40B4-BE49-F238E27FC236}">
                <a16:creationId xmlns:a16="http://schemas.microsoft.com/office/drawing/2014/main" id="{06250942-0B03-4C41-896C-54CAD969A437}"/>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5" cstate="print"/>
          <a:stretch>
            <a:fillRect/>
          </a:stretch>
        </p:blipFill>
        <p:spPr>
          <a:xfrm>
            <a:off x="-1205687" y="568048"/>
            <a:ext cx="609741" cy="609741"/>
          </a:xfrm>
          <a:prstGeom prst="rect">
            <a:avLst/>
          </a:prstGeom>
        </p:spPr>
      </p:pic>
      <p:sp>
        <p:nvSpPr>
          <p:cNvPr id="23" name="Snip Diagonal Corner Rectangle 2">
            <a:extLst>
              <a:ext uri="{FF2B5EF4-FFF2-40B4-BE49-F238E27FC236}">
                <a16:creationId xmlns:a16="http://schemas.microsoft.com/office/drawing/2014/main" id="{319CBEED-BCE7-4E2D-96CC-AF48A4E58A3B}"/>
              </a:ext>
            </a:extLst>
          </p:cNvPr>
          <p:cNvSpPr/>
          <p:nvPr/>
        </p:nvSpPr>
        <p:spPr>
          <a:xfrm>
            <a:off x="6616150" y="3518284"/>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Chợ</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Đông</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Ba</a:t>
            </a:r>
          </a:p>
        </p:txBody>
      </p:sp>
      <p:pic>
        <p:nvPicPr>
          <p:cNvPr id="25" name="Am-thanh-tra-loi-sai-www_nhacchuongvui_com.mp3">
            <a:hlinkClick r:id="" action="ppaction://media"/>
            <a:extLst>
              <a:ext uri="{FF2B5EF4-FFF2-40B4-BE49-F238E27FC236}">
                <a16:creationId xmlns:a16="http://schemas.microsoft.com/office/drawing/2014/main" id="{0267381D-8505-4035-9BA8-F53103E02B6E}"/>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5517003" y="6927427"/>
            <a:ext cx="609741" cy="609741"/>
          </a:xfrm>
          <a:prstGeom prst="rect">
            <a:avLst/>
          </a:prstGeom>
        </p:spPr>
      </p:pic>
      <p:sp>
        <p:nvSpPr>
          <p:cNvPr id="26" name="Snip Diagonal Corner Rectangle 13">
            <a:extLst>
              <a:ext uri="{FF2B5EF4-FFF2-40B4-BE49-F238E27FC236}">
                <a16:creationId xmlns:a16="http://schemas.microsoft.com/office/drawing/2014/main" id="{1331EFD6-47BC-4612-8224-3301C1CEB412}"/>
              </a:ext>
            </a:extLst>
          </p:cNvPr>
          <p:cNvSpPr/>
          <p:nvPr/>
        </p:nvSpPr>
        <p:spPr>
          <a:xfrm>
            <a:off x="908466" y="3518284"/>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Chợ</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Đồng</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Xuân</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27" name="Am-thanh-tra-loi-sai-www_nhacchuongvui_com.mp3">
            <a:hlinkClick r:id="" action="ppaction://media"/>
            <a:extLst>
              <a:ext uri="{FF2B5EF4-FFF2-40B4-BE49-F238E27FC236}">
                <a16:creationId xmlns:a16="http://schemas.microsoft.com/office/drawing/2014/main" id="{86B51A7F-4CE1-4F91-B95D-49E242AAA06E}"/>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7807026" y="7110412"/>
            <a:ext cx="609741" cy="609741"/>
          </a:xfrm>
          <a:prstGeom prst="rect">
            <a:avLst/>
          </a:prstGeom>
        </p:spPr>
      </p:pic>
      <p:pic>
        <p:nvPicPr>
          <p:cNvPr id="28" name="Am-thanh-tra-loi-sai-www_nhacchuongvui_com.mp3">
            <a:hlinkClick r:id="" action="ppaction://media"/>
            <a:extLst>
              <a:ext uri="{FF2B5EF4-FFF2-40B4-BE49-F238E27FC236}">
                <a16:creationId xmlns:a16="http://schemas.microsoft.com/office/drawing/2014/main" id="{F30C0D68-F7AE-4B5C-85C8-49D24F0A8A84}"/>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10047401" y="7179239"/>
            <a:ext cx="609741" cy="609741"/>
          </a:xfrm>
          <a:prstGeom prst="rect">
            <a:avLst/>
          </a:prstGeom>
        </p:spPr>
      </p:pic>
      <p:pic>
        <p:nvPicPr>
          <p:cNvPr id="32" name="Tieng-yeah-tre-con-www_nhacchuongvui_com.mp3">
            <a:hlinkClick r:id="" action="ppaction://media"/>
            <a:extLst>
              <a:ext uri="{FF2B5EF4-FFF2-40B4-BE49-F238E27FC236}">
                <a16:creationId xmlns:a16="http://schemas.microsoft.com/office/drawing/2014/main" id="{0B729302-CBFF-411B-A9D0-AB550FCCCC13}"/>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5" cstate="print"/>
          <a:stretch>
            <a:fillRect/>
          </a:stretch>
        </p:blipFill>
        <p:spPr>
          <a:xfrm>
            <a:off x="-1223624" y="598964"/>
            <a:ext cx="609741" cy="609741"/>
          </a:xfrm>
          <a:prstGeom prst="rect">
            <a:avLst/>
          </a:prstGeom>
        </p:spPr>
      </p:pic>
      <p:sp>
        <p:nvSpPr>
          <p:cNvPr id="33" name="Snip Diagonal Corner Rectangle 2">
            <a:extLst>
              <a:ext uri="{FF2B5EF4-FFF2-40B4-BE49-F238E27FC236}">
                <a16:creationId xmlns:a16="http://schemas.microsoft.com/office/drawing/2014/main" id="{6322D291-4A1C-4DBA-A338-191DBE1F5533}"/>
              </a:ext>
            </a:extLst>
          </p:cNvPr>
          <p:cNvSpPr/>
          <p:nvPr/>
        </p:nvSpPr>
        <p:spPr>
          <a:xfrm>
            <a:off x="6616150" y="11931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Lăng</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Tự</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Đức</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35" name="Am-thanh-tra-loi-sai-www_nhacchuongvui_com.mp3">
            <a:hlinkClick r:id="" action="ppaction://media"/>
            <a:extLst>
              <a:ext uri="{FF2B5EF4-FFF2-40B4-BE49-F238E27FC236}">
                <a16:creationId xmlns:a16="http://schemas.microsoft.com/office/drawing/2014/main" id="{36DBB4A9-CDCD-412B-AA44-EDA2AC49C711}"/>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5517003" y="6927427"/>
            <a:ext cx="609741" cy="609741"/>
          </a:xfrm>
          <a:prstGeom prst="rect">
            <a:avLst/>
          </a:prstGeom>
        </p:spPr>
      </p:pic>
      <p:pic>
        <p:nvPicPr>
          <p:cNvPr id="37" name="Am-thanh-tra-loi-sai-www_nhacchuongvui_com.mp3">
            <a:hlinkClick r:id="" action="ppaction://media"/>
            <a:extLst>
              <a:ext uri="{FF2B5EF4-FFF2-40B4-BE49-F238E27FC236}">
                <a16:creationId xmlns:a16="http://schemas.microsoft.com/office/drawing/2014/main" id="{41BF0AA3-66E5-4D3A-859F-76267099ECE3}"/>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7807026" y="7110412"/>
            <a:ext cx="609741" cy="609741"/>
          </a:xfrm>
          <a:prstGeom prst="rect">
            <a:avLst/>
          </a:prstGeom>
        </p:spPr>
      </p:pic>
      <p:pic>
        <p:nvPicPr>
          <p:cNvPr id="38" name="Am-thanh-tra-loi-sai-www_nhacchuongvui_com.mp3">
            <a:hlinkClick r:id="" action="ppaction://media"/>
            <a:extLst>
              <a:ext uri="{FF2B5EF4-FFF2-40B4-BE49-F238E27FC236}">
                <a16:creationId xmlns:a16="http://schemas.microsoft.com/office/drawing/2014/main" id="{F5D97CF6-A24D-4136-998A-508529159C29}"/>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10047401" y="7179239"/>
            <a:ext cx="609741" cy="609741"/>
          </a:xfrm>
          <a:prstGeom prst="rect">
            <a:avLst/>
          </a:prstGeom>
        </p:spPr>
      </p:pic>
      <p:pic>
        <p:nvPicPr>
          <p:cNvPr id="50" name="Tieng-yeah-tre-con-www_nhacchuongvui_com.mp3">
            <a:hlinkClick r:id="" action="ppaction://media"/>
            <a:extLst>
              <a:ext uri="{FF2B5EF4-FFF2-40B4-BE49-F238E27FC236}">
                <a16:creationId xmlns:a16="http://schemas.microsoft.com/office/drawing/2014/main" id="{B797AF25-2F36-4559-B401-18BF5AC1672D}"/>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5" cstate="print"/>
          <a:stretch>
            <a:fillRect/>
          </a:stretch>
        </p:blipFill>
        <p:spPr>
          <a:xfrm>
            <a:off x="-1205688" y="624837"/>
            <a:ext cx="609741" cy="609741"/>
          </a:xfrm>
          <a:prstGeom prst="rect">
            <a:avLst/>
          </a:prstGeom>
        </p:spPr>
      </p:pic>
      <p:sp>
        <p:nvSpPr>
          <p:cNvPr id="51" name="Snip Diagonal Corner Rectangle 2">
            <a:extLst>
              <a:ext uri="{FF2B5EF4-FFF2-40B4-BE49-F238E27FC236}">
                <a16:creationId xmlns:a16="http://schemas.microsoft.com/office/drawing/2014/main" id="{C6AA9D56-218B-458B-AF38-17DCC4CC471B}"/>
              </a:ext>
            </a:extLst>
          </p:cNvPr>
          <p:cNvSpPr/>
          <p:nvPr/>
        </p:nvSpPr>
        <p:spPr>
          <a:xfrm>
            <a:off x="6616150" y="233942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Cửa</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Ngọ</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Môn</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52" name="Tieng-yeah-tre-con-www_nhacchuongvui_com.mp3">
            <a:hlinkClick r:id="" action="ppaction://media"/>
            <a:extLst>
              <a:ext uri="{FF2B5EF4-FFF2-40B4-BE49-F238E27FC236}">
                <a16:creationId xmlns:a16="http://schemas.microsoft.com/office/drawing/2014/main" id="{1700834A-1DD0-4770-BF4E-458B7863067D}"/>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5" cstate="print"/>
          <a:stretch>
            <a:fillRect/>
          </a:stretch>
        </p:blipFill>
        <p:spPr>
          <a:xfrm>
            <a:off x="-1266375" y="1764190"/>
            <a:ext cx="609741" cy="609741"/>
          </a:xfrm>
          <a:prstGeom prst="rect">
            <a:avLst/>
          </a:prstGeom>
        </p:spPr>
      </p:pic>
      <p:sp>
        <p:nvSpPr>
          <p:cNvPr id="53" name="Snip Diagonal Corner Rectangle 2">
            <a:extLst>
              <a:ext uri="{FF2B5EF4-FFF2-40B4-BE49-F238E27FC236}">
                <a16:creationId xmlns:a16="http://schemas.microsoft.com/office/drawing/2014/main" id="{930BCD7A-DDF8-44CE-AA15-581C66F5381F}"/>
              </a:ext>
            </a:extLst>
          </p:cNvPr>
          <p:cNvSpPr/>
          <p:nvPr/>
        </p:nvSpPr>
        <p:spPr>
          <a:xfrm>
            <a:off x="923215" y="4825592"/>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Chùa</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Thiên</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Mụ</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54" name="Tieng-yeah-tre-con-www_nhacchuongvui_com.mp3">
            <a:hlinkClick r:id="" action="ppaction://media"/>
            <a:extLst>
              <a:ext uri="{FF2B5EF4-FFF2-40B4-BE49-F238E27FC236}">
                <a16:creationId xmlns:a16="http://schemas.microsoft.com/office/drawing/2014/main" id="{0F398939-36E5-4B88-A7E4-2951998F7E24}"/>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5" cstate="print"/>
          <a:stretch>
            <a:fillRect/>
          </a:stretch>
        </p:blipFill>
        <p:spPr>
          <a:xfrm>
            <a:off x="-1205688" y="2994895"/>
            <a:ext cx="609741" cy="609741"/>
          </a:xfrm>
          <a:prstGeom prst="rect">
            <a:avLst/>
          </a:prstGeom>
        </p:spPr>
      </p:pic>
      <p:sp>
        <p:nvSpPr>
          <p:cNvPr id="56" name="Snip Diagonal Corner Rectangle 13">
            <a:extLst>
              <a:ext uri="{FF2B5EF4-FFF2-40B4-BE49-F238E27FC236}">
                <a16:creationId xmlns:a16="http://schemas.microsoft.com/office/drawing/2014/main" id="{107D290F-A141-49F1-A824-0E5953F77950}"/>
              </a:ext>
            </a:extLst>
          </p:cNvPr>
          <p:cNvSpPr/>
          <p:nvPr/>
        </p:nvSpPr>
        <p:spPr>
          <a:xfrm>
            <a:off x="6616150" y="4760487"/>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Chùa</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Bút</a:t>
            </a:r>
            <a:r>
              <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rPr>
              <a:t> </a:t>
            </a:r>
            <a:r>
              <a:rPr kumimoji="0" lang="en-US" sz="3601" b="1" i="0" u="none" strike="noStrike" kern="1200" cap="none" spc="0" normalizeH="0" baseline="0" noProof="0" dirty="0" err="1">
                <a:ln>
                  <a:noFill/>
                </a:ln>
                <a:solidFill>
                  <a:prstClr val="white"/>
                </a:solidFill>
                <a:effectLst/>
                <a:uLnTx/>
                <a:uFillTx/>
                <a:latin typeface="UTM Khuccamta" panose="02040603050506020204" pitchFamily="18" charset="0"/>
                <a:ea typeface="+mn-ea"/>
                <a:cs typeface="+mn-cs"/>
              </a:rPr>
              <a:t>Pháp</a:t>
            </a:r>
            <a:endParaRPr kumimoji="0" lang="en-US" sz="3601" b="1" i="0" u="none" strike="noStrike" kern="1200" cap="none" spc="0" normalizeH="0" baseline="0" noProof="0" dirty="0">
              <a:ln>
                <a:noFill/>
              </a:ln>
              <a:solidFill>
                <a:prstClr val="white"/>
              </a:solidFill>
              <a:effectLst/>
              <a:uLnTx/>
              <a:uFillTx/>
              <a:latin typeface="UTM Khuccamta" panose="02040603050506020204" pitchFamily="18" charset="0"/>
              <a:ea typeface="+mn-ea"/>
              <a:cs typeface="+mn-cs"/>
            </a:endParaRPr>
          </a:p>
        </p:txBody>
      </p:sp>
      <p:pic>
        <p:nvPicPr>
          <p:cNvPr id="57" name="Am-thanh-tra-loi-sai-www_nhacchuongvui_com.mp3">
            <a:hlinkClick r:id="" action="ppaction://media"/>
            <a:extLst>
              <a:ext uri="{FF2B5EF4-FFF2-40B4-BE49-F238E27FC236}">
                <a16:creationId xmlns:a16="http://schemas.microsoft.com/office/drawing/2014/main" id="{F43839EF-6105-40DC-8D51-7073F1C5D387}"/>
              </a:ext>
            </a:extLst>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5" cstate="print"/>
          <a:stretch>
            <a:fillRect/>
          </a:stretch>
        </p:blipFill>
        <p:spPr>
          <a:xfrm>
            <a:off x="7959426" y="7262812"/>
            <a:ext cx="609741" cy="609741"/>
          </a:xfrm>
          <a:prstGeom prst="rect">
            <a:avLst/>
          </a:prstGeom>
        </p:spPr>
      </p:pic>
    </p:spTree>
    <p:extLst>
      <p:ext uri="{BB962C8B-B14F-4D97-AF65-F5344CB8AC3E}">
        <p14:creationId xmlns:p14="http://schemas.microsoft.com/office/powerpoint/2010/main" val="2715500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Vertical)">
                                      <p:cBhvr>
                                        <p:cTn id="13" dur="500"/>
                                        <p:tgtEl>
                                          <p:spTgt spid="2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outVertical)">
                                      <p:cBhvr>
                                        <p:cTn id="16" dur="500"/>
                                        <p:tgtEl>
                                          <p:spTgt spid="26"/>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Vertical)">
                                      <p:cBhvr>
                                        <p:cTn id="19" dur="500"/>
                                        <p:tgtEl>
                                          <p:spTgt spid="3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outVertical)">
                                      <p:cBhvr>
                                        <p:cTn id="22" dur="500"/>
                                        <p:tgtEl>
                                          <p:spTgt spid="5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barn(outVertical)">
                                      <p:cBhvr>
                                        <p:cTn id="25" dur="500"/>
                                        <p:tgtEl>
                                          <p:spTgt spid="5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outVertical)">
                                      <p:cBhvr>
                                        <p:cTn id="2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1"/>
                                        </p:tgtEl>
                                        <p:attrNameLst>
                                          <p:attrName>fillcolor</p:attrName>
                                        </p:attrNameLst>
                                      </p:cBhvr>
                                      <p:to>
                                        <a:srgbClr val="FF0000"/>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par>
                                <p:cTn id="36" presetID="2" presetClass="mediacall" presetSubtype="0" fill="hold" nodeType="withEffect">
                                  <p:stCondLst>
                                    <p:cond delay="0"/>
                                  </p:stCondLst>
                                  <p:childTnLst>
                                    <p:cmd type="call" cmd="togglePause">
                                      <p:cBhvr>
                                        <p:cTn id="37" dur="1" fill="hold"/>
                                        <p:tgtEl>
                                          <p:spTgt spid="10"/>
                                        </p:tgtEl>
                                      </p:cBhvr>
                                    </p:cmd>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4"/>
                                        </p:tgtEl>
                                        <p:attrNameLst>
                                          <p:attrName>fillcolor</p:attrName>
                                        </p:attrNameLst>
                                      </p:cBhvr>
                                      <p:to>
                                        <a:srgbClr val="A5A5A5"/>
                                      </p:to>
                                    </p:animClr>
                                    <p:set>
                                      <p:cBhvr>
                                        <p:cTn id="43" dur="2000" fill="hold"/>
                                        <p:tgtEl>
                                          <p:spTgt spid="14"/>
                                        </p:tgtEl>
                                        <p:attrNameLst>
                                          <p:attrName>fill.type</p:attrName>
                                        </p:attrNameLst>
                                      </p:cBhvr>
                                      <p:to>
                                        <p:strVal val="solid"/>
                                      </p:to>
                                    </p:set>
                                    <p:set>
                                      <p:cBhvr>
                                        <p:cTn id="44" dur="2000" fill="hold"/>
                                        <p:tgtEl>
                                          <p:spTgt spid="1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3000" fill="hold"/>
                                        <p:tgtEl>
                                          <p:spTgt spid="15"/>
                                        </p:tgtEl>
                                      </p:cBhvr>
                                    </p:cmd>
                                  </p:childTnLst>
                                </p:cTn>
                              </p:par>
                            </p:childTnLst>
                          </p:cTn>
                        </p:par>
                      </p:childTnLst>
                    </p:cTn>
                  </p:par>
                </p:childTnLst>
              </p:cTn>
              <p:nextCondLst>
                <p:cond evt="onClick" delay="0">
                  <p:tgtEl>
                    <p:spTgt spid="14"/>
                  </p:tgtEl>
                </p:cond>
              </p:nextCondLst>
            </p:seq>
            <p:audio>
              <p:cMediaNode vol="80000">
                <p:cTn id="47" fill="hold" display="0">
                  <p:stCondLst>
                    <p:cond delay="indefinite"/>
                  </p:stCondLst>
                  <p:endCondLst>
                    <p:cond evt="onStopAudio" delay="0">
                      <p:tgtEl>
                        <p:sldTgt/>
                      </p:tgtEl>
                    </p:cond>
                  </p:endCondLst>
                </p:cTn>
                <p:tgtEl>
                  <p:spTgt spid="10"/>
                </p:tgtEl>
              </p:cMediaNode>
            </p:audio>
            <p:audio>
              <p:cMediaNode vol="80000">
                <p:cTn id="48" fill="hold" display="0">
                  <p:stCondLst>
                    <p:cond delay="indefinite"/>
                  </p:stCondLst>
                  <p:endCondLst>
                    <p:cond evt="onStopAudio" delay="0">
                      <p:tgtEl>
                        <p:sldTgt/>
                      </p:tgtEl>
                    </p:cond>
                  </p:endCondLst>
                </p:cTn>
                <p:tgtEl>
                  <p:spTgt spid="13"/>
                </p:tgtEl>
              </p:cMediaNode>
            </p:audio>
            <p:audio>
              <p:cMediaNode vol="80000">
                <p:cTn id="49" fill="hold" display="0">
                  <p:stCondLst>
                    <p:cond delay="indefinite"/>
                  </p:stCondLst>
                  <p:endCondLst>
                    <p:cond evt="onStopAudio" delay="0">
                      <p:tgtEl>
                        <p:sldTgt/>
                      </p:tgtEl>
                    </p:cond>
                  </p:endCondLst>
                </p:cTn>
                <p:tgtEl>
                  <p:spTgt spid="15"/>
                </p:tgtEl>
              </p:cMediaNode>
            </p:audio>
            <p:audio>
              <p:cMediaNode vol="80000">
                <p:cTn id="50" fill="hold" display="0">
                  <p:stCondLst>
                    <p:cond delay="indefinite"/>
                  </p:stCondLst>
                  <p:endCondLst>
                    <p:cond evt="onStopAudio" delay="0">
                      <p:tgtEl>
                        <p:sldTgt/>
                      </p:tgtEl>
                    </p:cond>
                  </p:endCondLst>
                </p:cTn>
                <p:tgtEl>
                  <p:spTgt spid="16"/>
                </p:tgtEl>
              </p:cMediaNode>
            </p:audio>
            <p:seq concurrent="1" nextAc="seek">
              <p:cTn id="51" restart="whenNotActive" fill="hold" evtFilter="cancelBubble" nodeType="interactiveSeq">
                <p:stCondLst>
                  <p:cond evt="onClick" delay="0">
                    <p:tgtEl>
                      <p:spTgt spid="23"/>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23"/>
                                        </p:tgtEl>
                                        <p:attrNameLst>
                                          <p:attrName>fillcolor</p:attrName>
                                        </p:attrNameLst>
                                      </p:cBhvr>
                                      <p:to>
                                        <a:srgbClr val="FF0000"/>
                                      </p:to>
                                    </p:animClr>
                                    <p:set>
                                      <p:cBhvr>
                                        <p:cTn id="56" dur="2000" fill="hold"/>
                                        <p:tgtEl>
                                          <p:spTgt spid="23"/>
                                        </p:tgtEl>
                                        <p:attrNameLst>
                                          <p:attrName>fill.type</p:attrName>
                                        </p:attrNameLst>
                                      </p:cBhvr>
                                      <p:to>
                                        <p:strVal val="solid"/>
                                      </p:to>
                                    </p:set>
                                    <p:set>
                                      <p:cBhvr>
                                        <p:cTn id="57" dur="2000" fill="hold"/>
                                        <p:tgtEl>
                                          <p:spTgt spid="23"/>
                                        </p:tgtEl>
                                        <p:attrNameLst>
                                          <p:attrName>fill.on</p:attrName>
                                        </p:attrNameLst>
                                      </p:cBhvr>
                                      <p:to>
                                        <p:strVal val="true"/>
                                      </p:to>
                                    </p:set>
                                  </p:childTnLst>
                                </p:cTn>
                              </p:par>
                              <p:par>
                                <p:cTn id="58" presetID="2" presetClass="mediacall" presetSubtype="0" fill="hold" nodeType="withEffect">
                                  <p:stCondLst>
                                    <p:cond delay="0"/>
                                  </p:stCondLst>
                                  <p:childTnLst>
                                    <p:cmd type="call" cmd="togglePause">
                                      <p:cBhvr>
                                        <p:cTn id="59" dur="1" fill="hold"/>
                                        <p:tgtEl>
                                          <p:spTgt spid="22"/>
                                        </p:tgtEl>
                                      </p:cBhvr>
                                    </p:cmd>
                                  </p:childTnLst>
                                </p:cTn>
                              </p:par>
                            </p:childTnLst>
                          </p:cTn>
                        </p:par>
                      </p:childTnLst>
                    </p:cTn>
                  </p:par>
                </p:childTnLst>
              </p:cTn>
              <p:nextCondLst>
                <p:cond evt="onClick" delay="0">
                  <p:tgtEl>
                    <p:spTgt spid="23"/>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000" fill="hold"/>
                                        <p:tgtEl>
                                          <p:spTgt spid="26"/>
                                        </p:tgtEl>
                                        <p:attrNameLst>
                                          <p:attrName>fillcolor</p:attrName>
                                        </p:attrNameLst>
                                      </p:cBhvr>
                                      <p:to>
                                        <a:srgbClr val="A5A5A5"/>
                                      </p:to>
                                    </p:animClr>
                                    <p:set>
                                      <p:cBhvr>
                                        <p:cTn id="65" dur="2000" fill="hold"/>
                                        <p:tgtEl>
                                          <p:spTgt spid="26"/>
                                        </p:tgtEl>
                                        <p:attrNameLst>
                                          <p:attrName>fill.type</p:attrName>
                                        </p:attrNameLst>
                                      </p:cBhvr>
                                      <p:to>
                                        <p:strVal val="solid"/>
                                      </p:to>
                                    </p:set>
                                    <p:set>
                                      <p:cBhvr>
                                        <p:cTn id="66" dur="2000" fill="hold"/>
                                        <p:tgtEl>
                                          <p:spTgt spid="26"/>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3000" fill="hold"/>
                                        <p:tgtEl>
                                          <p:spTgt spid="27"/>
                                        </p:tgtEl>
                                      </p:cBhvr>
                                    </p:cmd>
                                  </p:childTnLst>
                                </p:cTn>
                              </p:par>
                            </p:childTnLst>
                          </p:cTn>
                        </p:par>
                      </p:childTnLst>
                    </p:cTn>
                  </p:par>
                </p:childTnLst>
              </p:cTn>
              <p:nextCondLst>
                <p:cond evt="onClick" delay="0">
                  <p:tgtEl>
                    <p:spTgt spid="26"/>
                  </p:tgtEl>
                </p:cond>
              </p:nextCondLst>
            </p:seq>
            <p:audio>
              <p:cMediaNode vol="80000">
                <p:cTn id="69" fill="hold" display="0">
                  <p:stCondLst>
                    <p:cond delay="indefinite"/>
                  </p:stCondLst>
                  <p:endCondLst>
                    <p:cond evt="onStopAudio" delay="0">
                      <p:tgtEl>
                        <p:sldTgt/>
                      </p:tgtEl>
                    </p:cond>
                  </p:endCondLst>
                </p:cTn>
                <p:tgtEl>
                  <p:spTgt spid="22"/>
                </p:tgtEl>
              </p:cMediaNode>
            </p:audio>
            <p:audio>
              <p:cMediaNode vol="80000">
                <p:cTn id="70" fill="hold" display="0">
                  <p:stCondLst>
                    <p:cond delay="indefinite"/>
                  </p:stCondLst>
                  <p:endCondLst>
                    <p:cond evt="onStopAudio" delay="0">
                      <p:tgtEl>
                        <p:sldTgt/>
                      </p:tgtEl>
                    </p:cond>
                  </p:endCondLst>
                </p:cTn>
                <p:tgtEl>
                  <p:spTgt spid="25"/>
                </p:tgtEl>
              </p:cMediaNode>
            </p:audio>
            <p:audio>
              <p:cMediaNode vol="80000">
                <p:cTn id="71" fill="hold" display="0">
                  <p:stCondLst>
                    <p:cond delay="indefinite"/>
                  </p:stCondLst>
                  <p:endCondLst>
                    <p:cond evt="onStopAudio" delay="0">
                      <p:tgtEl>
                        <p:sldTgt/>
                      </p:tgtEl>
                    </p:cond>
                  </p:endCondLst>
                </p:cTn>
                <p:tgtEl>
                  <p:spTgt spid="27"/>
                </p:tgtEl>
              </p:cMediaNode>
            </p:audio>
            <p:audio>
              <p:cMediaNode vol="80000">
                <p:cTn id="72" fill="hold" display="0">
                  <p:stCondLst>
                    <p:cond delay="indefinite"/>
                  </p:stCondLst>
                  <p:endCondLst>
                    <p:cond evt="onStopAudio" delay="0">
                      <p:tgtEl>
                        <p:sldTgt/>
                      </p:tgtEl>
                    </p:cond>
                  </p:endCondLst>
                </p:cTn>
                <p:tgtEl>
                  <p:spTgt spid="28"/>
                </p:tgtEl>
              </p:cMediaNode>
            </p:audio>
            <p:seq concurrent="1" nextAc="seek">
              <p:cTn id="73" restart="whenNotActive" fill="hold" evtFilter="cancelBubble" nodeType="interactiveSeq">
                <p:stCondLst>
                  <p:cond evt="onClick" delay="0">
                    <p:tgtEl>
                      <p:spTgt spid="33"/>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33"/>
                                        </p:tgtEl>
                                        <p:attrNameLst>
                                          <p:attrName>fillcolor</p:attrName>
                                        </p:attrNameLst>
                                      </p:cBhvr>
                                      <p:to>
                                        <a:srgbClr val="FF0000"/>
                                      </p:to>
                                    </p:animClr>
                                    <p:set>
                                      <p:cBhvr>
                                        <p:cTn id="78" dur="2000" fill="hold"/>
                                        <p:tgtEl>
                                          <p:spTgt spid="33"/>
                                        </p:tgtEl>
                                        <p:attrNameLst>
                                          <p:attrName>fill.type</p:attrName>
                                        </p:attrNameLst>
                                      </p:cBhvr>
                                      <p:to>
                                        <p:strVal val="solid"/>
                                      </p:to>
                                    </p:set>
                                    <p:set>
                                      <p:cBhvr>
                                        <p:cTn id="79" dur="2000" fill="hold"/>
                                        <p:tgtEl>
                                          <p:spTgt spid="33"/>
                                        </p:tgtEl>
                                        <p:attrNameLst>
                                          <p:attrName>fill.on</p:attrName>
                                        </p:attrNameLst>
                                      </p:cBhvr>
                                      <p:to>
                                        <p:strVal val="true"/>
                                      </p:to>
                                    </p:set>
                                  </p:childTnLst>
                                </p:cTn>
                              </p:par>
                              <p:par>
                                <p:cTn id="80" presetID="2" presetClass="mediacall" presetSubtype="0" fill="hold" nodeType="withEffect">
                                  <p:stCondLst>
                                    <p:cond delay="0"/>
                                  </p:stCondLst>
                                  <p:childTnLst>
                                    <p:cmd type="call" cmd="togglePause">
                                      <p:cBhvr>
                                        <p:cTn id="81" dur="1" fill="hold"/>
                                        <p:tgtEl>
                                          <p:spTgt spid="32"/>
                                        </p:tgtEl>
                                      </p:cBhvr>
                                    </p:cmd>
                                  </p:childTnLst>
                                </p:cTn>
                              </p:par>
                            </p:childTnLst>
                          </p:cTn>
                        </p:par>
                      </p:childTnLst>
                    </p:cTn>
                  </p:par>
                </p:childTnLst>
              </p:cTn>
              <p:nextCondLst>
                <p:cond evt="onClick" delay="0">
                  <p:tgtEl>
                    <p:spTgt spid="33"/>
                  </p:tgtEl>
                </p:cond>
              </p:nextCondLst>
            </p:seq>
            <p:audio>
              <p:cMediaNode vol="80000">
                <p:cTn id="82" fill="hold" display="0">
                  <p:stCondLst>
                    <p:cond delay="indefinite"/>
                  </p:stCondLst>
                  <p:endCondLst>
                    <p:cond evt="onStopAudio" delay="0">
                      <p:tgtEl>
                        <p:sldTgt/>
                      </p:tgtEl>
                    </p:cond>
                  </p:endCondLst>
                </p:cTn>
                <p:tgtEl>
                  <p:spTgt spid="32"/>
                </p:tgtEl>
              </p:cMediaNode>
            </p:audio>
            <p:audio>
              <p:cMediaNode vol="80000">
                <p:cTn id="83" fill="hold" display="0">
                  <p:stCondLst>
                    <p:cond delay="indefinite"/>
                  </p:stCondLst>
                  <p:endCondLst>
                    <p:cond evt="onStopAudio" delay="0">
                      <p:tgtEl>
                        <p:sldTgt/>
                      </p:tgtEl>
                    </p:cond>
                  </p:endCondLst>
                </p:cTn>
                <p:tgtEl>
                  <p:spTgt spid="35"/>
                </p:tgtEl>
              </p:cMediaNode>
            </p:audio>
            <p:audio>
              <p:cMediaNode vol="80000">
                <p:cTn id="84" fill="hold" display="0">
                  <p:stCondLst>
                    <p:cond delay="indefinite"/>
                  </p:stCondLst>
                  <p:endCondLst>
                    <p:cond evt="onStopAudio" delay="0">
                      <p:tgtEl>
                        <p:sldTgt/>
                      </p:tgtEl>
                    </p:cond>
                  </p:endCondLst>
                </p:cTn>
                <p:tgtEl>
                  <p:spTgt spid="37"/>
                </p:tgtEl>
              </p:cMediaNode>
            </p:audio>
            <p:audio>
              <p:cMediaNode vol="80000">
                <p:cTn id="85" fill="hold" display="0">
                  <p:stCondLst>
                    <p:cond delay="indefinite"/>
                  </p:stCondLst>
                  <p:endCondLst>
                    <p:cond evt="onStopAudio" delay="0">
                      <p:tgtEl>
                        <p:sldTgt/>
                      </p:tgtEl>
                    </p:cond>
                  </p:endCondLst>
                </p:cTn>
                <p:tgtEl>
                  <p:spTgt spid="38"/>
                </p:tgtEl>
              </p:cMediaNode>
            </p:audio>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51"/>
                                        </p:tgtEl>
                                        <p:attrNameLst>
                                          <p:attrName>fillcolor</p:attrName>
                                        </p:attrNameLst>
                                      </p:cBhvr>
                                      <p:to>
                                        <a:srgbClr val="FF0000"/>
                                      </p:to>
                                    </p:animClr>
                                    <p:set>
                                      <p:cBhvr>
                                        <p:cTn id="91" dur="2000" fill="hold"/>
                                        <p:tgtEl>
                                          <p:spTgt spid="51"/>
                                        </p:tgtEl>
                                        <p:attrNameLst>
                                          <p:attrName>fill.type</p:attrName>
                                        </p:attrNameLst>
                                      </p:cBhvr>
                                      <p:to>
                                        <p:strVal val="solid"/>
                                      </p:to>
                                    </p:set>
                                    <p:set>
                                      <p:cBhvr>
                                        <p:cTn id="92" dur="2000" fill="hold"/>
                                        <p:tgtEl>
                                          <p:spTgt spid="51"/>
                                        </p:tgtEl>
                                        <p:attrNameLst>
                                          <p:attrName>fill.on</p:attrName>
                                        </p:attrNameLst>
                                      </p:cBhvr>
                                      <p:to>
                                        <p:strVal val="true"/>
                                      </p:to>
                                    </p:set>
                                  </p:childTnLst>
                                </p:cTn>
                              </p:par>
                              <p:par>
                                <p:cTn id="93" presetID="2" presetClass="mediacall" presetSubtype="0" fill="hold" nodeType="withEffect">
                                  <p:stCondLst>
                                    <p:cond delay="0"/>
                                  </p:stCondLst>
                                  <p:childTnLst>
                                    <p:cmd type="call" cmd="togglePause">
                                      <p:cBhvr>
                                        <p:cTn id="94" dur="1" fill="hold"/>
                                        <p:tgtEl>
                                          <p:spTgt spid="50"/>
                                        </p:tgtEl>
                                      </p:cBhvr>
                                    </p:cmd>
                                  </p:childTnLst>
                                </p:cTn>
                              </p:par>
                            </p:childTnLst>
                          </p:cTn>
                        </p:par>
                      </p:childTnLst>
                    </p:cTn>
                  </p:par>
                </p:childTnLst>
              </p:cTn>
              <p:nextCondLst>
                <p:cond evt="onClick" delay="0">
                  <p:tgtEl>
                    <p:spTgt spid="51"/>
                  </p:tgtEl>
                </p:cond>
              </p:nextCondLst>
            </p:seq>
            <p:audio>
              <p:cMediaNode vol="80000">
                <p:cTn id="95" fill="hold" display="0">
                  <p:stCondLst>
                    <p:cond delay="indefinite"/>
                  </p:stCondLst>
                  <p:endCondLst>
                    <p:cond evt="onStopAudio" delay="0">
                      <p:tgtEl>
                        <p:sldTgt/>
                      </p:tgtEl>
                    </p:cond>
                  </p:endCondLst>
                </p:cTn>
                <p:tgtEl>
                  <p:spTgt spid="50"/>
                </p:tgtEl>
              </p:cMediaNode>
            </p:audio>
            <p:seq concurrent="1" nextAc="seek">
              <p:cTn id="96" restart="whenNotActive" fill="hold" evtFilter="cancelBubble" nodeType="interactiveSeq">
                <p:stCondLst>
                  <p:cond evt="onClick" delay="0">
                    <p:tgtEl>
                      <p:spTgt spid="53"/>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53"/>
                                        </p:tgtEl>
                                        <p:attrNameLst>
                                          <p:attrName>fillcolor</p:attrName>
                                        </p:attrNameLst>
                                      </p:cBhvr>
                                      <p:to>
                                        <a:srgbClr val="FF0000"/>
                                      </p:to>
                                    </p:animClr>
                                    <p:set>
                                      <p:cBhvr>
                                        <p:cTn id="101" dur="2000" fill="hold"/>
                                        <p:tgtEl>
                                          <p:spTgt spid="53"/>
                                        </p:tgtEl>
                                        <p:attrNameLst>
                                          <p:attrName>fill.type</p:attrName>
                                        </p:attrNameLst>
                                      </p:cBhvr>
                                      <p:to>
                                        <p:strVal val="solid"/>
                                      </p:to>
                                    </p:set>
                                    <p:set>
                                      <p:cBhvr>
                                        <p:cTn id="102" dur="2000" fill="hold"/>
                                        <p:tgtEl>
                                          <p:spTgt spid="53"/>
                                        </p:tgtEl>
                                        <p:attrNameLst>
                                          <p:attrName>fill.on</p:attrName>
                                        </p:attrNameLst>
                                      </p:cBhvr>
                                      <p:to>
                                        <p:strVal val="true"/>
                                      </p:to>
                                    </p:set>
                                  </p:childTnLst>
                                </p:cTn>
                              </p:par>
                              <p:par>
                                <p:cTn id="103" presetID="2" presetClass="mediacall" presetSubtype="0" fill="hold" nodeType="withEffect">
                                  <p:stCondLst>
                                    <p:cond delay="0"/>
                                  </p:stCondLst>
                                  <p:childTnLst>
                                    <p:cmd type="call" cmd="togglePause">
                                      <p:cBhvr>
                                        <p:cTn id="104" dur="1" fill="hold"/>
                                        <p:tgtEl>
                                          <p:spTgt spid="52"/>
                                        </p:tgtEl>
                                      </p:cBhvr>
                                    </p:cmd>
                                  </p:childTnLst>
                                </p:cTn>
                              </p:par>
                            </p:childTnLst>
                          </p:cTn>
                        </p:par>
                      </p:childTnLst>
                    </p:cTn>
                  </p:par>
                </p:childTnLst>
              </p:cTn>
              <p:nextCondLst>
                <p:cond evt="onClick" delay="0">
                  <p:tgtEl>
                    <p:spTgt spid="53"/>
                  </p:tgtEl>
                </p:cond>
              </p:nextCondLst>
            </p:seq>
            <p:audio>
              <p:cMediaNode vol="80000">
                <p:cTn id="105" fill="hold" display="0">
                  <p:stCondLst>
                    <p:cond delay="indefinite"/>
                  </p:stCondLst>
                  <p:endCondLst>
                    <p:cond evt="onStopAudio" delay="0">
                      <p:tgtEl>
                        <p:sldTgt/>
                      </p:tgtEl>
                    </p:cond>
                  </p:endCondLst>
                </p:cTn>
                <p:tgtEl>
                  <p:spTgt spid="52"/>
                </p:tgtEl>
              </p:cMediaNode>
            </p:audio>
            <p:audio>
              <p:cMediaNode vol="80000">
                <p:cTn id="106" fill="hold" display="0">
                  <p:stCondLst>
                    <p:cond delay="indefinite"/>
                  </p:stCondLst>
                  <p:endCondLst>
                    <p:cond evt="onStopAudio" delay="0">
                      <p:tgtEl>
                        <p:sldTgt/>
                      </p:tgtEl>
                    </p:cond>
                  </p:endCondLst>
                </p:cTn>
                <p:tgtEl>
                  <p:spTgt spid="54"/>
                </p:tgtEl>
              </p:cMediaNode>
            </p:audio>
            <p:seq concurrent="1" nextAc="seek">
              <p:cTn id="107" restart="whenNotActive" fill="hold" evtFilter="cancelBubble" nodeType="interactiveSeq">
                <p:stCondLst>
                  <p:cond evt="onClick" delay="0">
                    <p:tgtEl>
                      <p:spTgt spid="56"/>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2000" fill="hold"/>
                                        <p:tgtEl>
                                          <p:spTgt spid="56"/>
                                        </p:tgtEl>
                                        <p:attrNameLst>
                                          <p:attrName>fillcolor</p:attrName>
                                        </p:attrNameLst>
                                      </p:cBhvr>
                                      <p:to>
                                        <a:srgbClr val="A5A5A5"/>
                                      </p:to>
                                    </p:animClr>
                                    <p:set>
                                      <p:cBhvr>
                                        <p:cTn id="112" dur="2000" fill="hold"/>
                                        <p:tgtEl>
                                          <p:spTgt spid="56"/>
                                        </p:tgtEl>
                                        <p:attrNameLst>
                                          <p:attrName>fill.type</p:attrName>
                                        </p:attrNameLst>
                                      </p:cBhvr>
                                      <p:to>
                                        <p:strVal val="solid"/>
                                      </p:to>
                                    </p:set>
                                    <p:set>
                                      <p:cBhvr>
                                        <p:cTn id="113" dur="2000" fill="hold"/>
                                        <p:tgtEl>
                                          <p:spTgt spid="56"/>
                                        </p:tgtEl>
                                        <p:attrNameLst>
                                          <p:attrName>fill.on</p:attrName>
                                        </p:attrNameLst>
                                      </p:cBhvr>
                                      <p:to>
                                        <p:strVal val="true"/>
                                      </p:to>
                                    </p:set>
                                  </p:childTnLst>
                                </p:cTn>
                              </p:par>
                              <p:par>
                                <p:cTn id="114" presetID="1" presetClass="mediacall" presetSubtype="0" fill="hold" nodeType="withEffect">
                                  <p:stCondLst>
                                    <p:cond delay="0"/>
                                  </p:stCondLst>
                                  <p:childTnLst>
                                    <p:cmd type="call" cmd="playFrom(0.0)">
                                      <p:cBhvr>
                                        <p:cTn id="115" dur="2992" fill="hold"/>
                                        <p:tgtEl>
                                          <p:spTgt spid="27"/>
                                        </p:tgtEl>
                                      </p:cBhvr>
                                    </p:cmd>
                                  </p:childTnLst>
                                </p:cTn>
                              </p:par>
                            </p:childTnLst>
                          </p:cTn>
                        </p:par>
                      </p:childTnLst>
                    </p:cTn>
                  </p:par>
                </p:childTnLst>
              </p:cTn>
              <p:nextCondLst>
                <p:cond evt="onClick" delay="0">
                  <p:tgtEl>
                    <p:spTgt spid="56"/>
                  </p:tgtEl>
                </p:cond>
              </p:nextCondLst>
            </p:seq>
            <p:audio>
              <p:cMediaNode vol="80000">
                <p:cTn id="116" fill="hold" display="0">
                  <p:stCondLst>
                    <p:cond delay="indefinite"/>
                  </p:stCondLst>
                  <p:endCondLst>
                    <p:cond evt="onStopAudio" delay="0">
                      <p:tgtEl>
                        <p:sldTgt/>
                      </p:tgtEl>
                    </p:cond>
                  </p:endCondLst>
                </p:cTn>
                <p:tgtEl>
                  <p:spTgt spid="57"/>
                </p:tgtEl>
              </p:cMediaNode>
            </p:audio>
            <p:audio>
              <p:cMediaNode vol="80000">
                <p:cTn id="117" display="0">
                  <p:stCondLst>
                    <p:cond delay="indefinite"/>
                  </p:stCondLst>
                  <p:endCondLst>
                    <p:cond evt="onStopAudio" delay="0">
                      <p:tgtEl>
                        <p:sldTgt/>
                      </p:tgtEl>
                    </p:cond>
                  </p:endCondLst>
                </p:cTn>
                <p:tgtEl>
                  <p:spTgt spid="27"/>
                </p:tgtEl>
              </p:cMediaNode>
            </p:audio>
          </p:childTnLst>
        </p:cTn>
      </p:par>
    </p:tnLst>
    <p:bldLst>
      <p:bldP spid="11" grpId="0" animBg="1"/>
      <p:bldP spid="14" grpId="0" animBg="1"/>
      <p:bldP spid="23" grpId="0" animBg="1"/>
      <p:bldP spid="26" grpId="0" animBg="1"/>
      <p:bldP spid="33" grpId="0" animBg="1"/>
      <p:bldP spid="51" grpId="0" animBg="1"/>
      <p:bldP spid="53" grpId="0" animBg="1"/>
      <p:bldP spid="5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5DC3AE59-68DF-41B3-A11F-5D67CDF963E3}"/>
              </a:ext>
            </a:extLst>
          </p:cNvPr>
          <p:cNvSpPr txBox="1">
            <a:spLocks noChangeArrowheads="1"/>
          </p:cNvSpPr>
          <p:nvPr/>
        </p:nvSpPr>
        <p:spPr bwMode="auto">
          <a:xfrm>
            <a:off x="2688763" y="32960"/>
            <a:ext cx="829736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US" sz="4400" b="1" dirty="0">
                <a:latin typeface="Cambria" panose="02040503050406030204" pitchFamily="18" charset="0"/>
                <a:ea typeface="Cambria" panose="02040503050406030204" pitchFamily="18" charset="0"/>
              </a:rPr>
              <a:t>- </a:t>
            </a:r>
            <a:r>
              <a:rPr lang="en-US" altLang="en-US" sz="4400" b="1" dirty="0" err="1">
                <a:latin typeface="Cambria" panose="02040503050406030204" pitchFamily="18" charset="0"/>
                <a:ea typeface="Cambria" panose="02040503050406030204" pitchFamily="18" charset="0"/>
              </a:rPr>
              <a:t>Huế</a:t>
            </a:r>
            <a:r>
              <a:rPr lang="en-US" altLang="en-US" sz="4400" b="1" dirty="0">
                <a:latin typeface="Cambria" panose="02040503050406030204" pitchFamily="18" charset="0"/>
                <a:ea typeface="Cambria" panose="02040503050406030204" pitchFamily="18" charset="0"/>
              </a:rPr>
              <a:t> có nhiều </a:t>
            </a:r>
            <a:r>
              <a:rPr lang="en-US" altLang="en-US" sz="4400" b="1" dirty="0" err="1">
                <a:latin typeface="Cambria" panose="02040503050406030204" pitchFamily="18" charset="0"/>
                <a:ea typeface="Cambria" panose="02040503050406030204" pitchFamily="18" charset="0"/>
              </a:rPr>
              <a:t>món</a:t>
            </a:r>
            <a:r>
              <a:rPr lang="en-US" altLang="en-US" sz="4400" b="1" dirty="0">
                <a:latin typeface="Cambria" panose="02040503050406030204" pitchFamily="18" charset="0"/>
                <a:ea typeface="Cambria" panose="02040503050406030204" pitchFamily="18" charset="0"/>
              </a:rPr>
              <a:t> </a:t>
            </a:r>
            <a:r>
              <a:rPr lang="en-US" altLang="en-US" sz="4400" b="1" dirty="0" err="1">
                <a:latin typeface="Cambria" panose="02040503050406030204" pitchFamily="18" charset="0"/>
                <a:ea typeface="Cambria" panose="02040503050406030204" pitchFamily="18" charset="0"/>
              </a:rPr>
              <a:t>ăn</a:t>
            </a:r>
            <a:r>
              <a:rPr lang="en-US" altLang="en-US" sz="4400" b="1" dirty="0">
                <a:latin typeface="Cambria" panose="02040503050406030204" pitchFamily="18" charset="0"/>
                <a:ea typeface="Cambria" panose="02040503050406030204" pitchFamily="18" charset="0"/>
              </a:rPr>
              <a:t> </a:t>
            </a:r>
            <a:r>
              <a:rPr lang="en-US" altLang="en-US" sz="4400" b="1" dirty="0" err="1">
                <a:latin typeface="Cambria" panose="02040503050406030204" pitchFamily="18" charset="0"/>
                <a:ea typeface="Cambria" panose="02040503050406030204" pitchFamily="18" charset="0"/>
              </a:rPr>
              <a:t>đặc</a:t>
            </a:r>
            <a:r>
              <a:rPr lang="en-US" altLang="en-US" sz="4400" b="1" dirty="0">
                <a:latin typeface="Cambria" panose="02040503050406030204" pitchFamily="18" charset="0"/>
                <a:ea typeface="Cambria" panose="02040503050406030204" pitchFamily="18" charset="0"/>
              </a:rPr>
              <a:t> </a:t>
            </a:r>
            <a:r>
              <a:rPr lang="en-US" altLang="en-US" sz="4400" b="1" dirty="0" err="1">
                <a:latin typeface="Cambria" panose="02040503050406030204" pitchFamily="18" charset="0"/>
                <a:ea typeface="Cambria" panose="02040503050406030204" pitchFamily="18" charset="0"/>
              </a:rPr>
              <a:t>sản</a:t>
            </a:r>
            <a:r>
              <a:rPr lang="en-US" altLang="en-US" sz="4400" b="1" dirty="0">
                <a:latin typeface="Cambria" panose="02040503050406030204" pitchFamily="18" charset="0"/>
                <a:ea typeface="Cambria" panose="02040503050406030204" pitchFamily="18" charset="0"/>
              </a:rPr>
              <a:t>.</a:t>
            </a:r>
          </a:p>
        </p:txBody>
      </p:sp>
      <p:grpSp>
        <p:nvGrpSpPr>
          <p:cNvPr id="5" name="Group 4">
            <a:extLst>
              <a:ext uri="{FF2B5EF4-FFF2-40B4-BE49-F238E27FC236}">
                <a16:creationId xmlns:a16="http://schemas.microsoft.com/office/drawing/2014/main" id="{6998C413-3A46-43BE-9636-075309760D6C}"/>
              </a:ext>
            </a:extLst>
          </p:cNvPr>
          <p:cNvGrpSpPr/>
          <p:nvPr/>
        </p:nvGrpSpPr>
        <p:grpSpPr>
          <a:xfrm>
            <a:off x="168240" y="894620"/>
            <a:ext cx="4148919" cy="2899458"/>
            <a:chOff x="370792" y="917844"/>
            <a:chExt cx="9144000" cy="5143500"/>
          </a:xfrm>
          <a:solidFill>
            <a:srgbClr val="FA8681"/>
          </a:solidFill>
        </p:grpSpPr>
        <p:pic>
          <p:nvPicPr>
            <p:cNvPr id="6" name="Picture 5">
              <a:extLst>
                <a:ext uri="{FF2B5EF4-FFF2-40B4-BE49-F238E27FC236}">
                  <a16:creationId xmlns:a16="http://schemas.microsoft.com/office/drawing/2014/main" id="{4AD7A847-83B1-4EDF-8496-483170BB3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2" y="917844"/>
              <a:ext cx="9144000" cy="5143500"/>
            </a:xfrm>
            <a:prstGeom prst="roundRect">
              <a:avLst>
                <a:gd name="adj" fmla="val 8594"/>
              </a:avLst>
            </a:prstGeom>
            <a:grpFill/>
            <a:ln>
              <a:noFill/>
            </a:ln>
            <a:effectLst>
              <a:reflection blurRad="12700" stA="38000" endPos="28000" dist="5000" dir="5400000" sy="-100000" algn="bl" rotWithShape="0"/>
            </a:effectLst>
          </p:spPr>
        </p:pic>
        <p:sp>
          <p:nvSpPr>
            <p:cNvPr id="7" name="Rectangle 6">
              <a:hlinkClick r:id="" action="ppaction://noaction"/>
              <a:extLst>
                <a:ext uri="{FF2B5EF4-FFF2-40B4-BE49-F238E27FC236}">
                  <a16:creationId xmlns:a16="http://schemas.microsoft.com/office/drawing/2014/main" id="{7D2EA9AC-38DC-4AB2-9E0E-E0D442D2B938}"/>
                </a:ext>
              </a:extLst>
            </p:cNvPr>
            <p:cNvSpPr/>
            <p:nvPr/>
          </p:nvSpPr>
          <p:spPr>
            <a:xfrm>
              <a:off x="731739" y="5453144"/>
              <a:ext cx="6757918" cy="60819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Bánh </a:t>
              </a:r>
              <a:r>
                <a:rPr lang="en-US" sz="2400" dirty="0" err="1">
                  <a:solidFill>
                    <a:schemeClr val="tx1"/>
                  </a:solidFill>
                </a:rPr>
                <a:t>ướt</a:t>
              </a:r>
              <a:r>
                <a:rPr lang="en-US" sz="2400" dirty="0">
                  <a:solidFill>
                    <a:schemeClr val="tx1"/>
                  </a:solidFill>
                </a:rPr>
                <a:t> </a:t>
              </a:r>
              <a:r>
                <a:rPr lang="en-US" sz="2400" dirty="0" err="1">
                  <a:solidFill>
                    <a:schemeClr val="tx1"/>
                  </a:solidFill>
                </a:rPr>
                <a:t>thịt</a:t>
              </a:r>
              <a:r>
                <a:rPr lang="en-US" sz="2400" dirty="0">
                  <a:solidFill>
                    <a:schemeClr val="tx1"/>
                  </a:solidFill>
                </a:rPr>
                <a:t> </a:t>
              </a:r>
              <a:r>
                <a:rPr lang="en-US" sz="2400" dirty="0" err="1">
                  <a:solidFill>
                    <a:schemeClr val="tx1"/>
                  </a:solidFill>
                </a:rPr>
                <a:t>nướng</a:t>
              </a:r>
              <a:endParaRPr lang="en-US" sz="2400" dirty="0">
                <a:solidFill>
                  <a:schemeClr val="tx1"/>
                </a:solidFill>
              </a:endParaRPr>
            </a:p>
          </p:txBody>
        </p:sp>
      </p:grpSp>
      <p:grpSp>
        <p:nvGrpSpPr>
          <p:cNvPr id="16" name="Group 15">
            <a:extLst>
              <a:ext uri="{FF2B5EF4-FFF2-40B4-BE49-F238E27FC236}">
                <a16:creationId xmlns:a16="http://schemas.microsoft.com/office/drawing/2014/main" id="{E05CB33F-0A57-49C8-8974-5B4F4BABACA3}"/>
              </a:ext>
            </a:extLst>
          </p:cNvPr>
          <p:cNvGrpSpPr/>
          <p:nvPr/>
        </p:nvGrpSpPr>
        <p:grpSpPr>
          <a:xfrm>
            <a:off x="4480931" y="894620"/>
            <a:ext cx="3584896" cy="2910393"/>
            <a:chOff x="4480931" y="894620"/>
            <a:chExt cx="3584896" cy="2910393"/>
          </a:xfrm>
          <a:solidFill>
            <a:srgbClr val="FA8681"/>
          </a:solidFill>
        </p:grpSpPr>
        <p:pic>
          <p:nvPicPr>
            <p:cNvPr id="8" name="Picture 7">
              <a:extLst>
                <a:ext uri="{FF2B5EF4-FFF2-40B4-BE49-F238E27FC236}">
                  <a16:creationId xmlns:a16="http://schemas.microsoft.com/office/drawing/2014/main" id="{F8D3205C-23EC-41C3-A22F-44B7474018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0931" y="894620"/>
              <a:ext cx="3584896" cy="2899458"/>
            </a:xfrm>
            <a:prstGeom prst="roundRect">
              <a:avLst>
                <a:gd name="adj" fmla="val 8594"/>
              </a:avLst>
            </a:prstGeom>
            <a:grpFill/>
            <a:ln>
              <a:noFill/>
            </a:ln>
            <a:effectLst>
              <a:reflection blurRad="12700" stA="38000" endPos="28000" dist="5000" dir="5400000" sy="-100000" algn="bl" rotWithShape="0"/>
            </a:effectLst>
          </p:spPr>
        </p:pic>
        <p:sp>
          <p:nvSpPr>
            <p:cNvPr id="9" name="Rectangle 8">
              <a:hlinkClick r:id="" action="ppaction://noaction"/>
              <a:extLst>
                <a:ext uri="{FF2B5EF4-FFF2-40B4-BE49-F238E27FC236}">
                  <a16:creationId xmlns:a16="http://schemas.microsoft.com/office/drawing/2014/main" id="{4CC7F89F-18E0-40AC-B0ED-F570BB9FD983}"/>
                </a:ext>
              </a:extLst>
            </p:cNvPr>
            <p:cNvSpPr/>
            <p:nvPr/>
          </p:nvSpPr>
          <p:spPr>
            <a:xfrm>
              <a:off x="4621959" y="3440292"/>
              <a:ext cx="1942614" cy="36472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Bánh </a:t>
              </a:r>
              <a:r>
                <a:rPr lang="en-US" sz="2400" dirty="0" err="1">
                  <a:solidFill>
                    <a:schemeClr val="tx1"/>
                  </a:solidFill>
                </a:rPr>
                <a:t>khoái</a:t>
              </a:r>
              <a:endParaRPr lang="en-US" sz="2400" dirty="0">
                <a:solidFill>
                  <a:schemeClr val="tx1"/>
                </a:solidFill>
              </a:endParaRPr>
            </a:p>
          </p:txBody>
        </p:sp>
      </p:grpSp>
      <p:grpSp>
        <p:nvGrpSpPr>
          <p:cNvPr id="17" name="Group 16">
            <a:extLst>
              <a:ext uri="{FF2B5EF4-FFF2-40B4-BE49-F238E27FC236}">
                <a16:creationId xmlns:a16="http://schemas.microsoft.com/office/drawing/2014/main" id="{7073C4B6-650F-4B5F-811C-6F123EFA931E}"/>
              </a:ext>
            </a:extLst>
          </p:cNvPr>
          <p:cNvGrpSpPr/>
          <p:nvPr/>
        </p:nvGrpSpPr>
        <p:grpSpPr>
          <a:xfrm>
            <a:off x="8325133" y="894620"/>
            <a:ext cx="3584895" cy="2899458"/>
            <a:chOff x="8325133" y="894620"/>
            <a:chExt cx="3584895" cy="2899458"/>
          </a:xfrm>
          <a:solidFill>
            <a:srgbClr val="FA8681"/>
          </a:solidFill>
        </p:grpSpPr>
        <p:pic>
          <p:nvPicPr>
            <p:cNvPr id="10" name="Picture 9">
              <a:extLst>
                <a:ext uri="{FF2B5EF4-FFF2-40B4-BE49-F238E27FC236}">
                  <a16:creationId xmlns:a16="http://schemas.microsoft.com/office/drawing/2014/main" id="{8A028D07-886F-4907-8185-F1ADB11DD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133" y="894620"/>
              <a:ext cx="3584895" cy="2899458"/>
            </a:xfrm>
            <a:prstGeom prst="roundRect">
              <a:avLst>
                <a:gd name="adj" fmla="val 8594"/>
              </a:avLst>
            </a:prstGeom>
            <a:grpFill/>
            <a:ln>
              <a:noFill/>
            </a:ln>
            <a:effectLst>
              <a:reflection blurRad="12700" stA="38000" endPos="28000" dist="5000" dir="5400000" sy="-100000" algn="bl" rotWithShape="0"/>
            </a:effectLst>
          </p:spPr>
        </p:pic>
        <p:sp>
          <p:nvSpPr>
            <p:cNvPr id="11" name="Rectangle 10">
              <a:hlinkClick r:id="" action="ppaction://noaction"/>
              <a:extLst>
                <a:ext uri="{FF2B5EF4-FFF2-40B4-BE49-F238E27FC236}">
                  <a16:creationId xmlns:a16="http://schemas.microsoft.com/office/drawing/2014/main" id="{C17AA519-D43A-4D17-BEB4-C2586F66B331}"/>
                </a:ext>
              </a:extLst>
            </p:cNvPr>
            <p:cNvSpPr/>
            <p:nvPr/>
          </p:nvSpPr>
          <p:spPr>
            <a:xfrm>
              <a:off x="8370627" y="3290867"/>
              <a:ext cx="1976651" cy="45577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Chè</a:t>
              </a:r>
              <a:r>
                <a:rPr lang="en-US" sz="2400" dirty="0">
                  <a:solidFill>
                    <a:schemeClr val="tx1"/>
                  </a:solidFill>
                </a:rPr>
                <a:t> </a:t>
              </a:r>
              <a:r>
                <a:rPr lang="en-US" sz="2400" dirty="0" err="1">
                  <a:solidFill>
                    <a:schemeClr val="tx1"/>
                  </a:solidFill>
                </a:rPr>
                <a:t>heo</a:t>
              </a:r>
              <a:r>
                <a:rPr lang="en-US" sz="2400" dirty="0">
                  <a:solidFill>
                    <a:schemeClr val="tx1"/>
                  </a:solidFill>
                </a:rPr>
                <a:t> quay</a:t>
              </a:r>
            </a:p>
          </p:txBody>
        </p:sp>
      </p:grpSp>
      <p:grpSp>
        <p:nvGrpSpPr>
          <p:cNvPr id="18" name="Group 17">
            <a:extLst>
              <a:ext uri="{FF2B5EF4-FFF2-40B4-BE49-F238E27FC236}">
                <a16:creationId xmlns:a16="http://schemas.microsoft.com/office/drawing/2014/main" id="{4668026A-0F77-460D-B662-4AAE54A92457}"/>
              </a:ext>
            </a:extLst>
          </p:cNvPr>
          <p:cNvGrpSpPr/>
          <p:nvPr/>
        </p:nvGrpSpPr>
        <p:grpSpPr>
          <a:xfrm>
            <a:off x="5643307" y="3958542"/>
            <a:ext cx="6266721" cy="2774279"/>
            <a:chOff x="5643307" y="3958542"/>
            <a:chExt cx="6266721" cy="2774279"/>
          </a:xfrm>
          <a:solidFill>
            <a:srgbClr val="FA8681"/>
          </a:solidFill>
        </p:grpSpPr>
        <p:pic>
          <p:nvPicPr>
            <p:cNvPr id="12" name="Picture 11">
              <a:extLst>
                <a:ext uri="{FF2B5EF4-FFF2-40B4-BE49-F238E27FC236}">
                  <a16:creationId xmlns:a16="http://schemas.microsoft.com/office/drawing/2014/main" id="{9A35924A-5A8C-4FB8-97E1-821DABF896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3307" y="3958542"/>
              <a:ext cx="6266721" cy="2774279"/>
            </a:xfrm>
            <a:prstGeom prst="roundRect">
              <a:avLst>
                <a:gd name="adj" fmla="val 8594"/>
              </a:avLst>
            </a:prstGeom>
            <a:grpFill/>
            <a:ln>
              <a:noFill/>
            </a:ln>
            <a:effectLst>
              <a:reflection blurRad="12700" stA="38000" endPos="28000" dist="5000" dir="5400000" sy="-100000" algn="bl" rotWithShape="0"/>
            </a:effectLst>
          </p:spPr>
        </p:pic>
        <p:sp>
          <p:nvSpPr>
            <p:cNvPr id="13" name="Rectangle 12">
              <a:hlinkClick r:id="" action="ppaction://noaction"/>
              <a:extLst>
                <a:ext uri="{FF2B5EF4-FFF2-40B4-BE49-F238E27FC236}">
                  <a16:creationId xmlns:a16="http://schemas.microsoft.com/office/drawing/2014/main" id="{C150AD08-BA72-4EAA-805F-3BAC5BE8528A}"/>
                </a:ext>
              </a:extLst>
            </p:cNvPr>
            <p:cNvSpPr/>
            <p:nvPr/>
          </p:nvSpPr>
          <p:spPr>
            <a:xfrm>
              <a:off x="10022006" y="6107392"/>
              <a:ext cx="1674125" cy="44213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Bún bò Huế</a:t>
              </a:r>
            </a:p>
          </p:txBody>
        </p:sp>
      </p:grpSp>
      <p:grpSp>
        <p:nvGrpSpPr>
          <p:cNvPr id="19" name="Group 18">
            <a:extLst>
              <a:ext uri="{FF2B5EF4-FFF2-40B4-BE49-F238E27FC236}">
                <a16:creationId xmlns:a16="http://schemas.microsoft.com/office/drawing/2014/main" id="{3DF1C24B-D6CB-4481-97D3-30A7607BB826}"/>
              </a:ext>
            </a:extLst>
          </p:cNvPr>
          <p:cNvGrpSpPr/>
          <p:nvPr/>
        </p:nvGrpSpPr>
        <p:grpSpPr>
          <a:xfrm>
            <a:off x="168241" y="3958542"/>
            <a:ext cx="5372750" cy="2774279"/>
            <a:chOff x="168241" y="3958542"/>
            <a:chExt cx="5372750" cy="2774279"/>
          </a:xfrm>
          <a:solidFill>
            <a:srgbClr val="FA8681"/>
          </a:solidFill>
        </p:grpSpPr>
        <p:pic>
          <p:nvPicPr>
            <p:cNvPr id="14" name="Picture 13">
              <a:extLst>
                <a:ext uri="{FF2B5EF4-FFF2-40B4-BE49-F238E27FC236}">
                  <a16:creationId xmlns:a16="http://schemas.microsoft.com/office/drawing/2014/main" id="{5BC4E1C1-3AF0-4276-A5E2-B08512002A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241" y="3958542"/>
              <a:ext cx="5372750" cy="2774279"/>
            </a:xfrm>
            <a:prstGeom prst="roundRect">
              <a:avLst>
                <a:gd name="adj" fmla="val 8594"/>
              </a:avLst>
            </a:prstGeom>
            <a:grpFill/>
            <a:ln>
              <a:noFill/>
            </a:ln>
            <a:effectLst>
              <a:reflection blurRad="12700" stA="38000" endPos="28000" dist="5000" dir="5400000" sy="-100000" algn="bl" rotWithShape="0"/>
            </a:effectLst>
          </p:spPr>
        </p:pic>
        <p:sp>
          <p:nvSpPr>
            <p:cNvPr id="15" name="Rectangle 14">
              <a:hlinkClick r:id="" action="ppaction://noaction"/>
              <a:extLst>
                <a:ext uri="{FF2B5EF4-FFF2-40B4-BE49-F238E27FC236}">
                  <a16:creationId xmlns:a16="http://schemas.microsoft.com/office/drawing/2014/main" id="{F298AE75-F8D2-406A-A398-2C2A675E14BD}"/>
                </a:ext>
              </a:extLst>
            </p:cNvPr>
            <p:cNvSpPr/>
            <p:nvPr/>
          </p:nvSpPr>
          <p:spPr>
            <a:xfrm>
              <a:off x="281972" y="6127883"/>
              <a:ext cx="2406791" cy="49672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Cơm</a:t>
              </a:r>
              <a:r>
                <a:rPr lang="en-US" sz="2400" dirty="0">
                  <a:solidFill>
                    <a:schemeClr val="tx1"/>
                  </a:solidFill>
                </a:rPr>
                <a:t> </a:t>
              </a:r>
              <a:r>
                <a:rPr lang="en-US" sz="2400" dirty="0" err="1">
                  <a:solidFill>
                    <a:schemeClr val="tx1"/>
                  </a:solidFill>
                </a:rPr>
                <a:t>cung</a:t>
              </a:r>
              <a:r>
                <a:rPr lang="en-US" sz="2400" dirty="0">
                  <a:solidFill>
                    <a:schemeClr val="tx1"/>
                  </a:solidFill>
                </a:rPr>
                <a:t> </a:t>
              </a:r>
              <a:r>
                <a:rPr lang="en-US" sz="2400" dirty="0" err="1">
                  <a:solidFill>
                    <a:schemeClr val="tx1"/>
                  </a:solidFill>
                </a:rPr>
                <a:t>đình</a:t>
              </a:r>
              <a:endParaRPr lang="en-US" sz="2400" dirty="0">
                <a:solidFill>
                  <a:schemeClr val="tx1"/>
                </a:solidFill>
              </a:endParaRPr>
            </a:p>
          </p:txBody>
        </p:sp>
      </p:grpSp>
    </p:spTree>
    <p:extLst>
      <p:ext uri="{BB962C8B-B14F-4D97-AF65-F5344CB8AC3E}">
        <p14:creationId xmlns:p14="http://schemas.microsoft.com/office/powerpoint/2010/main" val="31105065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E1B5E9BE-0CFB-4B6C-90CB-998479441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919" y="787797"/>
            <a:ext cx="5796360" cy="4767715"/>
          </a:xfrm>
          <a:prstGeom prst="rect">
            <a:avLst/>
          </a:prstGeom>
        </p:spPr>
      </p:pic>
      <p:pic>
        <p:nvPicPr>
          <p:cNvPr id="7" name="图片 15">
            <a:extLst>
              <a:ext uri="{FF2B5EF4-FFF2-40B4-BE49-F238E27FC236}">
                <a16:creationId xmlns:a16="http://schemas.microsoft.com/office/drawing/2014/main" id="{5D3B6166-A178-470E-BDA0-6AB00A454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74" y="286824"/>
            <a:ext cx="1428239" cy="1976766"/>
          </a:xfrm>
          <a:prstGeom prst="rect">
            <a:avLst/>
          </a:prstGeom>
        </p:spPr>
      </p:pic>
      <p:grpSp>
        <p:nvGrpSpPr>
          <p:cNvPr id="8" name="组合 17">
            <a:extLst>
              <a:ext uri="{FF2B5EF4-FFF2-40B4-BE49-F238E27FC236}">
                <a16:creationId xmlns:a16="http://schemas.microsoft.com/office/drawing/2014/main" id="{D806B7F0-76D0-4A2B-BBEF-A562356510D0}"/>
              </a:ext>
            </a:extLst>
          </p:cNvPr>
          <p:cNvGrpSpPr/>
          <p:nvPr/>
        </p:nvGrpSpPr>
        <p:grpSpPr>
          <a:xfrm>
            <a:off x="-1717190" y="4547710"/>
            <a:ext cx="15626379" cy="2310290"/>
            <a:chOff x="-2315494" y="4590153"/>
            <a:chExt cx="15626379" cy="2310290"/>
          </a:xfrm>
        </p:grpSpPr>
        <p:grpSp>
          <p:nvGrpSpPr>
            <p:cNvPr id="9" name="组合 18">
              <a:extLst>
                <a:ext uri="{FF2B5EF4-FFF2-40B4-BE49-F238E27FC236}">
                  <a16:creationId xmlns:a16="http://schemas.microsoft.com/office/drawing/2014/main" id="{F295A86E-C91F-42C5-89DB-21E5E7081F98}"/>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03CC201-3B80-4DE1-8483-BE285874B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D9ACD588-C563-46D9-9A7B-0787B18882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40A8DDEB-6F56-4D8F-B041-B2AEAB476A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16635332-C6C0-46B6-9FC6-BC8CE8F7C6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C98339E8-D65C-478C-890A-A2152B18E9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EA630C23-450C-4835-BF51-680D98875E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3" name="TextBox 2">
            <a:extLst>
              <a:ext uri="{FF2B5EF4-FFF2-40B4-BE49-F238E27FC236}">
                <a16:creationId xmlns:a16="http://schemas.microsoft.com/office/drawing/2014/main" id="{1CD85AFB-1F78-FF36-E829-42DE7DCBB122}"/>
              </a:ext>
            </a:extLst>
          </p:cNvPr>
          <p:cNvSpPr txBox="1"/>
          <p:nvPr/>
        </p:nvSpPr>
        <p:spPr>
          <a:xfrm>
            <a:off x="1580377" y="353293"/>
            <a:ext cx="10387314" cy="1323439"/>
          </a:xfrm>
          <a:custGeom>
            <a:avLst/>
            <a:gdLst>
              <a:gd name="connsiteX0" fmla="*/ 0 w 10387314"/>
              <a:gd name="connsiteY0" fmla="*/ 0 h 1824795"/>
              <a:gd name="connsiteX1" fmla="*/ 796361 w 10387314"/>
              <a:gd name="connsiteY1" fmla="*/ 0 h 1824795"/>
              <a:gd name="connsiteX2" fmla="*/ 1384975 w 10387314"/>
              <a:gd name="connsiteY2" fmla="*/ 0 h 1824795"/>
              <a:gd name="connsiteX3" fmla="*/ 1869717 w 10387314"/>
              <a:gd name="connsiteY3" fmla="*/ 0 h 1824795"/>
              <a:gd name="connsiteX4" fmla="*/ 2562204 w 10387314"/>
              <a:gd name="connsiteY4" fmla="*/ 0 h 1824795"/>
              <a:gd name="connsiteX5" fmla="*/ 3462438 w 10387314"/>
              <a:gd name="connsiteY5" fmla="*/ 0 h 1824795"/>
              <a:gd name="connsiteX6" fmla="*/ 3843306 w 10387314"/>
              <a:gd name="connsiteY6" fmla="*/ 0 h 1824795"/>
              <a:gd name="connsiteX7" fmla="*/ 4224174 w 10387314"/>
              <a:gd name="connsiteY7" fmla="*/ 0 h 1824795"/>
              <a:gd name="connsiteX8" fmla="*/ 4605043 w 10387314"/>
              <a:gd name="connsiteY8" fmla="*/ 0 h 1824795"/>
              <a:gd name="connsiteX9" fmla="*/ 4985911 w 10387314"/>
              <a:gd name="connsiteY9" fmla="*/ 0 h 1824795"/>
              <a:gd name="connsiteX10" fmla="*/ 5366779 w 10387314"/>
              <a:gd name="connsiteY10" fmla="*/ 0 h 1824795"/>
              <a:gd name="connsiteX11" fmla="*/ 6059267 w 10387314"/>
              <a:gd name="connsiteY11" fmla="*/ 0 h 1824795"/>
              <a:gd name="connsiteX12" fmla="*/ 6544008 w 10387314"/>
              <a:gd name="connsiteY12" fmla="*/ 0 h 1824795"/>
              <a:gd name="connsiteX13" fmla="*/ 7028749 w 10387314"/>
              <a:gd name="connsiteY13" fmla="*/ 0 h 1824795"/>
              <a:gd name="connsiteX14" fmla="*/ 7928983 w 10387314"/>
              <a:gd name="connsiteY14" fmla="*/ 0 h 1824795"/>
              <a:gd name="connsiteX15" fmla="*/ 8829217 w 10387314"/>
              <a:gd name="connsiteY15" fmla="*/ 0 h 1824795"/>
              <a:gd name="connsiteX16" fmla="*/ 9210085 w 10387314"/>
              <a:gd name="connsiteY16" fmla="*/ 0 h 1824795"/>
              <a:gd name="connsiteX17" fmla="*/ 9798700 w 10387314"/>
              <a:gd name="connsiteY17" fmla="*/ 0 h 1824795"/>
              <a:gd name="connsiteX18" fmla="*/ 10387314 w 10387314"/>
              <a:gd name="connsiteY18" fmla="*/ 0 h 1824795"/>
              <a:gd name="connsiteX19" fmla="*/ 10387314 w 10387314"/>
              <a:gd name="connsiteY19" fmla="*/ 608265 h 1824795"/>
              <a:gd name="connsiteX20" fmla="*/ 10387314 w 10387314"/>
              <a:gd name="connsiteY20" fmla="*/ 1180034 h 1824795"/>
              <a:gd name="connsiteX21" fmla="*/ 10387314 w 10387314"/>
              <a:gd name="connsiteY21" fmla="*/ 1824795 h 1824795"/>
              <a:gd name="connsiteX22" fmla="*/ 9487080 w 10387314"/>
              <a:gd name="connsiteY22" fmla="*/ 1824795 h 1824795"/>
              <a:gd name="connsiteX23" fmla="*/ 8586846 w 10387314"/>
              <a:gd name="connsiteY23" fmla="*/ 1824795 h 1824795"/>
              <a:gd name="connsiteX24" fmla="*/ 7998232 w 10387314"/>
              <a:gd name="connsiteY24" fmla="*/ 1824795 h 1824795"/>
              <a:gd name="connsiteX25" fmla="*/ 7305744 w 10387314"/>
              <a:gd name="connsiteY25" fmla="*/ 1824795 h 1824795"/>
              <a:gd name="connsiteX26" fmla="*/ 6821003 w 10387314"/>
              <a:gd name="connsiteY26" fmla="*/ 1824795 h 1824795"/>
              <a:gd name="connsiteX27" fmla="*/ 6440135 w 10387314"/>
              <a:gd name="connsiteY27" fmla="*/ 1824795 h 1824795"/>
              <a:gd name="connsiteX28" fmla="*/ 5643774 w 10387314"/>
              <a:gd name="connsiteY28" fmla="*/ 1824795 h 1824795"/>
              <a:gd name="connsiteX29" fmla="*/ 4743540 w 10387314"/>
              <a:gd name="connsiteY29" fmla="*/ 1824795 h 1824795"/>
              <a:gd name="connsiteX30" fmla="*/ 4051052 w 10387314"/>
              <a:gd name="connsiteY30" fmla="*/ 1824795 h 1824795"/>
              <a:gd name="connsiteX31" fmla="*/ 3358565 w 10387314"/>
              <a:gd name="connsiteY31" fmla="*/ 1824795 h 1824795"/>
              <a:gd name="connsiteX32" fmla="*/ 2873824 w 10387314"/>
              <a:gd name="connsiteY32" fmla="*/ 1824795 h 1824795"/>
              <a:gd name="connsiteX33" fmla="*/ 2181336 w 10387314"/>
              <a:gd name="connsiteY33" fmla="*/ 1824795 h 1824795"/>
              <a:gd name="connsiteX34" fmla="*/ 1592721 w 10387314"/>
              <a:gd name="connsiteY34" fmla="*/ 1824795 h 1824795"/>
              <a:gd name="connsiteX35" fmla="*/ 1107980 w 10387314"/>
              <a:gd name="connsiteY35" fmla="*/ 1824795 h 1824795"/>
              <a:gd name="connsiteX36" fmla="*/ 727112 w 10387314"/>
              <a:gd name="connsiteY36" fmla="*/ 1824795 h 1824795"/>
              <a:gd name="connsiteX37" fmla="*/ 0 w 10387314"/>
              <a:gd name="connsiteY37" fmla="*/ 1824795 h 1824795"/>
              <a:gd name="connsiteX38" fmla="*/ 0 w 10387314"/>
              <a:gd name="connsiteY38" fmla="*/ 1216530 h 1824795"/>
              <a:gd name="connsiteX39" fmla="*/ 0 w 10387314"/>
              <a:gd name="connsiteY39" fmla="*/ 571769 h 1824795"/>
              <a:gd name="connsiteX40" fmla="*/ 0 w 10387314"/>
              <a:gd name="connsiteY40" fmla="*/ 0 h 182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87314" h="1824795" fill="none" extrusionOk="0">
                <a:moveTo>
                  <a:pt x="0" y="0"/>
                </a:moveTo>
                <a:cubicBezTo>
                  <a:pt x="202783" y="-30840"/>
                  <a:pt x="536443" y="9041"/>
                  <a:pt x="796361" y="0"/>
                </a:cubicBezTo>
                <a:cubicBezTo>
                  <a:pt x="1056279" y="-9041"/>
                  <a:pt x="1162820" y="13151"/>
                  <a:pt x="1384975" y="0"/>
                </a:cubicBezTo>
                <a:cubicBezTo>
                  <a:pt x="1607130" y="-13151"/>
                  <a:pt x="1683061" y="-17790"/>
                  <a:pt x="1869717" y="0"/>
                </a:cubicBezTo>
                <a:cubicBezTo>
                  <a:pt x="2056373" y="17790"/>
                  <a:pt x="2241089" y="-2951"/>
                  <a:pt x="2562204" y="0"/>
                </a:cubicBezTo>
                <a:cubicBezTo>
                  <a:pt x="2883319" y="2951"/>
                  <a:pt x="3265756" y="12917"/>
                  <a:pt x="3462438" y="0"/>
                </a:cubicBezTo>
                <a:cubicBezTo>
                  <a:pt x="3659120" y="-12917"/>
                  <a:pt x="3729269" y="10125"/>
                  <a:pt x="3843306" y="0"/>
                </a:cubicBezTo>
                <a:cubicBezTo>
                  <a:pt x="3957343" y="-10125"/>
                  <a:pt x="4049254" y="-6391"/>
                  <a:pt x="4224174" y="0"/>
                </a:cubicBezTo>
                <a:cubicBezTo>
                  <a:pt x="4399094" y="6391"/>
                  <a:pt x="4500168" y="-14975"/>
                  <a:pt x="4605043" y="0"/>
                </a:cubicBezTo>
                <a:cubicBezTo>
                  <a:pt x="4709918" y="14975"/>
                  <a:pt x="4822997" y="-5657"/>
                  <a:pt x="4985911" y="0"/>
                </a:cubicBezTo>
                <a:cubicBezTo>
                  <a:pt x="5148825" y="5657"/>
                  <a:pt x="5180037" y="-18689"/>
                  <a:pt x="5366779" y="0"/>
                </a:cubicBezTo>
                <a:cubicBezTo>
                  <a:pt x="5553521" y="18689"/>
                  <a:pt x="5916078" y="-25666"/>
                  <a:pt x="6059267" y="0"/>
                </a:cubicBezTo>
                <a:cubicBezTo>
                  <a:pt x="6202456" y="25666"/>
                  <a:pt x="6417112" y="-13219"/>
                  <a:pt x="6544008" y="0"/>
                </a:cubicBezTo>
                <a:cubicBezTo>
                  <a:pt x="6670904" y="13219"/>
                  <a:pt x="6903442" y="21792"/>
                  <a:pt x="7028749" y="0"/>
                </a:cubicBezTo>
                <a:cubicBezTo>
                  <a:pt x="7154056" y="-21792"/>
                  <a:pt x="7620568" y="-44882"/>
                  <a:pt x="7928983" y="0"/>
                </a:cubicBezTo>
                <a:cubicBezTo>
                  <a:pt x="8237398" y="44882"/>
                  <a:pt x="8454087" y="6163"/>
                  <a:pt x="8829217" y="0"/>
                </a:cubicBezTo>
                <a:cubicBezTo>
                  <a:pt x="9204347" y="-6163"/>
                  <a:pt x="9131605" y="-17526"/>
                  <a:pt x="9210085" y="0"/>
                </a:cubicBezTo>
                <a:cubicBezTo>
                  <a:pt x="9288565" y="17526"/>
                  <a:pt x="9561312" y="-23241"/>
                  <a:pt x="9798700" y="0"/>
                </a:cubicBezTo>
                <a:cubicBezTo>
                  <a:pt x="10036089" y="23241"/>
                  <a:pt x="10193756" y="-5647"/>
                  <a:pt x="10387314" y="0"/>
                </a:cubicBezTo>
                <a:cubicBezTo>
                  <a:pt x="10364690" y="265744"/>
                  <a:pt x="10397241" y="417581"/>
                  <a:pt x="10387314" y="608265"/>
                </a:cubicBezTo>
                <a:cubicBezTo>
                  <a:pt x="10377387" y="798950"/>
                  <a:pt x="10403781" y="1042096"/>
                  <a:pt x="10387314" y="1180034"/>
                </a:cubicBezTo>
                <a:cubicBezTo>
                  <a:pt x="10370847" y="1317972"/>
                  <a:pt x="10370713" y="1565842"/>
                  <a:pt x="10387314" y="1824795"/>
                </a:cubicBezTo>
                <a:cubicBezTo>
                  <a:pt x="10169682" y="1857876"/>
                  <a:pt x="9720393" y="1860032"/>
                  <a:pt x="9487080" y="1824795"/>
                </a:cubicBezTo>
                <a:cubicBezTo>
                  <a:pt x="9253767" y="1789558"/>
                  <a:pt x="8771805" y="1814330"/>
                  <a:pt x="8586846" y="1824795"/>
                </a:cubicBezTo>
                <a:cubicBezTo>
                  <a:pt x="8401887" y="1835260"/>
                  <a:pt x="8290387" y="1828480"/>
                  <a:pt x="7998232" y="1824795"/>
                </a:cubicBezTo>
                <a:cubicBezTo>
                  <a:pt x="7706077" y="1821110"/>
                  <a:pt x="7645944" y="1826884"/>
                  <a:pt x="7305744" y="1824795"/>
                </a:cubicBezTo>
                <a:cubicBezTo>
                  <a:pt x="6965544" y="1822706"/>
                  <a:pt x="6924141" y="1819352"/>
                  <a:pt x="6821003" y="1824795"/>
                </a:cubicBezTo>
                <a:cubicBezTo>
                  <a:pt x="6717865" y="1830238"/>
                  <a:pt x="6551342" y="1813009"/>
                  <a:pt x="6440135" y="1824795"/>
                </a:cubicBezTo>
                <a:cubicBezTo>
                  <a:pt x="6328928" y="1836581"/>
                  <a:pt x="5964989" y="1846905"/>
                  <a:pt x="5643774" y="1824795"/>
                </a:cubicBezTo>
                <a:cubicBezTo>
                  <a:pt x="5322559" y="1802685"/>
                  <a:pt x="5126552" y="1804917"/>
                  <a:pt x="4743540" y="1824795"/>
                </a:cubicBezTo>
                <a:cubicBezTo>
                  <a:pt x="4360528" y="1844673"/>
                  <a:pt x="4259247" y="1794105"/>
                  <a:pt x="4051052" y="1824795"/>
                </a:cubicBezTo>
                <a:cubicBezTo>
                  <a:pt x="3842857" y="1855485"/>
                  <a:pt x="3613192" y="1840354"/>
                  <a:pt x="3358565" y="1824795"/>
                </a:cubicBezTo>
                <a:cubicBezTo>
                  <a:pt x="3103938" y="1809236"/>
                  <a:pt x="3069615" y="1825526"/>
                  <a:pt x="2873824" y="1824795"/>
                </a:cubicBezTo>
                <a:cubicBezTo>
                  <a:pt x="2678033" y="1824064"/>
                  <a:pt x="2363167" y="1847451"/>
                  <a:pt x="2181336" y="1824795"/>
                </a:cubicBezTo>
                <a:cubicBezTo>
                  <a:pt x="1999505" y="1802139"/>
                  <a:pt x="1766470" y="1825856"/>
                  <a:pt x="1592721" y="1824795"/>
                </a:cubicBezTo>
                <a:cubicBezTo>
                  <a:pt x="1418972" y="1823734"/>
                  <a:pt x="1230242" y="1815491"/>
                  <a:pt x="1107980" y="1824795"/>
                </a:cubicBezTo>
                <a:cubicBezTo>
                  <a:pt x="985718" y="1834099"/>
                  <a:pt x="913744" y="1814737"/>
                  <a:pt x="727112" y="1824795"/>
                </a:cubicBezTo>
                <a:cubicBezTo>
                  <a:pt x="540480" y="1834853"/>
                  <a:pt x="177723" y="1830491"/>
                  <a:pt x="0" y="1824795"/>
                </a:cubicBezTo>
                <a:cubicBezTo>
                  <a:pt x="-7747" y="1580828"/>
                  <a:pt x="-17179" y="1400737"/>
                  <a:pt x="0" y="1216530"/>
                </a:cubicBezTo>
                <a:cubicBezTo>
                  <a:pt x="17179" y="1032323"/>
                  <a:pt x="2006" y="758911"/>
                  <a:pt x="0" y="571769"/>
                </a:cubicBezTo>
                <a:cubicBezTo>
                  <a:pt x="-2006" y="384627"/>
                  <a:pt x="25845" y="201731"/>
                  <a:pt x="0" y="0"/>
                </a:cubicBezTo>
                <a:close/>
              </a:path>
              <a:path w="10387314" h="1824795" stroke="0" extrusionOk="0">
                <a:moveTo>
                  <a:pt x="0" y="0"/>
                </a:moveTo>
                <a:cubicBezTo>
                  <a:pt x="84600" y="2150"/>
                  <a:pt x="291165" y="-6618"/>
                  <a:pt x="380868" y="0"/>
                </a:cubicBezTo>
                <a:cubicBezTo>
                  <a:pt x="470571" y="6618"/>
                  <a:pt x="901008" y="4594"/>
                  <a:pt x="1177229" y="0"/>
                </a:cubicBezTo>
                <a:cubicBezTo>
                  <a:pt x="1453450" y="-4594"/>
                  <a:pt x="1481519" y="-4772"/>
                  <a:pt x="1765843" y="0"/>
                </a:cubicBezTo>
                <a:cubicBezTo>
                  <a:pt x="2050167" y="4772"/>
                  <a:pt x="2381558" y="-30210"/>
                  <a:pt x="2562204" y="0"/>
                </a:cubicBezTo>
                <a:cubicBezTo>
                  <a:pt x="2742850" y="30210"/>
                  <a:pt x="3099958" y="-33367"/>
                  <a:pt x="3254692" y="0"/>
                </a:cubicBezTo>
                <a:cubicBezTo>
                  <a:pt x="3409426" y="33367"/>
                  <a:pt x="3568186" y="-15349"/>
                  <a:pt x="3739433" y="0"/>
                </a:cubicBezTo>
                <a:cubicBezTo>
                  <a:pt x="3910680" y="15349"/>
                  <a:pt x="3957815" y="-5034"/>
                  <a:pt x="4120301" y="0"/>
                </a:cubicBezTo>
                <a:cubicBezTo>
                  <a:pt x="4282787" y="5034"/>
                  <a:pt x="4364668" y="17766"/>
                  <a:pt x="4501169" y="0"/>
                </a:cubicBezTo>
                <a:cubicBezTo>
                  <a:pt x="4637670" y="-17766"/>
                  <a:pt x="5025000" y="24143"/>
                  <a:pt x="5193657" y="0"/>
                </a:cubicBezTo>
                <a:cubicBezTo>
                  <a:pt x="5362314" y="-24143"/>
                  <a:pt x="5720350" y="-23324"/>
                  <a:pt x="6093891" y="0"/>
                </a:cubicBezTo>
                <a:cubicBezTo>
                  <a:pt x="6467432" y="23324"/>
                  <a:pt x="6522269" y="14743"/>
                  <a:pt x="6786378" y="0"/>
                </a:cubicBezTo>
                <a:cubicBezTo>
                  <a:pt x="7050487" y="-14743"/>
                  <a:pt x="7400959" y="15822"/>
                  <a:pt x="7582739" y="0"/>
                </a:cubicBezTo>
                <a:cubicBezTo>
                  <a:pt x="7764519" y="-15822"/>
                  <a:pt x="7858926" y="18020"/>
                  <a:pt x="7963607" y="0"/>
                </a:cubicBezTo>
                <a:cubicBezTo>
                  <a:pt x="8068288" y="-18020"/>
                  <a:pt x="8239595" y="7344"/>
                  <a:pt x="8448349" y="0"/>
                </a:cubicBezTo>
                <a:cubicBezTo>
                  <a:pt x="8657103" y="-7344"/>
                  <a:pt x="8688847" y="4711"/>
                  <a:pt x="8829217" y="0"/>
                </a:cubicBezTo>
                <a:cubicBezTo>
                  <a:pt x="8969587" y="-4711"/>
                  <a:pt x="9098155" y="-11426"/>
                  <a:pt x="9210085" y="0"/>
                </a:cubicBezTo>
                <a:cubicBezTo>
                  <a:pt x="9322015" y="11426"/>
                  <a:pt x="9625404" y="-4731"/>
                  <a:pt x="9798700" y="0"/>
                </a:cubicBezTo>
                <a:cubicBezTo>
                  <a:pt x="9971996" y="4731"/>
                  <a:pt x="10194701" y="-20072"/>
                  <a:pt x="10387314" y="0"/>
                </a:cubicBezTo>
                <a:cubicBezTo>
                  <a:pt x="10372577" y="297403"/>
                  <a:pt x="10386559" y="473699"/>
                  <a:pt x="10387314" y="644761"/>
                </a:cubicBezTo>
                <a:cubicBezTo>
                  <a:pt x="10388069" y="815823"/>
                  <a:pt x="10381217" y="1043907"/>
                  <a:pt x="10387314" y="1216530"/>
                </a:cubicBezTo>
                <a:cubicBezTo>
                  <a:pt x="10393411" y="1389153"/>
                  <a:pt x="10389823" y="1617203"/>
                  <a:pt x="10387314" y="1824795"/>
                </a:cubicBezTo>
                <a:cubicBezTo>
                  <a:pt x="10186756" y="1864811"/>
                  <a:pt x="9911538" y="1814190"/>
                  <a:pt x="9487080" y="1824795"/>
                </a:cubicBezTo>
                <a:cubicBezTo>
                  <a:pt x="9062622" y="1835400"/>
                  <a:pt x="9022981" y="1853567"/>
                  <a:pt x="8794593" y="1824795"/>
                </a:cubicBezTo>
                <a:cubicBezTo>
                  <a:pt x="8566205" y="1796023"/>
                  <a:pt x="8193640" y="1828883"/>
                  <a:pt x="7894359" y="1824795"/>
                </a:cubicBezTo>
                <a:cubicBezTo>
                  <a:pt x="7595078" y="1820707"/>
                  <a:pt x="7500371" y="1847655"/>
                  <a:pt x="7201871" y="1824795"/>
                </a:cubicBezTo>
                <a:cubicBezTo>
                  <a:pt x="6903371" y="1801935"/>
                  <a:pt x="6839521" y="1832068"/>
                  <a:pt x="6613257" y="1824795"/>
                </a:cubicBezTo>
                <a:cubicBezTo>
                  <a:pt x="6386993" y="1817522"/>
                  <a:pt x="6073205" y="1795147"/>
                  <a:pt x="5920769" y="1824795"/>
                </a:cubicBezTo>
                <a:cubicBezTo>
                  <a:pt x="5768333" y="1854443"/>
                  <a:pt x="5430830" y="1854280"/>
                  <a:pt x="5124408" y="1824795"/>
                </a:cubicBezTo>
                <a:cubicBezTo>
                  <a:pt x="4817986" y="1795310"/>
                  <a:pt x="4789614" y="1852255"/>
                  <a:pt x="4535794" y="1824795"/>
                </a:cubicBezTo>
                <a:cubicBezTo>
                  <a:pt x="4281974" y="1797335"/>
                  <a:pt x="4026217" y="1813650"/>
                  <a:pt x="3739433" y="1824795"/>
                </a:cubicBezTo>
                <a:cubicBezTo>
                  <a:pt x="3452649" y="1835940"/>
                  <a:pt x="3074021" y="1786643"/>
                  <a:pt x="2839199" y="1824795"/>
                </a:cubicBezTo>
                <a:cubicBezTo>
                  <a:pt x="2604377" y="1862947"/>
                  <a:pt x="2589318" y="1801855"/>
                  <a:pt x="2354458" y="1824795"/>
                </a:cubicBezTo>
                <a:cubicBezTo>
                  <a:pt x="2119598" y="1847735"/>
                  <a:pt x="1887875" y="1805051"/>
                  <a:pt x="1558097" y="1824795"/>
                </a:cubicBezTo>
                <a:cubicBezTo>
                  <a:pt x="1228319" y="1844539"/>
                  <a:pt x="1301384" y="1832148"/>
                  <a:pt x="1073356" y="1824795"/>
                </a:cubicBezTo>
                <a:cubicBezTo>
                  <a:pt x="845328" y="1817442"/>
                  <a:pt x="372390" y="1839915"/>
                  <a:pt x="0" y="1824795"/>
                </a:cubicBezTo>
                <a:cubicBezTo>
                  <a:pt x="12107" y="1615102"/>
                  <a:pt x="-12295" y="1470942"/>
                  <a:pt x="0" y="1216530"/>
                </a:cubicBezTo>
                <a:cubicBezTo>
                  <a:pt x="12295" y="962118"/>
                  <a:pt x="-29398" y="872438"/>
                  <a:pt x="0" y="571769"/>
                </a:cubicBezTo>
                <a:cubicBezTo>
                  <a:pt x="29398" y="271100"/>
                  <a:pt x="-11803" y="232018"/>
                  <a:pt x="0" y="0"/>
                </a:cubicBezTo>
                <a:close/>
              </a:path>
            </a:pathLst>
          </a:custGeom>
          <a:ln w="38100">
            <a:extLst>
              <a:ext uri="{C807C97D-BFC1-408E-A445-0C87EB9F89A2}">
                <ask:lineSketchStyleProps xmlns:ask="http://schemas.microsoft.com/office/drawing/2018/sketchyshapes" xmln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4000" b="1" dirty="0">
                <a:solidFill>
                  <a:schemeClr val="accent2">
                    <a:lumMod val="50000"/>
                  </a:schemeClr>
                </a:solidFill>
                <a:latin typeface="Cambria" panose="02040503050406030204" pitchFamily="18" charset="0"/>
                <a:ea typeface="Cambria" panose="02040503050406030204" pitchFamily="18" charset="0"/>
              </a:rPr>
              <a:t>2. N</a:t>
            </a:r>
            <a:r>
              <a:rPr lang="en-SG" sz="4000" b="1" dirty="0" err="1">
                <a:solidFill>
                  <a:schemeClr val="accent2">
                    <a:lumMod val="50000"/>
                  </a:schemeClr>
                </a:solidFill>
                <a:latin typeface="Cambria" panose="02040503050406030204" pitchFamily="18" charset="0"/>
                <a:ea typeface="Cambria" panose="02040503050406030204" pitchFamily="18" charset="0"/>
              </a:rPr>
              <a:t>hững</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việc</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nên</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làm</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và</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không</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nên</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làm</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để</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bảo</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tồn</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và</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phát</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huy</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giá</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trị</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Cố</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đô</a:t>
            </a:r>
            <a:r>
              <a:rPr lang="en-SG" sz="4000" b="1" dirty="0">
                <a:solidFill>
                  <a:schemeClr val="accent2">
                    <a:lumMod val="50000"/>
                  </a:schemeClr>
                </a:solidFill>
                <a:latin typeface="Cambria" panose="02040503050406030204" pitchFamily="18" charset="0"/>
                <a:ea typeface="Cambria" panose="02040503050406030204" pitchFamily="18" charset="0"/>
              </a:rPr>
              <a:t> </a:t>
            </a:r>
            <a:r>
              <a:rPr lang="en-SG" sz="4000" b="1" dirty="0" err="1">
                <a:solidFill>
                  <a:schemeClr val="accent2">
                    <a:lumMod val="50000"/>
                  </a:schemeClr>
                </a:solidFill>
                <a:latin typeface="Cambria" panose="02040503050406030204" pitchFamily="18" charset="0"/>
                <a:ea typeface="Cambria" panose="02040503050406030204" pitchFamily="18" charset="0"/>
              </a:rPr>
              <a:t>Huế</a:t>
            </a:r>
            <a:r>
              <a:rPr lang="vi-VN" sz="4000" b="1" dirty="0">
                <a:solidFill>
                  <a:schemeClr val="accent2">
                    <a:lumMod val="50000"/>
                  </a:schemeClr>
                </a:solidFill>
                <a:latin typeface="Cambria" panose="02040503050406030204" pitchFamily="18" charset="0"/>
                <a:ea typeface="Cambria" panose="02040503050406030204" pitchFamily="18" charset="0"/>
              </a:rPr>
              <a:t> </a:t>
            </a:r>
            <a:endParaRPr lang="en-SG" sz="4000" b="1" dirty="0">
              <a:solidFill>
                <a:schemeClr val="accent2">
                  <a:lumMod val="50000"/>
                </a:schemeClr>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6BC1415-5D14-0900-6EFE-B28A1167EA5A}"/>
              </a:ext>
            </a:extLst>
          </p:cNvPr>
          <p:cNvSpPr txBox="1"/>
          <p:nvPr/>
        </p:nvSpPr>
        <p:spPr>
          <a:xfrm>
            <a:off x="305691" y="2091070"/>
            <a:ext cx="5222750" cy="646331"/>
          </a:xfrm>
          <a:prstGeom prst="rect">
            <a:avLst/>
          </a:prstGeom>
          <a:noFill/>
        </p:spPr>
        <p:txBody>
          <a:bodyPr wrap="square" rtlCol="0">
            <a:spAutoFit/>
          </a:bodyPr>
          <a:lstStyle/>
          <a:p>
            <a:pPr algn="l"/>
            <a:r>
              <a:rPr lang="vi-VN" b="0" i="0" dirty="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74B3E3D1-301A-5BF0-790C-35FA4A793485}"/>
              </a:ext>
            </a:extLst>
          </p:cNvPr>
          <p:cNvSpPr txBox="1"/>
          <p:nvPr/>
        </p:nvSpPr>
        <p:spPr>
          <a:xfrm>
            <a:off x="202403" y="2169289"/>
            <a:ext cx="5343442" cy="3970318"/>
          </a:xfrm>
          <a:custGeom>
            <a:avLst/>
            <a:gdLst>
              <a:gd name="connsiteX0" fmla="*/ 0 w 5343442"/>
              <a:gd name="connsiteY0" fmla="*/ 0 h 3970318"/>
              <a:gd name="connsiteX1" fmla="*/ 507627 w 5343442"/>
              <a:gd name="connsiteY1" fmla="*/ 0 h 3970318"/>
              <a:gd name="connsiteX2" fmla="*/ 1282426 w 5343442"/>
              <a:gd name="connsiteY2" fmla="*/ 0 h 3970318"/>
              <a:gd name="connsiteX3" fmla="*/ 1896922 w 5343442"/>
              <a:gd name="connsiteY3" fmla="*/ 0 h 3970318"/>
              <a:gd name="connsiteX4" fmla="*/ 2511418 w 5343442"/>
              <a:gd name="connsiteY4" fmla="*/ 0 h 3970318"/>
              <a:gd name="connsiteX5" fmla="*/ 3232782 w 5343442"/>
              <a:gd name="connsiteY5" fmla="*/ 0 h 3970318"/>
              <a:gd name="connsiteX6" fmla="*/ 3793844 w 5343442"/>
              <a:gd name="connsiteY6" fmla="*/ 0 h 3970318"/>
              <a:gd name="connsiteX7" fmla="*/ 4461774 w 5343442"/>
              <a:gd name="connsiteY7" fmla="*/ 0 h 3970318"/>
              <a:gd name="connsiteX8" fmla="*/ 5343442 w 5343442"/>
              <a:gd name="connsiteY8" fmla="*/ 0 h 3970318"/>
              <a:gd name="connsiteX9" fmla="*/ 5343442 w 5343442"/>
              <a:gd name="connsiteY9" fmla="*/ 701423 h 3970318"/>
              <a:gd name="connsiteX10" fmla="*/ 5343442 w 5343442"/>
              <a:gd name="connsiteY10" fmla="*/ 1244033 h 3970318"/>
              <a:gd name="connsiteX11" fmla="*/ 5343442 w 5343442"/>
              <a:gd name="connsiteY11" fmla="*/ 1905753 h 3970318"/>
              <a:gd name="connsiteX12" fmla="*/ 5343442 w 5343442"/>
              <a:gd name="connsiteY12" fmla="*/ 2488066 h 3970318"/>
              <a:gd name="connsiteX13" fmla="*/ 5343442 w 5343442"/>
              <a:gd name="connsiteY13" fmla="*/ 3189489 h 3970318"/>
              <a:gd name="connsiteX14" fmla="*/ 5343442 w 5343442"/>
              <a:gd name="connsiteY14" fmla="*/ 3970318 h 3970318"/>
              <a:gd name="connsiteX15" fmla="*/ 4568643 w 5343442"/>
              <a:gd name="connsiteY15" fmla="*/ 3970318 h 3970318"/>
              <a:gd name="connsiteX16" fmla="*/ 4061016 w 5343442"/>
              <a:gd name="connsiteY16" fmla="*/ 3970318 h 3970318"/>
              <a:gd name="connsiteX17" fmla="*/ 3553389 w 5343442"/>
              <a:gd name="connsiteY17" fmla="*/ 3970318 h 3970318"/>
              <a:gd name="connsiteX18" fmla="*/ 2778590 w 5343442"/>
              <a:gd name="connsiteY18" fmla="*/ 3970318 h 3970318"/>
              <a:gd name="connsiteX19" fmla="*/ 2270963 w 5343442"/>
              <a:gd name="connsiteY19" fmla="*/ 3970318 h 3970318"/>
              <a:gd name="connsiteX20" fmla="*/ 1496164 w 5343442"/>
              <a:gd name="connsiteY20" fmla="*/ 3970318 h 3970318"/>
              <a:gd name="connsiteX21" fmla="*/ 988537 w 5343442"/>
              <a:gd name="connsiteY21" fmla="*/ 3970318 h 3970318"/>
              <a:gd name="connsiteX22" fmla="*/ 0 w 5343442"/>
              <a:gd name="connsiteY22" fmla="*/ 3970318 h 3970318"/>
              <a:gd name="connsiteX23" fmla="*/ 0 w 5343442"/>
              <a:gd name="connsiteY23" fmla="*/ 3229192 h 3970318"/>
              <a:gd name="connsiteX24" fmla="*/ 0 w 5343442"/>
              <a:gd name="connsiteY24" fmla="*/ 2686582 h 3970318"/>
              <a:gd name="connsiteX25" fmla="*/ 0 w 5343442"/>
              <a:gd name="connsiteY25" fmla="*/ 2064565 h 3970318"/>
              <a:gd name="connsiteX26" fmla="*/ 0 w 5343442"/>
              <a:gd name="connsiteY26" fmla="*/ 1482252 h 3970318"/>
              <a:gd name="connsiteX27" fmla="*/ 0 w 5343442"/>
              <a:gd name="connsiteY27" fmla="*/ 820532 h 3970318"/>
              <a:gd name="connsiteX28" fmla="*/ 0 w 5343442"/>
              <a:gd name="connsiteY28"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43442" h="3970318" fill="none" extrusionOk="0">
                <a:moveTo>
                  <a:pt x="0" y="0"/>
                </a:moveTo>
                <a:cubicBezTo>
                  <a:pt x="127994" y="22153"/>
                  <a:pt x="348706" y="4082"/>
                  <a:pt x="507627" y="0"/>
                </a:cubicBezTo>
                <a:cubicBezTo>
                  <a:pt x="666548" y="-4082"/>
                  <a:pt x="996241" y="-19211"/>
                  <a:pt x="1282426" y="0"/>
                </a:cubicBezTo>
                <a:cubicBezTo>
                  <a:pt x="1568611" y="19211"/>
                  <a:pt x="1753980" y="-2455"/>
                  <a:pt x="1896922" y="0"/>
                </a:cubicBezTo>
                <a:cubicBezTo>
                  <a:pt x="2039864" y="2455"/>
                  <a:pt x="2270057" y="-12238"/>
                  <a:pt x="2511418" y="0"/>
                </a:cubicBezTo>
                <a:cubicBezTo>
                  <a:pt x="2752779" y="12238"/>
                  <a:pt x="2981724" y="7180"/>
                  <a:pt x="3232782" y="0"/>
                </a:cubicBezTo>
                <a:cubicBezTo>
                  <a:pt x="3483840" y="-7180"/>
                  <a:pt x="3653055" y="4631"/>
                  <a:pt x="3793844" y="0"/>
                </a:cubicBezTo>
                <a:cubicBezTo>
                  <a:pt x="3934633" y="-4631"/>
                  <a:pt x="4296789" y="-16816"/>
                  <a:pt x="4461774" y="0"/>
                </a:cubicBezTo>
                <a:cubicBezTo>
                  <a:pt x="4626759" y="16816"/>
                  <a:pt x="5092954" y="-11585"/>
                  <a:pt x="5343442" y="0"/>
                </a:cubicBezTo>
                <a:cubicBezTo>
                  <a:pt x="5365299" y="267280"/>
                  <a:pt x="5353359" y="494421"/>
                  <a:pt x="5343442" y="701423"/>
                </a:cubicBezTo>
                <a:cubicBezTo>
                  <a:pt x="5333525" y="908425"/>
                  <a:pt x="5345434" y="1011913"/>
                  <a:pt x="5343442" y="1244033"/>
                </a:cubicBezTo>
                <a:cubicBezTo>
                  <a:pt x="5341451" y="1476153"/>
                  <a:pt x="5337547" y="1726249"/>
                  <a:pt x="5343442" y="1905753"/>
                </a:cubicBezTo>
                <a:cubicBezTo>
                  <a:pt x="5349337" y="2085257"/>
                  <a:pt x="5316403" y="2342543"/>
                  <a:pt x="5343442" y="2488066"/>
                </a:cubicBezTo>
                <a:cubicBezTo>
                  <a:pt x="5370481" y="2633589"/>
                  <a:pt x="5309408" y="2987043"/>
                  <a:pt x="5343442" y="3189489"/>
                </a:cubicBezTo>
                <a:cubicBezTo>
                  <a:pt x="5377476" y="3391935"/>
                  <a:pt x="5310299" y="3653331"/>
                  <a:pt x="5343442" y="3970318"/>
                </a:cubicBezTo>
                <a:cubicBezTo>
                  <a:pt x="5145577" y="3997854"/>
                  <a:pt x="4850102" y="3938256"/>
                  <a:pt x="4568643" y="3970318"/>
                </a:cubicBezTo>
                <a:cubicBezTo>
                  <a:pt x="4287184" y="4002380"/>
                  <a:pt x="4308279" y="3979660"/>
                  <a:pt x="4061016" y="3970318"/>
                </a:cubicBezTo>
                <a:cubicBezTo>
                  <a:pt x="3813753" y="3960976"/>
                  <a:pt x="3776767" y="3975493"/>
                  <a:pt x="3553389" y="3970318"/>
                </a:cubicBezTo>
                <a:cubicBezTo>
                  <a:pt x="3330011" y="3965143"/>
                  <a:pt x="3074486" y="3965642"/>
                  <a:pt x="2778590" y="3970318"/>
                </a:cubicBezTo>
                <a:cubicBezTo>
                  <a:pt x="2482694" y="3974994"/>
                  <a:pt x="2516999" y="3968437"/>
                  <a:pt x="2270963" y="3970318"/>
                </a:cubicBezTo>
                <a:cubicBezTo>
                  <a:pt x="2024927" y="3972199"/>
                  <a:pt x="1718588" y="3946046"/>
                  <a:pt x="1496164" y="3970318"/>
                </a:cubicBezTo>
                <a:cubicBezTo>
                  <a:pt x="1273740" y="3994590"/>
                  <a:pt x="1226325" y="3960192"/>
                  <a:pt x="988537" y="3970318"/>
                </a:cubicBezTo>
                <a:cubicBezTo>
                  <a:pt x="750749" y="3980444"/>
                  <a:pt x="443294" y="3982283"/>
                  <a:pt x="0" y="3970318"/>
                </a:cubicBezTo>
                <a:cubicBezTo>
                  <a:pt x="-4546" y="3757760"/>
                  <a:pt x="-4498" y="3381693"/>
                  <a:pt x="0" y="3229192"/>
                </a:cubicBezTo>
                <a:cubicBezTo>
                  <a:pt x="4498" y="3076691"/>
                  <a:pt x="-24927" y="2935283"/>
                  <a:pt x="0" y="2686582"/>
                </a:cubicBezTo>
                <a:cubicBezTo>
                  <a:pt x="24927" y="2437881"/>
                  <a:pt x="27084" y="2371102"/>
                  <a:pt x="0" y="2064565"/>
                </a:cubicBezTo>
                <a:cubicBezTo>
                  <a:pt x="-27084" y="1758028"/>
                  <a:pt x="11665" y="1618601"/>
                  <a:pt x="0" y="1482252"/>
                </a:cubicBezTo>
                <a:cubicBezTo>
                  <a:pt x="-11665" y="1345903"/>
                  <a:pt x="9438" y="1101861"/>
                  <a:pt x="0" y="820532"/>
                </a:cubicBezTo>
                <a:cubicBezTo>
                  <a:pt x="-9438" y="539203"/>
                  <a:pt x="-23389" y="363155"/>
                  <a:pt x="0" y="0"/>
                </a:cubicBezTo>
                <a:close/>
              </a:path>
              <a:path w="5343442" h="3970318" stroke="0" extrusionOk="0">
                <a:moveTo>
                  <a:pt x="0" y="0"/>
                </a:moveTo>
                <a:cubicBezTo>
                  <a:pt x="190112" y="-743"/>
                  <a:pt x="277527" y="14607"/>
                  <a:pt x="507627" y="0"/>
                </a:cubicBezTo>
                <a:cubicBezTo>
                  <a:pt x="737727" y="-14607"/>
                  <a:pt x="1075964" y="4101"/>
                  <a:pt x="1228992" y="0"/>
                </a:cubicBezTo>
                <a:cubicBezTo>
                  <a:pt x="1382020" y="-4101"/>
                  <a:pt x="1574582" y="-18139"/>
                  <a:pt x="1843487" y="0"/>
                </a:cubicBezTo>
                <a:cubicBezTo>
                  <a:pt x="2112393" y="18139"/>
                  <a:pt x="2375476" y="31090"/>
                  <a:pt x="2564852" y="0"/>
                </a:cubicBezTo>
                <a:cubicBezTo>
                  <a:pt x="2754228" y="-31090"/>
                  <a:pt x="3069751" y="31102"/>
                  <a:pt x="3232782" y="0"/>
                </a:cubicBezTo>
                <a:cubicBezTo>
                  <a:pt x="3395813" y="-31102"/>
                  <a:pt x="3529122" y="12495"/>
                  <a:pt x="3793844" y="0"/>
                </a:cubicBezTo>
                <a:cubicBezTo>
                  <a:pt x="4058566" y="-12495"/>
                  <a:pt x="4146244" y="-2635"/>
                  <a:pt x="4301471" y="0"/>
                </a:cubicBezTo>
                <a:cubicBezTo>
                  <a:pt x="4456698" y="2635"/>
                  <a:pt x="5092083" y="-43613"/>
                  <a:pt x="5343442" y="0"/>
                </a:cubicBezTo>
                <a:cubicBezTo>
                  <a:pt x="5340389" y="289198"/>
                  <a:pt x="5343286" y="361404"/>
                  <a:pt x="5343442" y="661720"/>
                </a:cubicBezTo>
                <a:cubicBezTo>
                  <a:pt x="5343598" y="962036"/>
                  <a:pt x="5346212" y="1018788"/>
                  <a:pt x="5343442" y="1204330"/>
                </a:cubicBezTo>
                <a:cubicBezTo>
                  <a:pt x="5340673" y="1389872"/>
                  <a:pt x="5363798" y="1633251"/>
                  <a:pt x="5343442" y="1786643"/>
                </a:cubicBezTo>
                <a:cubicBezTo>
                  <a:pt x="5323086" y="1940035"/>
                  <a:pt x="5322984" y="2080760"/>
                  <a:pt x="5343442" y="2329253"/>
                </a:cubicBezTo>
                <a:cubicBezTo>
                  <a:pt x="5363901" y="2577746"/>
                  <a:pt x="5343493" y="2669427"/>
                  <a:pt x="5343442" y="2990973"/>
                </a:cubicBezTo>
                <a:cubicBezTo>
                  <a:pt x="5343391" y="3312519"/>
                  <a:pt x="5371958" y="3513754"/>
                  <a:pt x="5343442" y="3970318"/>
                </a:cubicBezTo>
                <a:cubicBezTo>
                  <a:pt x="5133751" y="3966431"/>
                  <a:pt x="4856056" y="3957511"/>
                  <a:pt x="4728946" y="3970318"/>
                </a:cubicBezTo>
                <a:cubicBezTo>
                  <a:pt x="4601836" y="3983125"/>
                  <a:pt x="4441825" y="3977151"/>
                  <a:pt x="4167885" y="3970318"/>
                </a:cubicBezTo>
                <a:cubicBezTo>
                  <a:pt x="3893945" y="3963485"/>
                  <a:pt x="3800183" y="3946470"/>
                  <a:pt x="3660258" y="3970318"/>
                </a:cubicBezTo>
                <a:cubicBezTo>
                  <a:pt x="3520333" y="3994166"/>
                  <a:pt x="3247895" y="3946853"/>
                  <a:pt x="2885459" y="3970318"/>
                </a:cubicBezTo>
                <a:cubicBezTo>
                  <a:pt x="2523023" y="3993783"/>
                  <a:pt x="2447081" y="3939574"/>
                  <a:pt x="2164094" y="3970318"/>
                </a:cubicBezTo>
                <a:cubicBezTo>
                  <a:pt x="1881107" y="4001062"/>
                  <a:pt x="1752394" y="3984820"/>
                  <a:pt x="1442729" y="3970318"/>
                </a:cubicBezTo>
                <a:cubicBezTo>
                  <a:pt x="1133065" y="3955816"/>
                  <a:pt x="940278" y="3934769"/>
                  <a:pt x="721365" y="3970318"/>
                </a:cubicBezTo>
                <a:cubicBezTo>
                  <a:pt x="502452" y="4005867"/>
                  <a:pt x="267897" y="3967603"/>
                  <a:pt x="0" y="3970318"/>
                </a:cubicBezTo>
                <a:cubicBezTo>
                  <a:pt x="15253" y="3653477"/>
                  <a:pt x="-460" y="3461633"/>
                  <a:pt x="0" y="3308598"/>
                </a:cubicBezTo>
                <a:cubicBezTo>
                  <a:pt x="460" y="3155563"/>
                  <a:pt x="-24469" y="2926143"/>
                  <a:pt x="0" y="2646879"/>
                </a:cubicBezTo>
                <a:cubicBezTo>
                  <a:pt x="24469" y="2367615"/>
                  <a:pt x="23877" y="2229531"/>
                  <a:pt x="0" y="2024862"/>
                </a:cubicBezTo>
                <a:cubicBezTo>
                  <a:pt x="-23877" y="1820193"/>
                  <a:pt x="6843" y="1668452"/>
                  <a:pt x="0" y="1363143"/>
                </a:cubicBezTo>
                <a:cubicBezTo>
                  <a:pt x="-6843" y="1057834"/>
                  <a:pt x="-8746" y="841666"/>
                  <a:pt x="0" y="701423"/>
                </a:cubicBezTo>
                <a:cubicBezTo>
                  <a:pt x="8746" y="561180"/>
                  <a:pt x="26347" y="250640"/>
                  <a:pt x="0" y="0"/>
                </a:cubicBezTo>
                <a:close/>
              </a:path>
            </a:pathLst>
          </a:custGeom>
          <a:ln w="38100">
            <a:extLst>
              <a:ext uri="{C807C97D-BFC1-408E-A445-0C87EB9F89A2}">
                <ask:lineSketchStyleProps xmlns:ask="http://schemas.microsoft.com/office/drawing/2018/sketchyshapes" xmln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r>
              <a:rPr lang="vi-VN" sz="3600" b="1" dirty="0">
                <a:solidFill>
                  <a:srgbClr val="FF0000"/>
                </a:solidFill>
                <a:latin typeface="Cambria" panose="02040503050406030204" pitchFamily="18" charset="0"/>
                <a:ea typeface="Cambria" panose="02040503050406030204" pitchFamily="18" charset="0"/>
              </a:rPr>
              <a:t>- Nên làm:</a:t>
            </a:r>
          </a:p>
          <a:p>
            <a:r>
              <a:rPr lang="vi-VN" sz="3600" b="1" dirty="0">
                <a:solidFill>
                  <a:srgbClr val="002060"/>
                </a:solidFill>
                <a:latin typeface="Cambria" panose="02040503050406030204" pitchFamily="18" charset="0"/>
                <a:ea typeface="Cambria" panose="02040503050406030204" pitchFamily="18" charset="0"/>
              </a:rPr>
              <a:t>+ Thực hiện nội quy khi tham quan. </a:t>
            </a:r>
          </a:p>
          <a:p>
            <a:r>
              <a:rPr lang="vi-VN" sz="3600" b="1" dirty="0">
                <a:solidFill>
                  <a:srgbClr val="002060"/>
                </a:solidFill>
                <a:latin typeface="Cambria" panose="02040503050406030204" pitchFamily="18" charset="0"/>
                <a:ea typeface="Cambria" panose="02040503050406030204" pitchFamily="18" charset="0"/>
              </a:rPr>
              <a:t>+ Tuyên truyền, phát huy vẻ đẹp Cố đô Huế.</a:t>
            </a:r>
          </a:p>
          <a:p>
            <a:r>
              <a:rPr lang="vi-VN" sz="3600" b="1" dirty="0">
                <a:solidFill>
                  <a:srgbClr val="002060"/>
                </a:solidFill>
                <a:latin typeface="Cambria" panose="02040503050406030204" pitchFamily="18" charset="0"/>
                <a:ea typeface="Cambria" panose="02040503050406030204" pitchFamily="18" charset="0"/>
              </a:rPr>
              <a:t>+ Có ý thức giữ trật tự nơi đông người.</a:t>
            </a:r>
          </a:p>
        </p:txBody>
      </p:sp>
      <p:sp>
        <p:nvSpPr>
          <p:cNvPr id="21" name="TextBox 20">
            <a:extLst>
              <a:ext uri="{FF2B5EF4-FFF2-40B4-BE49-F238E27FC236}">
                <a16:creationId xmlns:a16="http://schemas.microsoft.com/office/drawing/2014/main" id="{895DD325-6FCF-5C22-206F-AE56543E6416}"/>
              </a:ext>
            </a:extLst>
          </p:cNvPr>
          <p:cNvSpPr txBox="1"/>
          <p:nvPr/>
        </p:nvSpPr>
        <p:spPr>
          <a:xfrm>
            <a:off x="6412332" y="2263590"/>
            <a:ext cx="5343442" cy="3970318"/>
          </a:xfrm>
          <a:custGeom>
            <a:avLst/>
            <a:gdLst>
              <a:gd name="connsiteX0" fmla="*/ 0 w 5343442"/>
              <a:gd name="connsiteY0" fmla="*/ 0 h 3970318"/>
              <a:gd name="connsiteX1" fmla="*/ 507627 w 5343442"/>
              <a:gd name="connsiteY1" fmla="*/ 0 h 3970318"/>
              <a:gd name="connsiteX2" fmla="*/ 1282426 w 5343442"/>
              <a:gd name="connsiteY2" fmla="*/ 0 h 3970318"/>
              <a:gd name="connsiteX3" fmla="*/ 1896922 w 5343442"/>
              <a:gd name="connsiteY3" fmla="*/ 0 h 3970318"/>
              <a:gd name="connsiteX4" fmla="*/ 2511418 w 5343442"/>
              <a:gd name="connsiteY4" fmla="*/ 0 h 3970318"/>
              <a:gd name="connsiteX5" fmla="*/ 3232782 w 5343442"/>
              <a:gd name="connsiteY5" fmla="*/ 0 h 3970318"/>
              <a:gd name="connsiteX6" fmla="*/ 3793844 w 5343442"/>
              <a:gd name="connsiteY6" fmla="*/ 0 h 3970318"/>
              <a:gd name="connsiteX7" fmla="*/ 4461774 w 5343442"/>
              <a:gd name="connsiteY7" fmla="*/ 0 h 3970318"/>
              <a:gd name="connsiteX8" fmla="*/ 5343442 w 5343442"/>
              <a:gd name="connsiteY8" fmla="*/ 0 h 3970318"/>
              <a:gd name="connsiteX9" fmla="*/ 5343442 w 5343442"/>
              <a:gd name="connsiteY9" fmla="*/ 701423 h 3970318"/>
              <a:gd name="connsiteX10" fmla="*/ 5343442 w 5343442"/>
              <a:gd name="connsiteY10" fmla="*/ 1244033 h 3970318"/>
              <a:gd name="connsiteX11" fmla="*/ 5343442 w 5343442"/>
              <a:gd name="connsiteY11" fmla="*/ 1905753 h 3970318"/>
              <a:gd name="connsiteX12" fmla="*/ 5343442 w 5343442"/>
              <a:gd name="connsiteY12" fmla="*/ 2488066 h 3970318"/>
              <a:gd name="connsiteX13" fmla="*/ 5343442 w 5343442"/>
              <a:gd name="connsiteY13" fmla="*/ 3189489 h 3970318"/>
              <a:gd name="connsiteX14" fmla="*/ 5343442 w 5343442"/>
              <a:gd name="connsiteY14" fmla="*/ 3970318 h 3970318"/>
              <a:gd name="connsiteX15" fmla="*/ 4568643 w 5343442"/>
              <a:gd name="connsiteY15" fmla="*/ 3970318 h 3970318"/>
              <a:gd name="connsiteX16" fmla="*/ 4061016 w 5343442"/>
              <a:gd name="connsiteY16" fmla="*/ 3970318 h 3970318"/>
              <a:gd name="connsiteX17" fmla="*/ 3553389 w 5343442"/>
              <a:gd name="connsiteY17" fmla="*/ 3970318 h 3970318"/>
              <a:gd name="connsiteX18" fmla="*/ 2778590 w 5343442"/>
              <a:gd name="connsiteY18" fmla="*/ 3970318 h 3970318"/>
              <a:gd name="connsiteX19" fmla="*/ 2270963 w 5343442"/>
              <a:gd name="connsiteY19" fmla="*/ 3970318 h 3970318"/>
              <a:gd name="connsiteX20" fmla="*/ 1496164 w 5343442"/>
              <a:gd name="connsiteY20" fmla="*/ 3970318 h 3970318"/>
              <a:gd name="connsiteX21" fmla="*/ 988537 w 5343442"/>
              <a:gd name="connsiteY21" fmla="*/ 3970318 h 3970318"/>
              <a:gd name="connsiteX22" fmla="*/ 0 w 5343442"/>
              <a:gd name="connsiteY22" fmla="*/ 3970318 h 3970318"/>
              <a:gd name="connsiteX23" fmla="*/ 0 w 5343442"/>
              <a:gd name="connsiteY23" fmla="*/ 3229192 h 3970318"/>
              <a:gd name="connsiteX24" fmla="*/ 0 w 5343442"/>
              <a:gd name="connsiteY24" fmla="*/ 2686582 h 3970318"/>
              <a:gd name="connsiteX25" fmla="*/ 0 w 5343442"/>
              <a:gd name="connsiteY25" fmla="*/ 2064565 h 3970318"/>
              <a:gd name="connsiteX26" fmla="*/ 0 w 5343442"/>
              <a:gd name="connsiteY26" fmla="*/ 1482252 h 3970318"/>
              <a:gd name="connsiteX27" fmla="*/ 0 w 5343442"/>
              <a:gd name="connsiteY27" fmla="*/ 820532 h 3970318"/>
              <a:gd name="connsiteX28" fmla="*/ 0 w 5343442"/>
              <a:gd name="connsiteY28"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43442" h="3970318" fill="none" extrusionOk="0">
                <a:moveTo>
                  <a:pt x="0" y="0"/>
                </a:moveTo>
                <a:cubicBezTo>
                  <a:pt x="127994" y="22153"/>
                  <a:pt x="348706" y="4082"/>
                  <a:pt x="507627" y="0"/>
                </a:cubicBezTo>
                <a:cubicBezTo>
                  <a:pt x="666548" y="-4082"/>
                  <a:pt x="996241" y="-19211"/>
                  <a:pt x="1282426" y="0"/>
                </a:cubicBezTo>
                <a:cubicBezTo>
                  <a:pt x="1568611" y="19211"/>
                  <a:pt x="1753980" y="-2455"/>
                  <a:pt x="1896922" y="0"/>
                </a:cubicBezTo>
                <a:cubicBezTo>
                  <a:pt x="2039864" y="2455"/>
                  <a:pt x="2270057" y="-12238"/>
                  <a:pt x="2511418" y="0"/>
                </a:cubicBezTo>
                <a:cubicBezTo>
                  <a:pt x="2752779" y="12238"/>
                  <a:pt x="2981724" y="7180"/>
                  <a:pt x="3232782" y="0"/>
                </a:cubicBezTo>
                <a:cubicBezTo>
                  <a:pt x="3483840" y="-7180"/>
                  <a:pt x="3653055" y="4631"/>
                  <a:pt x="3793844" y="0"/>
                </a:cubicBezTo>
                <a:cubicBezTo>
                  <a:pt x="3934633" y="-4631"/>
                  <a:pt x="4296789" y="-16816"/>
                  <a:pt x="4461774" y="0"/>
                </a:cubicBezTo>
                <a:cubicBezTo>
                  <a:pt x="4626759" y="16816"/>
                  <a:pt x="5092954" y="-11585"/>
                  <a:pt x="5343442" y="0"/>
                </a:cubicBezTo>
                <a:cubicBezTo>
                  <a:pt x="5365299" y="267280"/>
                  <a:pt x="5353359" y="494421"/>
                  <a:pt x="5343442" y="701423"/>
                </a:cubicBezTo>
                <a:cubicBezTo>
                  <a:pt x="5333525" y="908425"/>
                  <a:pt x="5345434" y="1011913"/>
                  <a:pt x="5343442" y="1244033"/>
                </a:cubicBezTo>
                <a:cubicBezTo>
                  <a:pt x="5341451" y="1476153"/>
                  <a:pt x="5337547" y="1726249"/>
                  <a:pt x="5343442" y="1905753"/>
                </a:cubicBezTo>
                <a:cubicBezTo>
                  <a:pt x="5349337" y="2085257"/>
                  <a:pt x="5316403" y="2342543"/>
                  <a:pt x="5343442" y="2488066"/>
                </a:cubicBezTo>
                <a:cubicBezTo>
                  <a:pt x="5370481" y="2633589"/>
                  <a:pt x="5309408" y="2987043"/>
                  <a:pt x="5343442" y="3189489"/>
                </a:cubicBezTo>
                <a:cubicBezTo>
                  <a:pt x="5377476" y="3391935"/>
                  <a:pt x="5310299" y="3653331"/>
                  <a:pt x="5343442" y="3970318"/>
                </a:cubicBezTo>
                <a:cubicBezTo>
                  <a:pt x="5145577" y="3997854"/>
                  <a:pt x="4850102" y="3938256"/>
                  <a:pt x="4568643" y="3970318"/>
                </a:cubicBezTo>
                <a:cubicBezTo>
                  <a:pt x="4287184" y="4002380"/>
                  <a:pt x="4308279" y="3979660"/>
                  <a:pt x="4061016" y="3970318"/>
                </a:cubicBezTo>
                <a:cubicBezTo>
                  <a:pt x="3813753" y="3960976"/>
                  <a:pt x="3776767" y="3975493"/>
                  <a:pt x="3553389" y="3970318"/>
                </a:cubicBezTo>
                <a:cubicBezTo>
                  <a:pt x="3330011" y="3965143"/>
                  <a:pt x="3074486" y="3965642"/>
                  <a:pt x="2778590" y="3970318"/>
                </a:cubicBezTo>
                <a:cubicBezTo>
                  <a:pt x="2482694" y="3974994"/>
                  <a:pt x="2516999" y="3968437"/>
                  <a:pt x="2270963" y="3970318"/>
                </a:cubicBezTo>
                <a:cubicBezTo>
                  <a:pt x="2024927" y="3972199"/>
                  <a:pt x="1718588" y="3946046"/>
                  <a:pt x="1496164" y="3970318"/>
                </a:cubicBezTo>
                <a:cubicBezTo>
                  <a:pt x="1273740" y="3994590"/>
                  <a:pt x="1226325" y="3960192"/>
                  <a:pt x="988537" y="3970318"/>
                </a:cubicBezTo>
                <a:cubicBezTo>
                  <a:pt x="750749" y="3980444"/>
                  <a:pt x="443294" y="3982283"/>
                  <a:pt x="0" y="3970318"/>
                </a:cubicBezTo>
                <a:cubicBezTo>
                  <a:pt x="-4546" y="3757760"/>
                  <a:pt x="-4498" y="3381693"/>
                  <a:pt x="0" y="3229192"/>
                </a:cubicBezTo>
                <a:cubicBezTo>
                  <a:pt x="4498" y="3076691"/>
                  <a:pt x="-24927" y="2935283"/>
                  <a:pt x="0" y="2686582"/>
                </a:cubicBezTo>
                <a:cubicBezTo>
                  <a:pt x="24927" y="2437881"/>
                  <a:pt x="27084" y="2371102"/>
                  <a:pt x="0" y="2064565"/>
                </a:cubicBezTo>
                <a:cubicBezTo>
                  <a:pt x="-27084" y="1758028"/>
                  <a:pt x="11665" y="1618601"/>
                  <a:pt x="0" y="1482252"/>
                </a:cubicBezTo>
                <a:cubicBezTo>
                  <a:pt x="-11665" y="1345903"/>
                  <a:pt x="9438" y="1101861"/>
                  <a:pt x="0" y="820532"/>
                </a:cubicBezTo>
                <a:cubicBezTo>
                  <a:pt x="-9438" y="539203"/>
                  <a:pt x="-23389" y="363155"/>
                  <a:pt x="0" y="0"/>
                </a:cubicBezTo>
                <a:close/>
              </a:path>
              <a:path w="5343442" h="3970318" stroke="0" extrusionOk="0">
                <a:moveTo>
                  <a:pt x="0" y="0"/>
                </a:moveTo>
                <a:cubicBezTo>
                  <a:pt x="190112" y="-743"/>
                  <a:pt x="277527" y="14607"/>
                  <a:pt x="507627" y="0"/>
                </a:cubicBezTo>
                <a:cubicBezTo>
                  <a:pt x="737727" y="-14607"/>
                  <a:pt x="1075964" y="4101"/>
                  <a:pt x="1228992" y="0"/>
                </a:cubicBezTo>
                <a:cubicBezTo>
                  <a:pt x="1382020" y="-4101"/>
                  <a:pt x="1574582" y="-18139"/>
                  <a:pt x="1843487" y="0"/>
                </a:cubicBezTo>
                <a:cubicBezTo>
                  <a:pt x="2112393" y="18139"/>
                  <a:pt x="2375476" y="31090"/>
                  <a:pt x="2564852" y="0"/>
                </a:cubicBezTo>
                <a:cubicBezTo>
                  <a:pt x="2754228" y="-31090"/>
                  <a:pt x="3069751" y="31102"/>
                  <a:pt x="3232782" y="0"/>
                </a:cubicBezTo>
                <a:cubicBezTo>
                  <a:pt x="3395813" y="-31102"/>
                  <a:pt x="3529122" y="12495"/>
                  <a:pt x="3793844" y="0"/>
                </a:cubicBezTo>
                <a:cubicBezTo>
                  <a:pt x="4058566" y="-12495"/>
                  <a:pt x="4146244" y="-2635"/>
                  <a:pt x="4301471" y="0"/>
                </a:cubicBezTo>
                <a:cubicBezTo>
                  <a:pt x="4456698" y="2635"/>
                  <a:pt x="5092083" y="-43613"/>
                  <a:pt x="5343442" y="0"/>
                </a:cubicBezTo>
                <a:cubicBezTo>
                  <a:pt x="5340389" y="289198"/>
                  <a:pt x="5343286" y="361404"/>
                  <a:pt x="5343442" y="661720"/>
                </a:cubicBezTo>
                <a:cubicBezTo>
                  <a:pt x="5343598" y="962036"/>
                  <a:pt x="5346212" y="1018788"/>
                  <a:pt x="5343442" y="1204330"/>
                </a:cubicBezTo>
                <a:cubicBezTo>
                  <a:pt x="5340673" y="1389872"/>
                  <a:pt x="5363798" y="1633251"/>
                  <a:pt x="5343442" y="1786643"/>
                </a:cubicBezTo>
                <a:cubicBezTo>
                  <a:pt x="5323086" y="1940035"/>
                  <a:pt x="5322984" y="2080760"/>
                  <a:pt x="5343442" y="2329253"/>
                </a:cubicBezTo>
                <a:cubicBezTo>
                  <a:pt x="5363901" y="2577746"/>
                  <a:pt x="5343493" y="2669427"/>
                  <a:pt x="5343442" y="2990973"/>
                </a:cubicBezTo>
                <a:cubicBezTo>
                  <a:pt x="5343391" y="3312519"/>
                  <a:pt x="5371958" y="3513754"/>
                  <a:pt x="5343442" y="3970318"/>
                </a:cubicBezTo>
                <a:cubicBezTo>
                  <a:pt x="5133751" y="3966431"/>
                  <a:pt x="4856056" y="3957511"/>
                  <a:pt x="4728946" y="3970318"/>
                </a:cubicBezTo>
                <a:cubicBezTo>
                  <a:pt x="4601836" y="3983125"/>
                  <a:pt x="4441825" y="3977151"/>
                  <a:pt x="4167885" y="3970318"/>
                </a:cubicBezTo>
                <a:cubicBezTo>
                  <a:pt x="3893945" y="3963485"/>
                  <a:pt x="3800183" y="3946470"/>
                  <a:pt x="3660258" y="3970318"/>
                </a:cubicBezTo>
                <a:cubicBezTo>
                  <a:pt x="3520333" y="3994166"/>
                  <a:pt x="3247895" y="3946853"/>
                  <a:pt x="2885459" y="3970318"/>
                </a:cubicBezTo>
                <a:cubicBezTo>
                  <a:pt x="2523023" y="3993783"/>
                  <a:pt x="2447081" y="3939574"/>
                  <a:pt x="2164094" y="3970318"/>
                </a:cubicBezTo>
                <a:cubicBezTo>
                  <a:pt x="1881107" y="4001062"/>
                  <a:pt x="1752394" y="3984820"/>
                  <a:pt x="1442729" y="3970318"/>
                </a:cubicBezTo>
                <a:cubicBezTo>
                  <a:pt x="1133065" y="3955816"/>
                  <a:pt x="940278" y="3934769"/>
                  <a:pt x="721365" y="3970318"/>
                </a:cubicBezTo>
                <a:cubicBezTo>
                  <a:pt x="502452" y="4005867"/>
                  <a:pt x="267897" y="3967603"/>
                  <a:pt x="0" y="3970318"/>
                </a:cubicBezTo>
                <a:cubicBezTo>
                  <a:pt x="15253" y="3653477"/>
                  <a:pt x="-460" y="3461633"/>
                  <a:pt x="0" y="3308598"/>
                </a:cubicBezTo>
                <a:cubicBezTo>
                  <a:pt x="460" y="3155563"/>
                  <a:pt x="-24469" y="2926143"/>
                  <a:pt x="0" y="2646879"/>
                </a:cubicBezTo>
                <a:cubicBezTo>
                  <a:pt x="24469" y="2367615"/>
                  <a:pt x="23877" y="2229531"/>
                  <a:pt x="0" y="2024862"/>
                </a:cubicBezTo>
                <a:cubicBezTo>
                  <a:pt x="-23877" y="1820193"/>
                  <a:pt x="6843" y="1668452"/>
                  <a:pt x="0" y="1363143"/>
                </a:cubicBezTo>
                <a:cubicBezTo>
                  <a:pt x="-6843" y="1057834"/>
                  <a:pt x="-8746" y="841666"/>
                  <a:pt x="0" y="701423"/>
                </a:cubicBezTo>
                <a:cubicBezTo>
                  <a:pt x="8746" y="561180"/>
                  <a:pt x="26347" y="250640"/>
                  <a:pt x="0" y="0"/>
                </a:cubicBezTo>
                <a:close/>
              </a:path>
            </a:pathLst>
          </a:custGeom>
          <a:ln w="38100">
            <a:extLst>
              <a:ext uri="{C807C97D-BFC1-408E-A445-0C87EB9F89A2}">
                <ask:lineSketchStyleProps xmlns:ask="http://schemas.microsoft.com/office/drawing/2018/sketchyshapes" xmlns="" sd="7551060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r>
              <a:rPr lang="vi-VN" sz="30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Không nên làm:</a:t>
            </a:r>
          </a:p>
          <a:p>
            <a:r>
              <a:rPr lang="vi-VN" sz="3600" b="1" dirty="0" smtClean="0">
                <a:solidFill>
                  <a:srgbClr val="002060"/>
                </a:solidFill>
                <a:latin typeface="Cambria" panose="02040503050406030204" pitchFamily="18" charset="0"/>
                <a:ea typeface="Cambria" panose="02040503050406030204" pitchFamily="18" charset="0"/>
              </a:rPr>
              <a:t>+</a:t>
            </a:r>
            <a:r>
              <a:rPr lang="en-US" sz="3600" b="1" dirty="0" smtClean="0">
                <a:solidFill>
                  <a:srgbClr val="002060"/>
                </a:solidFill>
                <a:latin typeface="Cambria" panose="02040503050406030204" pitchFamily="18" charset="0"/>
                <a:ea typeface="Cambria" panose="02040503050406030204" pitchFamily="18" charset="0"/>
              </a:rPr>
              <a:t> </a:t>
            </a:r>
            <a:r>
              <a:rPr lang="vi-VN" sz="3600" b="1" dirty="0" smtClean="0">
                <a:solidFill>
                  <a:srgbClr val="002060"/>
                </a:solidFill>
                <a:latin typeface="Cambria" panose="02040503050406030204" pitchFamily="18" charset="0"/>
                <a:ea typeface="Cambria" panose="02040503050406030204" pitchFamily="18" charset="0"/>
              </a:rPr>
              <a:t>Vứt </a:t>
            </a:r>
            <a:r>
              <a:rPr lang="vi-VN" sz="3600" b="1" dirty="0">
                <a:solidFill>
                  <a:srgbClr val="002060"/>
                </a:solidFill>
                <a:latin typeface="Cambria" panose="02040503050406030204" pitchFamily="18" charset="0"/>
                <a:ea typeface="Cambria" panose="02040503050406030204" pitchFamily="18" charset="0"/>
              </a:rPr>
              <a:t>rác bừa bãi.</a:t>
            </a:r>
          </a:p>
          <a:p>
            <a:r>
              <a:rPr lang="vi-VN" sz="3600" b="1" dirty="0" smtClean="0">
                <a:solidFill>
                  <a:srgbClr val="002060"/>
                </a:solidFill>
                <a:latin typeface="Cambria" panose="02040503050406030204" pitchFamily="18" charset="0"/>
                <a:ea typeface="Cambria" panose="02040503050406030204" pitchFamily="18" charset="0"/>
              </a:rPr>
              <a:t>+</a:t>
            </a:r>
            <a:r>
              <a:rPr lang="en-US" sz="3600" b="1" dirty="0" smtClean="0">
                <a:solidFill>
                  <a:srgbClr val="002060"/>
                </a:solidFill>
                <a:latin typeface="Cambria" panose="02040503050406030204" pitchFamily="18" charset="0"/>
                <a:ea typeface="Cambria" panose="02040503050406030204" pitchFamily="18" charset="0"/>
              </a:rPr>
              <a:t> </a:t>
            </a:r>
            <a:r>
              <a:rPr lang="vi-VN" sz="3600" b="1" dirty="0" smtClean="0">
                <a:solidFill>
                  <a:srgbClr val="002060"/>
                </a:solidFill>
                <a:latin typeface="Cambria" panose="02040503050406030204" pitchFamily="18" charset="0"/>
                <a:ea typeface="Cambria" panose="02040503050406030204" pitchFamily="18" charset="0"/>
              </a:rPr>
              <a:t>Không </a:t>
            </a:r>
            <a:r>
              <a:rPr lang="vi-VN" sz="3600" b="1" dirty="0">
                <a:solidFill>
                  <a:srgbClr val="002060"/>
                </a:solidFill>
                <a:latin typeface="Cambria" panose="02040503050406030204" pitchFamily="18" charset="0"/>
                <a:ea typeface="Cambria" panose="02040503050406030204" pitchFamily="18" charset="0"/>
              </a:rPr>
              <a:t>chen lấn, xô đẩy nhau.</a:t>
            </a:r>
          </a:p>
          <a:p>
            <a:r>
              <a:rPr lang="vi-VN" sz="3600" b="1" dirty="0">
                <a:solidFill>
                  <a:srgbClr val="002060"/>
                </a:solidFill>
                <a:latin typeface="Cambria" panose="02040503050406030204" pitchFamily="18" charset="0"/>
                <a:ea typeface="Cambria" panose="02040503050406030204" pitchFamily="18" charset="0"/>
              </a:rPr>
              <a:t>+ Nói tục, chửi bậy.</a:t>
            </a:r>
          </a:p>
          <a:p>
            <a:r>
              <a:rPr lang="vi-VN" sz="3600" b="1" dirty="0">
                <a:solidFill>
                  <a:srgbClr val="002060"/>
                </a:solidFill>
                <a:latin typeface="Cambria" panose="02040503050406030204" pitchFamily="18" charset="0"/>
                <a:ea typeface="Cambria" panose="02040503050406030204" pitchFamily="18" charset="0"/>
              </a:rPr>
              <a:t>+ Viết vẽ bậy lên các di tích lịch sử.</a:t>
            </a:r>
          </a:p>
        </p:txBody>
      </p:sp>
    </p:spTree>
    <p:extLst>
      <p:ext uri="{BB962C8B-B14F-4D97-AF65-F5344CB8AC3E}">
        <p14:creationId xmlns:p14="http://schemas.microsoft.com/office/powerpoint/2010/main" val="26099630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780FC-B742-C330-7A17-94DE14F0334D}"/>
              </a:ext>
            </a:extLst>
          </p:cNvPr>
          <p:cNvPicPr>
            <a:picLocks noChangeAspect="1"/>
          </p:cNvPicPr>
          <p:nvPr/>
        </p:nvPicPr>
        <p:blipFill>
          <a:blip r:embed="rId3"/>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3169920" y="0"/>
            <a:ext cx="6268720" cy="1544320"/>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155931" y="324765"/>
            <a:ext cx="12296698" cy="2676376"/>
          </a:xfrm>
          <a:prstGeom prst="rect">
            <a:avLst/>
          </a:prstGeom>
        </p:spPr>
      </p:pic>
    </p:spTree>
    <p:extLst>
      <p:ext uri="{BB962C8B-B14F-4D97-AF65-F5344CB8AC3E}">
        <p14:creationId xmlns:p14="http://schemas.microsoft.com/office/powerpoint/2010/main" val="40301868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9496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780FC-B742-C330-7A17-94DE14F0334D}"/>
              </a:ext>
            </a:extLst>
          </p:cNvPr>
          <p:cNvPicPr>
            <a:picLocks noChangeAspect="1"/>
          </p:cNvPicPr>
          <p:nvPr/>
        </p:nvPicPr>
        <p:blipFill>
          <a:blip r:embed="rId3"/>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3169920" y="0"/>
            <a:ext cx="6268720" cy="1544320"/>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1954306" y="55056"/>
            <a:ext cx="8155331" cy="2978528"/>
          </a:xfrm>
          <a:prstGeom prst="rect">
            <a:avLst/>
          </a:prstGeom>
        </p:spPr>
      </p:pic>
    </p:spTree>
    <p:extLst>
      <p:ext uri="{BB962C8B-B14F-4D97-AF65-F5344CB8AC3E}">
        <p14:creationId xmlns:p14="http://schemas.microsoft.com/office/powerpoint/2010/main" val="33761733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F4C289F1-2C1D-CC14-CDA9-392F84FC5905}"/>
              </a:ext>
            </a:extLst>
          </p:cNvPr>
          <p:cNvPicPr>
            <a:picLocks noChangeAspect="1"/>
          </p:cNvPicPr>
          <p:nvPr/>
        </p:nvPicPr>
        <p:blipFill>
          <a:blip r:embed="rId2"/>
          <a:stretch>
            <a:fillRect/>
          </a:stretch>
        </p:blipFill>
        <p:spPr>
          <a:xfrm>
            <a:off x="21872" y="0"/>
            <a:ext cx="12148256" cy="683339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138415-8BBE-4E6B-9ECA-259DB59DA131}"/>
              </a:ext>
            </a:extLst>
          </p:cNvPr>
          <p:cNvSpPr/>
          <p:nvPr/>
        </p:nvSpPr>
        <p:spPr>
          <a:xfrm>
            <a:off x="763049" y="2041810"/>
            <a:ext cx="10388426" cy="3066218"/>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83E39FF-60C0-4578-A820-12F622F06D25}"/>
              </a:ext>
            </a:extLst>
          </p:cNvPr>
          <p:cNvSpPr/>
          <p:nvPr/>
        </p:nvSpPr>
        <p:spPr>
          <a:xfrm>
            <a:off x="-1290758" y="2209975"/>
            <a:ext cx="14290040" cy="2190600"/>
          </a:xfrm>
          <a:prstGeom prst="rect">
            <a:avLst/>
          </a:prstGeom>
        </p:spPr>
        <p:txBody>
          <a:bodyPr wrap="square">
            <a:spAutoFit/>
          </a:bodyPr>
          <a:lstStyle/>
          <a:p>
            <a:pPr algn="ctr">
              <a:lnSpc>
                <a:spcPct val="130000"/>
              </a:lnSpc>
            </a:pPr>
            <a:r>
              <a:rPr lang="en-US" sz="5400" b="1" dirty="0" err="1">
                <a:solidFill>
                  <a:srgbClr val="0070C0"/>
                </a:solidFill>
                <a:latin typeface="UTM Futura Extra" panose="02040603050506020204" pitchFamily="18" charset="0"/>
                <a:ea typeface="HP001 5H" pitchFamily="34" charset="-127"/>
                <a:cs typeface="Times New Roman" pitchFamily="18" charset="0"/>
              </a:rPr>
              <a:t>Hoạt</a:t>
            </a:r>
            <a:r>
              <a:rPr lang="en-US" sz="5400" b="1" dirty="0">
                <a:solidFill>
                  <a:srgbClr val="0070C0"/>
                </a:solidFill>
                <a:latin typeface="UTM Futura Extra" panose="02040603050506020204" pitchFamily="18" charset="0"/>
                <a:ea typeface="HP001 5H" pitchFamily="34" charset="-127"/>
                <a:cs typeface="Times New Roman" pitchFamily="18" charset="0"/>
              </a:rPr>
              <a:t> </a:t>
            </a:r>
            <a:r>
              <a:rPr lang="en-US" sz="5400" b="1" dirty="0" err="1">
                <a:solidFill>
                  <a:srgbClr val="0070C0"/>
                </a:solidFill>
                <a:latin typeface="UTM Futura Extra" panose="02040603050506020204" pitchFamily="18" charset="0"/>
                <a:ea typeface="HP001 5H" pitchFamily="34" charset="-127"/>
                <a:cs typeface="Times New Roman" pitchFamily="18" charset="0"/>
              </a:rPr>
              <a:t>động</a:t>
            </a:r>
            <a:r>
              <a:rPr lang="en-US" sz="5400" b="1" dirty="0">
                <a:solidFill>
                  <a:srgbClr val="0070C0"/>
                </a:solidFill>
                <a:latin typeface="UTM Futura Extra" panose="02040603050506020204" pitchFamily="18" charset="0"/>
                <a:ea typeface="HP001 5H" pitchFamily="34" charset="-127"/>
                <a:cs typeface="Times New Roman" pitchFamily="18" charset="0"/>
              </a:rPr>
              <a:t> </a:t>
            </a:r>
            <a:r>
              <a:rPr lang="vi-VN" sz="5400" b="1" dirty="0">
                <a:solidFill>
                  <a:srgbClr val="0070C0"/>
                </a:solidFill>
                <a:latin typeface="UTM Futura Extra" panose="02040603050506020204" pitchFamily="18" charset="0"/>
                <a:ea typeface="HP001 5H" pitchFamily="34" charset="-127"/>
                <a:cs typeface="Times New Roman" pitchFamily="18" charset="0"/>
              </a:rPr>
              <a:t>2</a:t>
            </a:r>
            <a:r>
              <a:rPr lang="en-US" sz="5400" b="1" dirty="0">
                <a:solidFill>
                  <a:srgbClr val="0070C0"/>
                </a:solidFill>
                <a:latin typeface="UTM Futura Extra" panose="02040603050506020204" pitchFamily="18" charset="0"/>
                <a:ea typeface="HP001 5H" pitchFamily="34" charset="-127"/>
                <a:cs typeface="Times New Roman" pitchFamily="18" charset="0"/>
              </a:rPr>
              <a:t>: </a:t>
            </a:r>
            <a:endParaRPr lang="vi-VN" sz="5400" b="1" dirty="0">
              <a:solidFill>
                <a:srgbClr val="0070C0"/>
              </a:solidFill>
              <a:latin typeface="UTM Futura Extra" panose="02040603050506020204" pitchFamily="18" charset="0"/>
              <a:ea typeface="HP001 5H" pitchFamily="34" charset="-127"/>
              <a:cs typeface="Times New Roman" pitchFamily="18" charset="0"/>
            </a:endParaRPr>
          </a:p>
          <a:p>
            <a:pPr algn="ctr">
              <a:lnSpc>
                <a:spcPct val="130000"/>
              </a:lnSpc>
            </a:pPr>
            <a:r>
              <a:rPr lang="vi-VN" sz="5400" b="1" dirty="0">
                <a:solidFill>
                  <a:srgbClr val="0070C0"/>
                </a:solidFill>
                <a:latin typeface="UTM Futura Extra" panose="02040603050506020204" pitchFamily="18" charset="0"/>
                <a:ea typeface="HP001 5H" pitchFamily="34" charset="-127"/>
                <a:cs typeface="Times New Roman" pitchFamily="18" charset="0"/>
              </a:rPr>
              <a:t>KỂ CHUYỆN LỊCH SỬ CỐ ĐÔ</a:t>
            </a:r>
            <a:endParaRPr lang="en-US" sz="5400" b="1" dirty="0">
              <a:solidFill>
                <a:srgbClr val="0070C0"/>
              </a:solidFill>
              <a:latin typeface="UTM Futura Extra" panose="02040603050506020204" pitchFamily="18" charset="0"/>
              <a:ea typeface="HP001 5H" pitchFamily="34" charset="-127"/>
              <a:cs typeface="Times New Roman" pitchFamily="18" charset="0"/>
            </a:endParaRPr>
          </a:p>
        </p:txBody>
      </p:sp>
    </p:spTree>
    <p:extLst>
      <p:ext uri="{BB962C8B-B14F-4D97-AF65-F5344CB8AC3E}">
        <p14:creationId xmlns:p14="http://schemas.microsoft.com/office/powerpoint/2010/main" val="26793814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A5941E-36BA-BBF4-23BE-98A94B7A8955}"/>
              </a:ext>
            </a:extLst>
          </p:cNvPr>
          <p:cNvSpPr txBox="1"/>
          <p:nvPr/>
        </p:nvSpPr>
        <p:spPr>
          <a:xfrm>
            <a:off x="1396673" y="2023230"/>
            <a:ext cx="9606455" cy="3908762"/>
          </a:xfrm>
          <a:prstGeom prst="rect">
            <a:avLst/>
          </a:prstGeom>
          <a:no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cs typeface="Calibri" panose="020F0502020204030204" pitchFamily="34" charset="0"/>
              </a:rPr>
              <a:t>Kinh thành Huế được xây dựng từ triều Nguyễn, nơi đây gắn liền với nhiều sự kiện lịch sử của dân tộc.</a:t>
            </a:r>
            <a:endParaRPr lang="en-SG" sz="60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37E17FD6-78C0-B9B9-EB17-29FE69BE1976}"/>
              </a:ext>
            </a:extLst>
          </p:cNvPr>
          <p:cNvSpPr txBox="1"/>
          <p:nvPr/>
        </p:nvSpPr>
        <p:spPr>
          <a:xfrm>
            <a:off x="207803" y="393514"/>
            <a:ext cx="11984197" cy="1477328"/>
          </a:xfrm>
          <a:prstGeom prst="rect">
            <a:avLst/>
          </a:prstGeom>
          <a:solidFill>
            <a:schemeClr val="bg1">
              <a:lumMod val="85000"/>
            </a:schemeClr>
          </a:solidFill>
        </p:spPr>
        <p:txBody>
          <a:bodyPr wrap="square">
            <a:spAutoFit/>
          </a:bodyPr>
          <a:lstStyle/>
          <a:p>
            <a:pPr algn="ctr"/>
            <a:r>
              <a:rPr lang="vi-VN" sz="4500" b="1" dirty="0">
                <a:latin typeface="Cambria" panose="02040503050406030204" pitchFamily="18" charset="0"/>
                <a:ea typeface="Cambria" panose="02040503050406030204" pitchFamily="18" charset="0"/>
              </a:rPr>
              <a:t>1. Đọc thông tin, hãy cho biết Kinh thành Huế được xây dựng vào triều đại nào?</a:t>
            </a:r>
            <a:endParaRPr lang="en-US" sz="4500" b="1" dirty="0">
              <a:latin typeface="Cambria" panose="02040503050406030204" pitchFamily="18" charset="0"/>
              <a:ea typeface="Cambria" panose="02040503050406030204" pitchFamily="18" charset="0"/>
            </a:endParaRPr>
          </a:p>
        </p:txBody>
      </p:sp>
      <p:grpSp>
        <p:nvGrpSpPr>
          <p:cNvPr id="4" name="组合 17">
            <a:extLst>
              <a:ext uri="{FF2B5EF4-FFF2-40B4-BE49-F238E27FC236}">
                <a16:creationId xmlns:a16="http://schemas.microsoft.com/office/drawing/2014/main" id="{AFC7ED51-4B9F-36C2-9375-173B54B0EE9B}"/>
              </a:ext>
            </a:extLst>
          </p:cNvPr>
          <p:cNvGrpSpPr/>
          <p:nvPr/>
        </p:nvGrpSpPr>
        <p:grpSpPr>
          <a:xfrm>
            <a:off x="-1717190" y="4792624"/>
            <a:ext cx="15626379" cy="2310290"/>
            <a:chOff x="-2315494" y="4590153"/>
            <a:chExt cx="15626379" cy="2310290"/>
          </a:xfrm>
        </p:grpSpPr>
        <p:grpSp>
          <p:nvGrpSpPr>
            <p:cNvPr id="5" name="组合 18">
              <a:extLst>
                <a:ext uri="{FF2B5EF4-FFF2-40B4-BE49-F238E27FC236}">
                  <a16:creationId xmlns:a16="http://schemas.microsoft.com/office/drawing/2014/main" id="{07BF40EB-8385-B028-6552-9D9F9C4A842C}"/>
                </a:ext>
              </a:extLst>
            </p:cNvPr>
            <p:cNvGrpSpPr/>
            <p:nvPr/>
          </p:nvGrpSpPr>
          <p:grpSpPr>
            <a:xfrm>
              <a:off x="-2315494" y="4590153"/>
              <a:ext cx="11938500" cy="2310290"/>
              <a:chOff x="-2992763" y="3948264"/>
              <a:chExt cx="15946137" cy="2957973"/>
            </a:xfrm>
          </p:grpSpPr>
          <p:pic>
            <p:nvPicPr>
              <p:cNvPr id="9" name="图片 20">
                <a:extLst>
                  <a:ext uri="{FF2B5EF4-FFF2-40B4-BE49-F238E27FC236}">
                    <a16:creationId xmlns:a16="http://schemas.microsoft.com/office/drawing/2014/main" id="{8B32C693-3558-8209-C3D2-9EEC87055C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1" name="图片 21">
                <a:extLst>
                  <a:ext uri="{FF2B5EF4-FFF2-40B4-BE49-F238E27FC236}">
                    <a16:creationId xmlns:a16="http://schemas.microsoft.com/office/drawing/2014/main" id="{09A5A326-B26A-3227-86E5-B07393BD37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2" name="图片 22">
                <a:extLst>
                  <a:ext uri="{FF2B5EF4-FFF2-40B4-BE49-F238E27FC236}">
                    <a16:creationId xmlns:a16="http://schemas.microsoft.com/office/drawing/2014/main" id="{D28B54E0-4852-ACA7-40A9-788127967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3" name="图片 23">
                <a:extLst>
                  <a:ext uri="{FF2B5EF4-FFF2-40B4-BE49-F238E27FC236}">
                    <a16:creationId xmlns:a16="http://schemas.microsoft.com/office/drawing/2014/main" id="{9EB1DC7F-0FDE-ED6F-DB61-439231AA45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4" name="图片 24">
                <a:extLst>
                  <a:ext uri="{FF2B5EF4-FFF2-40B4-BE49-F238E27FC236}">
                    <a16:creationId xmlns:a16="http://schemas.microsoft.com/office/drawing/2014/main" id="{659BD3B2-43DD-22C2-2DD2-206F6859FB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7" name="图片 19">
              <a:extLst>
                <a:ext uri="{FF2B5EF4-FFF2-40B4-BE49-F238E27FC236}">
                  <a16:creationId xmlns:a16="http://schemas.microsoft.com/office/drawing/2014/main" id="{92719E84-3C7E-5CB6-EF34-258BFD7FCE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Tree>
    <p:extLst>
      <p:ext uri="{BB962C8B-B14F-4D97-AF65-F5344CB8AC3E}">
        <p14:creationId xmlns:p14="http://schemas.microsoft.com/office/powerpoint/2010/main" val="8018184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EEE8F11-3582-44B7-9869-F2D26D7DD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41F1CC-6A53-4BCF-9127-AABB52E249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61B2B49-7142-4CA8-A929-4671548E6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16_DOOL_100617_K1_3">
            <a:extLst>
              <a:ext uri="{FF2B5EF4-FFF2-40B4-BE49-F238E27FC236}">
                <a16:creationId xmlns:a16="http://schemas.microsoft.com/office/drawing/2014/main" id="{C6D99047-D63A-4421-AC79-D3DA77CE72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90" r="11107"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57402654-B42B-4B95-8E71-16D5B6DB94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15" r="17315"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Picture 4" descr="Minh_Mạng_mausoleum">
            <a:extLst>
              <a:ext uri="{FF2B5EF4-FFF2-40B4-BE49-F238E27FC236}">
                <a16:creationId xmlns:a16="http://schemas.microsoft.com/office/drawing/2014/main" id="{F9AFCA6F-CCE9-4CCE-9B55-06117190E6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05" r="8484" b="-5"/>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3E315D1-53B9-4FF3-A2F4-300EBAB3492F}"/>
              </a:ext>
            </a:extLst>
          </p:cNvPr>
          <p:cNvSpPr/>
          <p:nvPr/>
        </p:nvSpPr>
        <p:spPr>
          <a:xfrm>
            <a:off x="6554406" y="888558"/>
            <a:ext cx="5511470" cy="5087355"/>
          </a:xfrm>
          <a:prstGeom prst="rect">
            <a:avLst/>
          </a:prstGeom>
        </p:spPr>
        <p:txBody>
          <a:bodyPr wrap="square">
            <a:spAutoFit/>
          </a:bodyPr>
          <a:lstStyle/>
          <a:p>
            <a:pPr algn="ctr">
              <a:lnSpc>
                <a:spcPct val="130000"/>
              </a:lnSpc>
              <a:defRPr/>
            </a:pPr>
            <a:r>
              <a:rPr lang="en-SG" sz="5100" b="1" dirty="0">
                <a:latin typeface="Cambria" panose="02040503050406030204" pitchFamily="18" charset="0"/>
                <a:ea typeface="Cambria" panose="02040503050406030204" pitchFamily="18" charset="0"/>
              </a:rPr>
              <a:t>2. </a:t>
            </a:r>
            <a:r>
              <a:rPr lang="en-SG" sz="5100" b="1" dirty="0" err="1">
                <a:latin typeface="Cambria" panose="02040503050406030204" pitchFamily="18" charset="0"/>
                <a:ea typeface="Cambria" panose="02040503050406030204" pitchFamily="18" charset="0"/>
              </a:rPr>
              <a:t>Hãy</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kể</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một</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câu</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chuyện</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lịch</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sử</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có</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liên</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quan</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đến</a:t>
            </a:r>
            <a:r>
              <a:rPr lang="en-SG" sz="5100" b="1" dirty="0">
                <a:latin typeface="Cambria" panose="02040503050406030204" pitchFamily="18" charset="0"/>
                <a:ea typeface="Cambria" panose="02040503050406030204" pitchFamily="18" charset="0"/>
              </a:rPr>
              <a:t> </a:t>
            </a:r>
            <a:endParaRPr lang="vi-VN" sz="5100" b="1" dirty="0">
              <a:latin typeface="Cambria" panose="02040503050406030204" pitchFamily="18" charset="0"/>
              <a:ea typeface="Cambria" panose="02040503050406030204" pitchFamily="18" charset="0"/>
            </a:endParaRPr>
          </a:p>
          <a:p>
            <a:pPr algn="ctr">
              <a:lnSpc>
                <a:spcPct val="130000"/>
              </a:lnSpc>
              <a:defRPr/>
            </a:pPr>
            <a:r>
              <a:rPr lang="en-SG" sz="5100" b="1" dirty="0" err="1">
                <a:latin typeface="Cambria" panose="02040503050406030204" pitchFamily="18" charset="0"/>
                <a:ea typeface="Cambria" panose="02040503050406030204" pitchFamily="18" charset="0"/>
              </a:rPr>
              <a:t>Cố</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đô</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Huế</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mà</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em</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yêu</a:t>
            </a:r>
            <a:r>
              <a:rPr lang="en-SG" sz="5100" b="1" dirty="0">
                <a:latin typeface="Cambria" panose="02040503050406030204" pitchFamily="18" charset="0"/>
                <a:ea typeface="Cambria" panose="02040503050406030204" pitchFamily="18" charset="0"/>
              </a:rPr>
              <a:t> </a:t>
            </a:r>
            <a:r>
              <a:rPr lang="en-SG" sz="5100" b="1" dirty="0" err="1">
                <a:latin typeface="Cambria" panose="02040503050406030204" pitchFamily="18" charset="0"/>
                <a:ea typeface="Cambria" panose="02040503050406030204" pitchFamily="18" charset="0"/>
              </a:rPr>
              <a:t>thích</a:t>
            </a:r>
            <a:r>
              <a:rPr lang="en-SG" sz="5100" b="1" dirty="0">
                <a:latin typeface="Cambria" panose="02040503050406030204" pitchFamily="18" charset="0"/>
                <a:ea typeface="Cambria" panose="02040503050406030204" pitchFamily="18" charset="0"/>
              </a:rPr>
              <a:t>.</a:t>
            </a:r>
            <a:endParaRPr lang="en-US" sz="5100" b="1" dirty="0">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759136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D586FD-0A4E-C0B6-C890-A66138D8CA84}"/>
              </a:ext>
            </a:extLst>
          </p:cNvPr>
          <p:cNvSpPr/>
          <p:nvPr/>
        </p:nvSpPr>
        <p:spPr>
          <a:xfrm>
            <a:off x="1236709" y="90119"/>
            <a:ext cx="10955291" cy="59103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8" name="组合 17">
            <a:extLst>
              <a:ext uri="{FF2B5EF4-FFF2-40B4-BE49-F238E27FC236}">
                <a16:creationId xmlns:a16="http://schemas.microsoft.com/office/drawing/2014/main" id="{D806B7F0-76D0-4A2B-BBEF-A562356510D0}"/>
              </a:ext>
            </a:extLst>
          </p:cNvPr>
          <p:cNvGrpSpPr/>
          <p:nvPr/>
        </p:nvGrpSpPr>
        <p:grpSpPr>
          <a:xfrm>
            <a:off x="-1790762" y="5224230"/>
            <a:ext cx="15626379" cy="2310290"/>
            <a:chOff x="-2315494" y="4590153"/>
            <a:chExt cx="15626379" cy="2310290"/>
          </a:xfrm>
        </p:grpSpPr>
        <p:grpSp>
          <p:nvGrpSpPr>
            <p:cNvPr id="9" name="组合 18">
              <a:extLst>
                <a:ext uri="{FF2B5EF4-FFF2-40B4-BE49-F238E27FC236}">
                  <a16:creationId xmlns:a16="http://schemas.microsoft.com/office/drawing/2014/main" id="{F295A86E-C91F-42C5-89DB-21E5E7081F98}"/>
                </a:ext>
              </a:extLst>
            </p:cNvPr>
            <p:cNvGrpSpPr/>
            <p:nvPr/>
          </p:nvGrpSpPr>
          <p:grpSpPr>
            <a:xfrm>
              <a:off x="-2315494" y="4590153"/>
              <a:ext cx="11938500" cy="2310290"/>
              <a:chOff x="-2992763" y="3948264"/>
              <a:chExt cx="15946137" cy="2957973"/>
            </a:xfrm>
          </p:grpSpPr>
          <p:pic>
            <p:nvPicPr>
              <p:cNvPr id="11" name="图片 20">
                <a:extLst>
                  <a:ext uri="{FF2B5EF4-FFF2-40B4-BE49-F238E27FC236}">
                    <a16:creationId xmlns:a16="http://schemas.microsoft.com/office/drawing/2014/main" id="{B03CC201-3B80-4DE1-8483-BE285874BB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2" name="图片 21">
                <a:extLst>
                  <a:ext uri="{FF2B5EF4-FFF2-40B4-BE49-F238E27FC236}">
                    <a16:creationId xmlns:a16="http://schemas.microsoft.com/office/drawing/2014/main" id="{D9ACD588-C563-46D9-9A7B-0787B1888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3" name="图片 22">
                <a:extLst>
                  <a:ext uri="{FF2B5EF4-FFF2-40B4-BE49-F238E27FC236}">
                    <a16:creationId xmlns:a16="http://schemas.microsoft.com/office/drawing/2014/main" id="{40A8DDEB-6F56-4D8F-B041-B2AEAB476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4" name="图片 23">
                <a:extLst>
                  <a:ext uri="{FF2B5EF4-FFF2-40B4-BE49-F238E27FC236}">
                    <a16:creationId xmlns:a16="http://schemas.microsoft.com/office/drawing/2014/main" id="{16635332-C6C0-46B6-9FC6-BC8CE8F7C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5" name="图片 24">
                <a:extLst>
                  <a:ext uri="{FF2B5EF4-FFF2-40B4-BE49-F238E27FC236}">
                    <a16:creationId xmlns:a16="http://schemas.microsoft.com/office/drawing/2014/main" id="{C98339E8-D65C-478C-890A-A2152B18E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0" name="图片 19">
              <a:extLst>
                <a:ext uri="{FF2B5EF4-FFF2-40B4-BE49-F238E27FC236}">
                  <a16:creationId xmlns:a16="http://schemas.microsoft.com/office/drawing/2014/main" id="{EA630C23-450C-4835-BF51-680D98875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3" name="TextBox 2">
            <a:extLst>
              <a:ext uri="{FF2B5EF4-FFF2-40B4-BE49-F238E27FC236}">
                <a16:creationId xmlns:a16="http://schemas.microsoft.com/office/drawing/2014/main" id="{7E444F64-0ED5-7F27-DC48-B707A3D8C7D2}"/>
              </a:ext>
            </a:extLst>
          </p:cNvPr>
          <p:cNvSpPr txBox="1"/>
          <p:nvPr/>
        </p:nvSpPr>
        <p:spPr>
          <a:xfrm>
            <a:off x="1384448" y="488235"/>
            <a:ext cx="10853116" cy="5262979"/>
          </a:xfrm>
          <a:prstGeom prst="rect">
            <a:avLst/>
          </a:prstGeom>
          <a:noFill/>
        </p:spPr>
        <p:txBody>
          <a:bodyPr wrap="square">
            <a:spAutoFit/>
          </a:bodyPr>
          <a:lstStyle/>
          <a:p>
            <a:pPr algn="just"/>
            <a:r>
              <a:rPr lang="en-SG" sz="2800" b="1" dirty="0" err="1">
                <a:solidFill>
                  <a:srgbClr val="002060"/>
                </a:solidFill>
                <a:latin typeface="Cambria" panose="02040503050406030204" pitchFamily="18" charset="0"/>
                <a:ea typeface="Cambria" panose="02040503050406030204" pitchFamily="18" charset="0"/>
              </a:rPr>
              <a:t>Tại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kinh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thành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Huế</a:t>
            </a:r>
            <a:r>
              <a:rPr lang="en-SG" sz="2800" b="1" dirty="0">
                <a:solidFill>
                  <a:srgbClr val="002060"/>
                </a:solidFill>
                <a:latin typeface="Cambria" panose="02040503050406030204" pitchFamily="18" charset="0"/>
                <a:ea typeface="Cambria" panose="02040503050406030204" pitchFamily="18" charset="0"/>
              </a:rPr>
              <a:t>, Tôn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Thuyết</a:t>
            </a:r>
            <a:r>
              <a:rPr lang="en-SG" sz="2800" b="1" dirty="0">
                <a:solidFill>
                  <a:srgbClr val="002060"/>
                </a:solidFill>
                <a:latin typeface="Cambria" panose="02040503050406030204" pitchFamily="18" charset="0"/>
                <a:ea typeface="Cambria" panose="02040503050406030204" pitchFamily="18" charset="0"/>
              </a:rPr>
              <a:t> - </a:t>
            </a:r>
            <a:r>
              <a:rPr lang="en-SG" sz="2800" b="1" dirty="0" err="1">
                <a:solidFill>
                  <a:srgbClr val="002060"/>
                </a:solidFill>
                <a:latin typeface="Cambria" panose="02040503050406030204" pitchFamily="18" charset="0"/>
                <a:ea typeface="Cambria" panose="02040503050406030204" pitchFamily="18" charset="0"/>
              </a:rPr>
              <a:t>vị</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quan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đại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thần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của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Triều</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Nguyễn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đã</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gấp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rút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chuẩn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bị</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lực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lượng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chống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Pháp</a:t>
            </a:r>
            <a:r>
              <a:rPr lang="en-SG" sz="2800" b="1" dirty="0">
                <a:solidFill>
                  <a:srgbClr val="002060"/>
                </a:solidFill>
                <a:latin typeface="Cambria" panose="02040503050406030204" pitchFamily="18" charset="0"/>
                <a:ea typeface="Cambria" panose="02040503050406030204" pitchFamily="18" charset="0"/>
              </a:rPr>
              <a:t>. Khi </a:t>
            </a:r>
            <a:r>
              <a:rPr lang="en-SG" sz="2800" b="1" dirty="0" err="1">
                <a:solidFill>
                  <a:srgbClr val="002060"/>
                </a:solidFill>
                <a:latin typeface="Cambria" panose="02040503050406030204" pitchFamily="18" charset="0"/>
                <a:ea typeface="Cambria" panose="02040503050406030204" pitchFamily="18" charset="0"/>
              </a:rPr>
              <a:t>biết</a:t>
            </a:r>
            <a:r>
              <a:rPr lang="en-SG" sz="2800" b="1" dirty="0">
                <a:solidFill>
                  <a:srgbClr val="002060"/>
                </a:solidFill>
                <a:latin typeface="Cambria" panose="02040503050406030204" pitchFamily="18" charset="0"/>
                <a:ea typeface="Cambria" panose="02040503050406030204" pitchFamily="18" charset="0"/>
              </a:rPr>
              <a:t> tin, </a:t>
            </a:r>
            <a:r>
              <a:rPr lang="en-SG" sz="2800" b="1" dirty="0" err="1">
                <a:solidFill>
                  <a:srgbClr val="002060"/>
                </a:solidFill>
                <a:latin typeface="Cambria" panose="02040503050406030204" pitchFamily="18" charset="0"/>
                <a:ea typeface="Cambria" panose="02040503050406030204" pitchFamily="18" charset="0"/>
              </a:rPr>
              <a:t>tướng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Pháp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cho</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mời</a:t>
            </a:r>
            <a:r>
              <a:rPr lang="en-SG" sz="2800" b="1" dirty="0">
                <a:solidFill>
                  <a:srgbClr val="002060"/>
                </a:solidFill>
                <a:latin typeface="Cambria" panose="02040503050406030204" pitchFamily="18" charset="0"/>
                <a:ea typeface="Cambria" panose="02040503050406030204" pitchFamily="18" charset="0"/>
              </a:rPr>
              <a:t> Tôn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Thuyết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họp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để</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bắt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nhưng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ông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cáo</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bệnh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không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quyết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định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nổ</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súng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để</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giành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thế</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chủ</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động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Đêm</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mồng</a:t>
            </a:r>
            <a:r>
              <a:rPr lang="en-SG" sz="2800" b="1" dirty="0">
                <a:solidFill>
                  <a:srgbClr val="002060"/>
                </a:solidFill>
                <a:latin typeface="Cambria" panose="02040503050406030204" pitchFamily="18" charset="0"/>
                <a:ea typeface="Cambria" panose="02040503050406030204" pitchFamily="18" charset="0"/>
              </a:rPr>
              <a:t> 4 </a:t>
            </a:r>
            <a:r>
              <a:rPr lang="en-SG" sz="2800" b="1" dirty="0" err="1">
                <a:solidFill>
                  <a:srgbClr val="002060"/>
                </a:solidFill>
                <a:latin typeface="Cambria" panose="02040503050406030204" pitchFamily="18" charset="0"/>
                <a:ea typeface="Cambria" panose="02040503050406030204" pitchFamily="18" charset="0"/>
              </a:rPr>
              <a:t>rạng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sáng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mồng</a:t>
            </a:r>
            <a:r>
              <a:rPr lang="en-SG" sz="2800" b="1" dirty="0">
                <a:solidFill>
                  <a:srgbClr val="002060"/>
                </a:solidFill>
                <a:latin typeface="Cambria" panose="02040503050406030204" pitchFamily="18" charset="0"/>
                <a:ea typeface="Cambria" panose="02040503050406030204" pitchFamily="18" charset="0"/>
              </a:rPr>
              <a:t> 5 - 7 - 1885, </a:t>
            </a:r>
            <a:r>
              <a:rPr lang="en-SG" sz="2800" b="1" dirty="0" err="1">
                <a:solidFill>
                  <a:srgbClr val="002060"/>
                </a:solidFill>
                <a:latin typeface="Cambria" panose="02040503050406030204" pitchFamily="18" charset="0"/>
                <a:ea typeface="Cambria" panose="02040503050406030204" pitchFamily="18" charset="0"/>
              </a:rPr>
              <a:t>dưới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sự</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lãnh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đạo</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của</a:t>
            </a:r>
            <a:r>
              <a:rPr lang="en-SG" sz="2800" b="1" dirty="0">
                <a:solidFill>
                  <a:srgbClr val="002060"/>
                </a:solidFill>
                <a:latin typeface="Cambria" panose="02040503050406030204" pitchFamily="18" charset="0"/>
                <a:ea typeface="Cambria" panose="02040503050406030204" pitchFamily="18" charset="0"/>
              </a:rPr>
              <a:t> Tôn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Thuyết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quân</a:t>
            </a:r>
            <a:r>
              <a:rPr lang="en-SG" sz="2800" b="1" dirty="0">
                <a:solidFill>
                  <a:srgbClr val="002060"/>
                </a:solidFill>
                <a:latin typeface="Cambria" panose="02040503050406030204" pitchFamily="18" charset="0"/>
                <a:ea typeface="Cambria" panose="02040503050406030204" pitchFamily="18" charset="0"/>
              </a:rPr>
              <a:t> ta </a:t>
            </a:r>
            <a:r>
              <a:rPr lang="en-SG" sz="2800" b="1" dirty="0" err="1">
                <a:solidFill>
                  <a:srgbClr val="002060"/>
                </a:solidFill>
                <a:latin typeface="Cambria" panose="02040503050406030204" pitchFamily="18" charset="0"/>
                <a:ea typeface="Cambria" panose="02040503050406030204" pitchFamily="18" charset="0"/>
              </a:rPr>
              <a:t>bất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ngờ</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tấn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công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đồn</a:t>
            </a:r>
            <a:r>
              <a:rPr lang="en-SG" sz="2800" b="1" dirty="0">
                <a:solidFill>
                  <a:srgbClr val="002060"/>
                </a:solidFill>
                <a:latin typeface="Cambria" panose="02040503050406030204" pitchFamily="18" charset="0"/>
                <a:ea typeface="Cambria" panose="02040503050406030204" pitchFamily="18" charset="0"/>
              </a:rPr>
              <a:t> Mang </a:t>
            </a:r>
            <a:r>
              <a:rPr lang="en-SG" sz="2800" b="1" dirty="0" err="1">
                <a:solidFill>
                  <a:srgbClr val="002060"/>
                </a:solidFill>
                <a:latin typeface="Cambria" panose="02040503050406030204" pitchFamily="18" charset="0"/>
                <a:ea typeface="Cambria" panose="02040503050406030204" pitchFamily="18" charset="0"/>
              </a:rPr>
              <a:t>Cá</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toà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Khâm</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sứ</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Pháp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Bị</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đánh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ngờ</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quân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Pháp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vô</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cùng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bối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rối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và</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cố</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thủ</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gần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sáng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thì</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đánh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trả</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lại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khiến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quân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triều</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đình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tổn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lớn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Trước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tình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hình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đó</a:t>
            </a:r>
            <a:r>
              <a:rPr lang="en-SG" sz="2800" b="1" dirty="0">
                <a:solidFill>
                  <a:srgbClr val="002060"/>
                </a:solidFill>
                <a:latin typeface="Cambria" panose="02040503050406030204" pitchFamily="18" charset="0"/>
                <a:ea typeface="Cambria" panose="02040503050406030204" pitchFamily="18" charset="0"/>
              </a:rPr>
              <a:t>, Tôn </a:t>
            </a:r>
            <a:r>
              <a:rPr lang="en-SG" sz="2800" b="1" dirty="0" err="1">
                <a:solidFill>
                  <a:srgbClr val="002060"/>
                </a:solidFill>
                <a:latin typeface="Cambria" panose="02040503050406030204" pitchFamily="18" charset="0"/>
                <a:ea typeface="Cambria" panose="02040503050406030204" pitchFamily="18" charset="0"/>
              </a:rPr>
              <a:t>Thất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Thuyết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đã</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đưa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vua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Hàm</a:t>
            </a:r>
            <a:r>
              <a:rPr lang="en-SG" sz="2800" b="1" dirty="0">
                <a:solidFill>
                  <a:srgbClr val="002060"/>
                </a:solidFill>
                <a:latin typeface="Cambria" panose="02040503050406030204" pitchFamily="18" charset="0"/>
                <a:ea typeface="Cambria" panose="02040503050406030204" pitchFamily="18" charset="0"/>
              </a:rPr>
              <a:t> Nghi </a:t>
            </a:r>
            <a:r>
              <a:rPr lang="en-SG" sz="2800" b="1" dirty="0" err="1">
                <a:solidFill>
                  <a:srgbClr val="002060"/>
                </a:solidFill>
                <a:latin typeface="Cambria" panose="02040503050406030204" pitchFamily="18" charset="0"/>
                <a:ea typeface="Cambria" panose="02040503050406030204" pitchFamily="18" charset="0"/>
              </a:rPr>
              <a:t>lên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vùng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núi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Quảng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Trị</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để</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tiếp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tục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kháng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chiến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Cuộc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phản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công</a:t>
            </a:r>
            <a:r>
              <a:rPr lang="en-SG" sz="2800" b="1" dirty="0">
                <a:solidFill>
                  <a:srgbClr val="002060"/>
                </a:solidFill>
                <a:latin typeface="Cambria" panose="02040503050406030204" pitchFamily="18" charset="0"/>
                <a:ea typeface="Cambria" panose="02040503050406030204" pitchFamily="18" charset="0"/>
              </a:rPr>
              <a:t> ở </a:t>
            </a:r>
            <a:r>
              <a:rPr lang="en-SG" sz="2800" b="1" dirty="0" err="1">
                <a:solidFill>
                  <a:srgbClr val="002060"/>
                </a:solidFill>
                <a:latin typeface="Cambria" panose="02040503050406030204" pitchFamily="18" charset="0"/>
                <a:ea typeface="Cambria" panose="02040503050406030204" pitchFamily="18" charset="0"/>
              </a:rPr>
              <a:t>kinh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thành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Huế</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khẳng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định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tinh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thần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chiến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đấu</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khát</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vọng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giành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lại</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độc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lập</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tự</a:t>
            </a:r>
            <a:r>
              <a:rPr lang="en-SG" sz="2800" b="1" dirty="0">
                <a:solidFill>
                  <a:srgbClr val="002060"/>
                </a:solidFill>
                <a:latin typeface="Cambria" panose="02040503050406030204" pitchFamily="18" charset="0"/>
                <a:ea typeface="Cambria" panose="02040503050406030204" pitchFamily="18" charset="0"/>
              </a:rPr>
              <a:t> do </a:t>
            </a:r>
            <a:r>
              <a:rPr lang="en-SG" sz="2800" b="1" dirty="0" err="1">
                <a:solidFill>
                  <a:srgbClr val="002060"/>
                </a:solidFill>
                <a:latin typeface="Cambria" panose="02040503050406030204" pitchFamily="18" charset="0"/>
                <a:ea typeface="Cambria" panose="02040503050406030204" pitchFamily="18" charset="0"/>
              </a:rPr>
              <a:t>của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nhân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dân</a:t>
            </a:r>
            <a:r>
              <a:rPr lang="en-SG"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ta.</a:t>
            </a:r>
            <a:endParaRPr lang="en-SG" sz="28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AA16600-2302-DBDE-D0B0-888337352099}"/>
              </a:ext>
            </a:extLst>
          </p:cNvPr>
          <p:cNvPicPr>
            <a:picLocks noChangeAspect="1"/>
          </p:cNvPicPr>
          <p:nvPr/>
        </p:nvPicPr>
        <p:blipFill>
          <a:blip r:embed="rId7"/>
          <a:stretch>
            <a:fillRect/>
          </a:stretch>
        </p:blipFill>
        <p:spPr>
          <a:xfrm>
            <a:off x="0" y="1407359"/>
            <a:ext cx="1236709" cy="1852847"/>
          </a:xfrm>
          <a:prstGeom prst="rect">
            <a:avLst/>
          </a:prstGeom>
        </p:spPr>
      </p:pic>
      <p:sp>
        <p:nvSpPr>
          <p:cNvPr id="17" name="TextBox 16">
            <a:extLst>
              <a:ext uri="{FF2B5EF4-FFF2-40B4-BE49-F238E27FC236}">
                <a16:creationId xmlns:a16="http://schemas.microsoft.com/office/drawing/2014/main" id="{AAED6439-9B48-4698-D8F9-1874044243B6}"/>
              </a:ext>
            </a:extLst>
          </p:cNvPr>
          <p:cNvSpPr txBox="1"/>
          <p:nvPr/>
        </p:nvSpPr>
        <p:spPr>
          <a:xfrm>
            <a:off x="3891662" y="238980"/>
            <a:ext cx="5935732" cy="369332"/>
          </a:xfrm>
          <a:prstGeom prst="rect">
            <a:avLst/>
          </a:prstGeom>
          <a:noFill/>
        </p:spPr>
        <p:txBody>
          <a:bodyPr wrap="square">
            <a:spAutoFit/>
          </a:bodyPr>
          <a:lstStyle/>
          <a:p>
            <a:r>
              <a:rPr lang="vi-VN" b="1" dirty="0">
                <a:solidFill>
                  <a:srgbClr val="0070C0"/>
                </a:solidFill>
                <a:latin typeface="UTM Futura Extra" panose="02040603050506020204" pitchFamily="18" charset="0"/>
                <a:ea typeface="HP001 5H" pitchFamily="34" charset="-127"/>
                <a:cs typeface="Times New Roman" pitchFamily="18" charset="0"/>
              </a:rPr>
              <a:t>CUỘC PHẢN CÔNG KINH THÀNH HUẾ</a:t>
            </a:r>
            <a:r>
              <a:rPr lang="vi-VN" sz="1800" b="1" dirty="0">
                <a:solidFill>
                  <a:srgbClr val="0070C0"/>
                </a:solidFill>
                <a:latin typeface="UTM Futura Extra" panose="02040603050506020204" pitchFamily="18" charset="0"/>
                <a:ea typeface="HP001 5H" pitchFamily="34" charset="-127"/>
                <a:cs typeface="Times New Roman" pitchFamily="18" charset="0"/>
              </a:rPr>
              <a:t> </a:t>
            </a:r>
            <a:endParaRPr lang="en-SG" dirty="0"/>
          </a:p>
        </p:txBody>
      </p:sp>
    </p:spTree>
    <p:extLst>
      <p:ext uri="{BB962C8B-B14F-4D97-AF65-F5344CB8AC3E}">
        <p14:creationId xmlns:p14="http://schemas.microsoft.com/office/powerpoint/2010/main" val="28059019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6;p7">
            <a:extLst>
              <a:ext uri="{FF2B5EF4-FFF2-40B4-BE49-F238E27FC236}">
                <a16:creationId xmlns:a16="http://schemas.microsoft.com/office/drawing/2014/main" id="{B0DC577B-0401-F3FD-9C18-443A7337C36E}"/>
              </a:ext>
            </a:extLst>
          </p:cNvPr>
          <p:cNvSpPr/>
          <p:nvPr/>
        </p:nvSpPr>
        <p:spPr>
          <a:xfrm>
            <a:off x="3637658" y="48103"/>
            <a:ext cx="8092966" cy="1673122"/>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2060"/>
                </a:solidFill>
                <a:latin typeface="UTM Avo" panose="02040603050506020204" pitchFamily="18" charset="0"/>
              </a:rPr>
              <a:t> </a:t>
            </a:r>
            <a:r>
              <a:rPr lang="vi-VN" sz="3600" b="1" dirty="0">
                <a:solidFill>
                  <a:srgbClr val="002060"/>
                </a:solidFill>
                <a:latin typeface="UTM Avo" panose="02040603050506020204" pitchFamily="18" charset="0"/>
              </a:rPr>
              <a:t>Cuộc phản công ở kinh thành Huế diễn ra vào thời gian nào?</a:t>
            </a:r>
            <a:endParaRPr sz="3600" b="1" dirty="0">
              <a:solidFill>
                <a:srgbClr val="002060"/>
              </a:solidFill>
              <a:latin typeface="UTM Avo" panose="02040603050506020204" pitchFamily="18" charset="0"/>
            </a:endParaRPr>
          </a:p>
        </p:txBody>
      </p:sp>
      <p:pic>
        <p:nvPicPr>
          <p:cNvPr id="5" name="Picture 4">
            <a:extLst>
              <a:ext uri="{FF2B5EF4-FFF2-40B4-BE49-F238E27FC236}">
                <a16:creationId xmlns:a16="http://schemas.microsoft.com/office/drawing/2014/main" id="{50B588BA-7F81-FA83-D4EF-71764EF47EF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7" name="Google Shape;276;p7">
            <a:extLst>
              <a:ext uri="{FF2B5EF4-FFF2-40B4-BE49-F238E27FC236}">
                <a16:creationId xmlns:a16="http://schemas.microsoft.com/office/drawing/2014/main" id="{949195EF-3946-E2A4-83DA-614F8D66A8B7}"/>
              </a:ext>
            </a:extLst>
          </p:cNvPr>
          <p:cNvSpPr/>
          <p:nvPr/>
        </p:nvSpPr>
        <p:spPr>
          <a:xfrm>
            <a:off x="4332317" y="1926993"/>
            <a:ext cx="7019426" cy="1209404"/>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002060"/>
                </a:solidFill>
                <a:latin typeface="UTM Avo" panose="02040603050506020204" pitchFamily="18" charset="0"/>
              </a:rPr>
              <a:t>Ai là người khởi xưởng?</a:t>
            </a:r>
            <a:endParaRPr sz="3600" b="1" dirty="0">
              <a:solidFill>
                <a:srgbClr val="002060"/>
              </a:solidFill>
              <a:latin typeface="UTM Avo" panose="02040603050506020204" pitchFamily="18" charset="0"/>
            </a:endParaRPr>
          </a:p>
        </p:txBody>
      </p:sp>
      <p:sp>
        <p:nvSpPr>
          <p:cNvPr id="8" name="Google Shape;276;p7">
            <a:extLst>
              <a:ext uri="{FF2B5EF4-FFF2-40B4-BE49-F238E27FC236}">
                <a16:creationId xmlns:a16="http://schemas.microsoft.com/office/drawing/2014/main" id="{0B2F9C36-AEF2-813C-DE73-CF39445C0865}"/>
              </a:ext>
            </a:extLst>
          </p:cNvPr>
          <p:cNvSpPr/>
          <p:nvPr/>
        </p:nvSpPr>
        <p:spPr>
          <a:xfrm>
            <a:off x="3637658" y="3342165"/>
            <a:ext cx="8554342" cy="1316609"/>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002060"/>
                </a:solidFill>
                <a:latin typeface="UTM Avo" panose="02040603050506020204" pitchFamily="18" charset="0"/>
              </a:rPr>
              <a:t>Cuộc phản công diễn ra như thế nào?</a:t>
            </a:r>
            <a:endParaRPr sz="3600" b="1" dirty="0">
              <a:solidFill>
                <a:srgbClr val="002060"/>
              </a:solidFill>
              <a:latin typeface="UTM Avo" panose="02040603050506020204" pitchFamily="18" charset="0"/>
            </a:endParaRPr>
          </a:p>
        </p:txBody>
      </p:sp>
      <p:sp>
        <p:nvSpPr>
          <p:cNvPr id="14" name="TextBox 13">
            <a:extLst>
              <a:ext uri="{FF2B5EF4-FFF2-40B4-BE49-F238E27FC236}">
                <a16:creationId xmlns:a16="http://schemas.microsoft.com/office/drawing/2014/main" id="{9D9A7BEB-C4B5-8287-C6A4-DEDA2D45E0E3}"/>
              </a:ext>
            </a:extLst>
          </p:cNvPr>
          <p:cNvSpPr txBox="1"/>
          <p:nvPr/>
        </p:nvSpPr>
        <p:spPr>
          <a:xfrm>
            <a:off x="-185427" y="1031619"/>
            <a:ext cx="4138863" cy="1446550"/>
          </a:xfrm>
          <a:prstGeom prst="rect">
            <a:avLst/>
          </a:prstGeom>
          <a:noFill/>
        </p:spPr>
        <p:txBody>
          <a:bodyPr wrap="square" rtlCol="0">
            <a:spAutoFit/>
          </a:bodyPr>
          <a:lstStyle/>
          <a:p>
            <a:pPr algn="ctr"/>
            <a:r>
              <a:rPr lang="vi-VN" sz="4400" b="1" dirty="0">
                <a:solidFill>
                  <a:srgbClr val="FF0000"/>
                </a:solidFill>
                <a:latin typeface="UTM Futura Extra" panose="02040603050506020204" pitchFamily="18" charset="0"/>
                <a:ea typeface="HP001 5H" pitchFamily="34" charset="-127"/>
                <a:cs typeface="Times New Roman" pitchFamily="18" charset="0"/>
              </a:rPr>
              <a:t>THẢO LUẬN </a:t>
            </a:r>
          </a:p>
          <a:p>
            <a:pPr algn="ctr"/>
            <a:r>
              <a:rPr lang="vi-VN" sz="4400" b="1" dirty="0">
                <a:solidFill>
                  <a:srgbClr val="FF0000"/>
                </a:solidFill>
                <a:latin typeface="UTM Futura Extra" panose="02040603050506020204" pitchFamily="18" charset="0"/>
                <a:ea typeface="HP001 5H" pitchFamily="34" charset="-127"/>
                <a:cs typeface="Times New Roman" pitchFamily="18" charset="0"/>
              </a:rPr>
              <a:t>NHÓM</a:t>
            </a:r>
            <a:endParaRPr lang="en-SG" sz="4400" dirty="0">
              <a:solidFill>
                <a:srgbClr val="FF0000"/>
              </a:solidFill>
            </a:endParaRPr>
          </a:p>
        </p:txBody>
      </p:sp>
      <p:grpSp>
        <p:nvGrpSpPr>
          <p:cNvPr id="15" name="组合 17">
            <a:extLst>
              <a:ext uri="{FF2B5EF4-FFF2-40B4-BE49-F238E27FC236}">
                <a16:creationId xmlns:a16="http://schemas.microsoft.com/office/drawing/2014/main" id="{A23EF6DA-577C-38F9-E579-C222D1704694}"/>
              </a:ext>
            </a:extLst>
          </p:cNvPr>
          <p:cNvGrpSpPr/>
          <p:nvPr/>
        </p:nvGrpSpPr>
        <p:grpSpPr>
          <a:xfrm>
            <a:off x="-2041019" y="4722522"/>
            <a:ext cx="15626379" cy="2310290"/>
            <a:chOff x="-2315494" y="4590153"/>
            <a:chExt cx="15626379" cy="2310290"/>
          </a:xfrm>
        </p:grpSpPr>
        <p:grpSp>
          <p:nvGrpSpPr>
            <p:cNvPr id="16" name="组合 18">
              <a:extLst>
                <a:ext uri="{FF2B5EF4-FFF2-40B4-BE49-F238E27FC236}">
                  <a16:creationId xmlns:a16="http://schemas.microsoft.com/office/drawing/2014/main" id="{33E8FA87-51C9-B66E-77B7-DBFB22677963}"/>
                </a:ext>
              </a:extLst>
            </p:cNvPr>
            <p:cNvGrpSpPr/>
            <p:nvPr/>
          </p:nvGrpSpPr>
          <p:grpSpPr>
            <a:xfrm>
              <a:off x="-2315494" y="4590153"/>
              <a:ext cx="11938500" cy="2310290"/>
              <a:chOff x="-2992763" y="3948264"/>
              <a:chExt cx="15946137" cy="2957973"/>
            </a:xfrm>
          </p:grpSpPr>
          <p:pic>
            <p:nvPicPr>
              <p:cNvPr id="18" name="图片 20">
                <a:extLst>
                  <a:ext uri="{FF2B5EF4-FFF2-40B4-BE49-F238E27FC236}">
                    <a16:creationId xmlns:a16="http://schemas.microsoft.com/office/drawing/2014/main" id="{C835F518-2AB6-0078-DDE1-4C07F12F1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9" name="图片 21">
                <a:extLst>
                  <a:ext uri="{FF2B5EF4-FFF2-40B4-BE49-F238E27FC236}">
                    <a16:creationId xmlns:a16="http://schemas.microsoft.com/office/drawing/2014/main" id="{27D93632-775E-46B2-FD78-A78BEBB2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20" name="图片 22">
                <a:extLst>
                  <a:ext uri="{FF2B5EF4-FFF2-40B4-BE49-F238E27FC236}">
                    <a16:creationId xmlns:a16="http://schemas.microsoft.com/office/drawing/2014/main" id="{B11BF7C8-6F13-D347-9C7E-B6DE6110F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21" name="图片 23">
                <a:extLst>
                  <a:ext uri="{FF2B5EF4-FFF2-40B4-BE49-F238E27FC236}">
                    <a16:creationId xmlns:a16="http://schemas.microsoft.com/office/drawing/2014/main" id="{83AFD37B-D063-FAFD-2008-3331AFFA6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22" name="图片 24">
                <a:extLst>
                  <a:ext uri="{FF2B5EF4-FFF2-40B4-BE49-F238E27FC236}">
                    <a16:creationId xmlns:a16="http://schemas.microsoft.com/office/drawing/2014/main" id="{52EA495E-F309-B17B-D05E-1E1DAD905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7" name="图片 19">
              <a:extLst>
                <a:ext uri="{FF2B5EF4-FFF2-40B4-BE49-F238E27FC236}">
                  <a16:creationId xmlns:a16="http://schemas.microsoft.com/office/drawing/2014/main" id="{DE7C205D-4473-397A-CD75-758FCCEC7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23" name="Google Shape;276;p7">
            <a:extLst>
              <a:ext uri="{FF2B5EF4-FFF2-40B4-BE49-F238E27FC236}">
                <a16:creationId xmlns:a16="http://schemas.microsoft.com/office/drawing/2014/main" id="{AFB1E692-373B-5F0A-101C-90E6DCB099AD}"/>
              </a:ext>
            </a:extLst>
          </p:cNvPr>
          <p:cNvSpPr/>
          <p:nvPr/>
        </p:nvSpPr>
        <p:spPr>
          <a:xfrm>
            <a:off x="3564859" y="5024740"/>
            <a:ext cx="8554342" cy="1180942"/>
          </a:xfrm>
          <a:prstGeom prst="roundRect">
            <a:avLst>
              <a:gd name="adj" fmla="val 50000"/>
            </a:avLst>
          </a:prstGeom>
          <a:solidFill>
            <a:schemeClr val="accent4">
              <a:lumMod val="20000"/>
              <a:lumOff val="80000"/>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002060"/>
                </a:solidFill>
                <a:latin typeface="UTM Avo" panose="02040603050506020204" pitchFamily="18" charset="0"/>
              </a:rPr>
              <a:t>Nêu ý nghĩa của cuộc phản công?</a:t>
            </a:r>
            <a:endParaRPr sz="36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926850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bia21</Template>
  <TotalTime>792</TotalTime>
  <Words>1201</Words>
  <Application>Microsoft Office PowerPoint</Application>
  <PresentationFormat>Widescreen</PresentationFormat>
  <Paragraphs>87</Paragraphs>
  <Slides>33</Slides>
  <Notes>6</Notes>
  <HiddenSlides>0</HiddenSlides>
  <MMClips>18</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33</vt:i4>
      </vt:variant>
    </vt:vector>
  </HeadingPairs>
  <TitlesOfParts>
    <vt:vector size="53" baseType="lpstr">
      <vt:lpstr>Times New Roman</vt:lpstr>
      <vt:lpstr>#9Slide07 HoneyCream</vt:lpstr>
      <vt:lpstr>Arial</vt:lpstr>
      <vt:lpstr>Roboto</vt:lpstr>
      <vt:lpstr>阿里巴巴普惠体</vt:lpstr>
      <vt:lpstr>UTM Khuccamta</vt:lpstr>
      <vt:lpstr>UTM Futura Extra</vt:lpstr>
      <vt:lpstr>Calibri</vt:lpstr>
      <vt:lpstr>HP001 5H</vt:lpstr>
      <vt:lpstr>SVN-Newton</vt:lpstr>
      <vt:lpstr>等线</vt:lpstr>
      <vt:lpstr>Cambria</vt:lpstr>
      <vt:lpstr>UTM Avo</vt:lpstr>
      <vt:lpstr>Calibri Light</vt:lpstr>
      <vt:lpstr>Office Theme</vt:lpstr>
      <vt:lpstr>Custom Design</vt:lpstr>
      <vt:lpstr>1_Custom Design</vt:lpstr>
      <vt:lpstr>2_Custom Design</vt:lpstr>
      <vt:lpstr>3_Custom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haiyen170198@gmail.com</dc:creator>
  <cp:lastModifiedBy>Laptop T&amp;T</cp:lastModifiedBy>
  <cp:revision>22</cp:revision>
  <dcterms:created xsi:type="dcterms:W3CDTF">2022-03-18T04:00:50Z</dcterms:created>
  <dcterms:modified xsi:type="dcterms:W3CDTF">2023-12-28T15:27:28Z</dcterms:modified>
</cp:coreProperties>
</file>