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  <p:sldMasterId id="2147483690" r:id="rId5"/>
  </p:sldMasterIdLst>
  <p:notesMasterIdLst>
    <p:notesMasterId r:id="rId47"/>
  </p:notesMasterIdLst>
  <p:sldIdLst>
    <p:sldId id="256" r:id="rId6"/>
    <p:sldId id="260" r:id="rId7"/>
    <p:sldId id="257" r:id="rId8"/>
    <p:sldId id="324" r:id="rId9"/>
    <p:sldId id="12938" r:id="rId10"/>
    <p:sldId id="12940" r:id="rId11"/>
    <p:sldId id="12943" r:id="rId12"/>
    <p:sldId id="12939" r:id="rId13"/>
    <p:sldId id="12985" r:id="rId14"/>
    <p:sldId id="12944" r:id="rId15"/>
    <p:sldId id="261" r:id="rId16"/>
    <p:sldId id="12987" r:id="rId17"/>
    <p:sldId id="368" r:id="rId18"/>
    <p:sldId id="411" r:id="rId19"/>
    <p:sldId id="336" r:id="rId20"/>
    <p:sldId id="387" r:id="rId21"/>
    <p:sldId id="388" r:id="rId22"/>
    <p:sldId id="369" r:id="rId23"/>
    <p:sldId id="389" r:id="rId24"/>
    <p:sldId id="403" r:id="rId25"/>
    <p:sldId id="390" r:id="rId26"/>
    <p:sldId id="393" r:id="rId27"/>
    <p:sldId id="391" r:id="rId28"/>
    <p:sldId id="392" r:id="rId29"/>
    <p:sldId id="394" r:id="rId30"/>
    <p:sldId id="395" r:id="rId31"/>
    <p:sldId id="396" r:id="rId32"/>
    <p:sldId id="12988" r:id="rId33"/>
    <p:sldId id="399" r:id="rId34"/>
    <p:sldId id="410" r:id="rId35"/>
    <p:sldId id="400" r:id="rId36"/>
    <p:sldId id="401" r:id="rId37"/>
    <p:sldId id="402" r:id="rId38"/>
    <p:sldId id="404" r:id="rId39"/>
    <p:sldId id="405" r:id="rId40"/>
    <p:sldId id="406" r:id="rId41"/>
    <p:sldId id="407" r:id="rId42"/>
    <p:sldId id="379" r:id="rId43"/>
    <p:sldId id="413" r:id="rId44"/>
    <p:sldId id="12986" r:id="rId45"/>
    <p:sldId id="129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4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4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5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6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9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2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0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91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10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64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02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9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31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38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23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63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F8B77-8AEE-3B32-95FE-D63AE1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D0AD9-C823-8E5B-57F9-94342C03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E24F-C3A9-9E56-B201-CF643F5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95A4-C160-4356-8477-6A23BFCF2A8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19439-6FD4-9F14-49C1-2C719A71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C53A-A095-AC55-0488-574E10FF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35C64C-BFE3-9BB6-F2F0-5A6988550FAB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975C6-3BB4-B002-823C-605A0104B1E0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C9019-4309-9EF8-6466-53113EFD4A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40F1A-C647-5B64-3334-16E01E2FF8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0A9C-20CB-8991-57C9-7D8F20D464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C3520-98EC-C272-ACC0-E10FA5105D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1F5D30-ABF7-5C12-30A6-A5E6555D6B64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3E8E44-5948-8007-FBF3-32235CF4FDE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5320F-0E08-BD0C-3CC1-50087B8977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09845-2C0B-2D0C-2F7B-F26B7419F8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B531430-FCEE-2907-DAAD-E3B383B8ECF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F89625-700C-8A78-B124-14B09DB3D80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F3A20-4822-4686-5148-741842F0DB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2AFD5-7D6D-86FF-A76E-3506CD6AC4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2A8BD-2067-0874-106B-A8E023401F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1BD8E-734F-007F-B08A-24A62B53B2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2491F6-560F-2337-CF5D-CA83BCE65496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55C5AB-D971-C66A-CCE6-FA6571FE4A1C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DFB8C-7CEB-3E7C-919C-430A77B813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F41940-642D-F6EB-9E12-027AE869A2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8F8B29D-E30F-DAE6-A2B2-F2661E26CBE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3BB584-5A9C-A703-D550-6F47A03A1226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B283B-912D-987E-52EA-179530CDE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C5756-4803-0AE4-4059-5FFA69A65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7F844-D56C-E7BE-E86E-7747482716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FFA4C-7824-2C2A-BDAE-2556239A4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225B11-ECFF-1501-B513-6F1D6C54174D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26489-692C-92A1-A99A-19BD4547DA5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08BAC-4FE0-CBD0-EAF4-E647A2E817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BE480-FA9D-9F07-D12F-B22C7E7E76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7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18" Type="http://schemas.openxmlformats.org/officeDocument/2006/relationships/image" Target="../media/image22.png"/><Relationship Id="rId3" Type="http://schemas.openxmlformats.org/officeDocument/2006/relationships/image" Target="../media/image13.png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5.svg"/><Relationship Id="rId10" Type="http://schemas.openxmlformats.org/officeDocument/2006/relationships/image" Target="../media/image20.svg"/><Relationship Id="rId19" Type="http://schemas.openxmlformats.org/officeDocument/2006/relationships/image" Target="../media/image23.png"/><Relationship Id="rId4" Type="http://schemas.openxmlformats.org/officeDocument/2006/relationships/image" Target="../media/image14.sv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7.svg"/><Relationship Id="rId17" Type="http://schemas.openxmlformats.org/officeDocument/2006/relationships/image" Target="../media/image52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25.sv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7.svg"/><Relationship Id="rId17" Type="http://schemas.openxmlformats.org/officeDocument/2006/relationships/image" Target="../media/image53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25.sv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13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7.svg"/><Relationship Id="rId17" Type="http://schemas.openxmlformats.org/officeDocument/2006/relationships/image" Target="../media/image72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25.sv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7.svg"/><Relationship Id="rId17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25.svg"/><Relationship Id="rId10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33.xml"/><Relationship Id="rId7" Type="http://schemas.openxmlformats.org/officeDocument/2006/relationships/slide" Target="slide3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10" Type="http://schemas.openxmlformats.org/officeDocument/2006/relationships/image" Target="../media/image77.png"/><Relationship Id="rId4" Type="http://schemas.openxmlformats.org/officeDocument/2006/relationships/slide" Target="slide34.xml"/><Relationship Id="rId9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slide" Target="slide8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5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openxmlformats.org/officeDocument/2006/relationships/image" Target="../media/image34.png"/><Relationship Id="rId1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svg"/><Relationship Id="rId18" Type="http://schemas.openxmlformats.org/officeDocument/2006/relationships/image" Target="../media/image87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5.sv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4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slide" Target="slide4.xml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3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9.png"/><Relationship Id="rId5" Type="http://schemas.openxmlformats.org/officeDocument/2006/relationships/audio" Target="../media/audio2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323280" y="1094773"/>
            <a:ext cx="8848448" cy="5176444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6087011" y="1130241"/>
            <a:ext cx="635171" cy="67809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1CDFE-E450-96B7-6E96-F3AC56A8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6584" y="963702"/>
            <a:ext cx="5383235" cy="1871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6294D-C090-C357-1826-3659AEE2FC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612" y="1886905"/>
            <a:ext cx="7395089" cy="3956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1BB8A-6BBE-3ED9-09B0-E44E030639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8883" y="5236384"/>
            <a:ext cx="2353260" cy="14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2C4AE-CB62-05F1-F0EA-EE4E61ECAA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192786-9523-4F9B-0ECD-D9DCF3674EC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67">
            <a:off x="7996800" y="4907210"/>
            <a:ext cx="1091723" cy="1125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7ADF2-9119-0197-DEA1-8CBC938D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2" y="584534"/>
            <a:ext cx="2214777" cy="215977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56E991E4-0F0D-0905-CC29-97020A4C328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5811B2-332B-23B5-77AA-B1D280315922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2DAB7B-A6D1-9CC0-53CA-0024D027AFF2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CC8A84-58E1-F782-09D9-6E29D84B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C2C17B-49A7-64DA-486D-66B49676E6C5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C0B134-36DC-71BC-CE33-4972CDA33E46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0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F58B-674F-D44F-7918-C2CF4FF3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326" y="1560414"/>
            <a:ext cx="816934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A3A79-7D73-DD7E-BB18-D2E32D5B21E4}"/>
              </a:ext>
            </a:extLst>
          </p:cNvPr>
          <p:cNvGrpSpPr/>
          <p:nvPr/>
        </p:nvGrpSpPr>
        <p:grpSpPr>
          <a:xfrm>
            <a:off x="1024419" y="1907771"/>
            <a:ext cx="10144324" cy="4068486"/>
            <a:chOff x="881149" y="2078182"/>
            <a:chExt cx="10291156" cy="304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AE3951-FE24-E250-1E5D-5C43018743E9}"/>
                </a:ext>
              </a:extLst>
            </p:cNvPr>
            <p:cNvSpPr/>
            <p:nvPr/>
          </p:nvSpPr>
          <p:spPr>
            <a:xfrm>
              <a:off x="881149" y="2078182"/>
              <a:ext cx="10291156" cy="3042458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EDF14-5426-34DE-37CF-40906B05BF58}"/>
                </a:ext>
              </a:extLst>
            </p:cNvPr>
            <p:cNvSpPr txBox="1"/>
            <p:nvPr/>
          </p:nvSpPr>
          <p:spPr>
            <a:xfrm>
              <a:off x="1178817" y="2242086"/>
              <a:ext cx="9834365" cy="26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1EB77-9E27-20BA-1DFD-C9E0A4C9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70" y="576308"/>
            <a:ext cx="963251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FA1F-BA38-525E-2C37-898F3B902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0" y="576308"/>
            <a:ext cx="424928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22A2A-C0CE-2211-DB14-554F2E8B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55423" y="2276520"/>
            <a:ext cx="5714896" cy="230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9E88D-35E0-2C1E-16BD-539CCB02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425785" y="3429000"/>
            <a:ext cx="5110792" cy="2684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5A0AB4-A6D5-FB29-8C98-7FE793628B91}"/>
              </a:ext>
            </a:extLst>
          </p:cNvPr>
          <p:cNvGrpSpPr/>
          <p:nvPr/>
        </p:nvGrpSpPr>
        <p:grpSpPr>
          <a:xfrm>
            <a:off x="2774647" y="841697"/>
            <a:ext cx="6187500" cy="1219206"/>
            <a:chOff x="961534" y="2146447"/>
            <a:chExt cx="6187500" cy="12192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04EB64-63A6-95F7-A45F-8ABDF7F7008E}"/>
                </a:ext>
              </a:extLst>
            </p:cNvPr>
            <p:cNvSpPr/>
            <p:nvPr/>
          </p:nvSpPr>
          <p:spPr>
            <a:xfrm>
              <a:off x="982171" y="2146447"/>
              <a:ext cx="6166863" cy="1219206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FAC355-1427-F45C-34D3-62172C1E0CAC}"/>
                </a:ext>
              </a:extLst>
            </p:cNvPr>
            <p:cNvSpPr txBox="1"/>
            <p:nvPr/>
          </p:nvSpPr>
          <p:spPr>
            <a:xfrm>
              <a:off x="961534" y="2146447"/>
              <a:ext cx="6166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370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D34D91-7397-0688-0C3C-B08B32BF0BAD}"/>
              </a:ext>
            </a:extLst>
          </p:cNvPr>
          <p:cNvGrpSpPr/>
          <p:nvPr/>
        </p:nvGrpSpPr>
        <p:grpSpPr>
          <a:xfrm>
            <a:off x="3012568" y="835736"/>
            <a:ext cx="6166863" cy="584775"/>
            <a:chOff x="1178817" y="2242086"/>
            <a:chExt cx="6166863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07CA049-D9D5-B285-FB21-6A647E04DDD8}"/>
                </a:ext>
              </a:extLst>
            </p:cNvPr>
            <p:cNvSpPr/>
            <p:nvPr/>
          </p:nvSpPr>
          <p:spPr>
            <a:xfrm>
              <a:off x="1178817" y="2242086"/>
              <a:ext cx="5734602" cy="584775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DE329-E946-4D4A-83FB-AFAC274ACAA7}"/>
                </a:ext>
              </a:extLst>
            </p:cNvPr>
            <p:cNvSpPr txBox="1"/>
            <p:nvPr/>
          </p:nvSpPr>
          <p:spPr>
            <a:xfrm>
              <a:off x="1178817" y="2242086"/>
              <a:ext cx="616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0865E5-3AFB-DE08-DA1D-CF6E40F63A9A}"/>
              </a:ext>
            </a:extLst>
          </p:cNvPr>
          <p:cNvSpPr txBox="1"/>
          <p:nvPr/>
        </p:nvSpPr>
        <p:spPr>
          <a:xfrm>
            <a:off x="734292" y="1550653"/>
            <a:ext cx="10158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1, 2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thế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khoảng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5DCFF-B6EE-7261-196F-04748FC0CE7F}"/>
              </a:ext>
            </a:extLst>
          </p:cNvPr>
          <p:cNvSpPr txBox="1"/>
          <p:nvPr/>
        </p:nvSpPr>
        <p:spPr>
          <a:xfrm>
            <a:off x="734292" y="2610847"/>
            <a:ext cx="101585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AD967D-ED62-92E9-79A6-E138B09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864523" y="3429000"/>
            <a:ext cx="5636825" cy="22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BFE92-E303-E45B-E1D3-012DB2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635801" y="3429000"/>
            <a:ext cx="4841303" cy="24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3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0F99E-D44C-6F8F-E332-5800434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854076" y="3241905"/>
            <a:ext cx="5918662" cy="302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059081-5888-D37B-2A01-AB9873EBB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748145" y="769313"/>
            <a:ext cx="6130524" cy="247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AA129-360F-6584-CFD5-C2481659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738" y="2338873"/>
            <a:ext cx="494428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40234" y="2630120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750916" y="815820"/>
            <a:ext cx="10424365" cy="1713962"/>
            <a:chOff x="750916" y="815820"/>
            <a:chExt cx="10424365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1016718" y="916158"/>
              <a:ext cx="1015856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như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thế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gian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1016718" y="1890159"/>
              <a:ext cx="1015856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424365" cy="1713962"/>
            </a:xfrm>
            <a:prstGeom prst="roundRect">
              <a:avLst/>
            </a:prstGeom>
            <a:noFill/>
            <a:ln w="571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E827E2-2BB2-B754-BDD5-5F29FCDB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4" y="3270357"/>
            <a:ext cx="49381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4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DF04B2-13E8-CD6F-97FA-483C87CAAD9D}"/>
              </a:ext>
            </a:extLst>
          </p:cNvPr>
          <p:cNvSpPr txBox="1"/>
          <p:nvPr/>
        </p:nvSpPr>
        <p:spPr>
          <a:xfrm>
            <a:off x="1611180" y="2206042"/>
            <a:ext cx="45694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6AAB8-18B3-1243-30BA-F3A03061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524" y="1658455"/>
            <a:ext cx="4871126" cy="4871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D43D9-0A88-6846-89F6-7E0EF307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16" y="573273"/>
            <a:ext cx="7181710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4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4CD3D-298C-7C66-C9C9-24D611C6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18627" y="3804240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8FD2-847D-D558-63B6-16A97CD6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6" y="3701964"/>
            <a:ext cx="5123006" cy="26131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DE7A25-6B9D-9534-013D-F4CD582C3FC4}"/>
              </a:ext>
            </a:extLst>
          </p:cNvPr>
          <p:cNvGraphicFramePr>
            <a:graphicFrameLocks noGrp="1"/>
          </p:cNvGraphicFramePr>
          <p:nvPr/>
        </p:nvGraphicFramePr>
        <p:xfrm>
          <a:off x="888471" y="1029251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C5F36-5B84-DEEE-E7BC-7D347C9942F0}"/>
              </a:ext>
            </a:extLst>
          </p:cNvPr>
          <p:cNvSpPr txBox="1"/>
          <p:nvPr/>
        </p:nvSpPr>
        <p:spPr>
          <a:xfrm>
            <a:off x="3248659" y="1826640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E63D-D09E-4BFC-7756-56502BB1AB75}"/>
              </a:ext>
            </a:extLst>
          </p:cNvPr>
          <p:cNvSpPr txBox="1"/>
          <p:nvPr/>
        </p:nvSpPr>
        <p:spPr>
          <a:xfrm>
            <a:off x="6019774" y="1672931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13CB4-035A-A54D-870A-E5EAAE616670}"/>
              </a:ext>
            </a:extLst>
          </p:cNvPr>
          <p:cNvSpPr txBox="1"/>
          <p:nvPr/>
        </p:nvSpPr>
        <p:spPr>
          <a:xfrm>
            <a:off x="8583867" y="1673111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5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5781" y="495300"/>
            <a:ext cx="11498069" cy="61674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5390943" y="-89148"/>
            <a:ext cx="1225549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87025" y="5305425"/>
            <a:ext cx="1449194" cy="1552576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C6873-AE14-E08B-7483-33F632968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7745" y="1061874"/>
            <a:ext cx="6200169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0ADB9-815A-AFE8-0AF7-5B6EC7C768DB}"/>
              </a:ext>
            </a:extLst>
          </p:cNvPr>
          <p:cNvSpPr txBox="1"/>
          <p:nvPr/>
        </p:nvSpPr>
        <p:spPr>
          <a:xfrm>
            <a:off x="580671" y="2635181"/>
            <a:ext cx="106533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tác hại của một số nấm mốc gây hỏng thực phẩm thông qua TN hoặc quan sát tranh ảnh, video.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kiến thức về nguyên nhân gây hỏng thực phẩm, nêu được một số cách bảo quản thực phẩm (làm lạnh, sấy khô, ướp muối,...)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tư duy, giải quyết vấn đề, giao tiếp hợp tác.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3665485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0572BD7-C2E8-7FDB-79BF-32C92A130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62816"/>
              </p:ext>
            </p:extLst>
          </p:nvPr>
        </p:nvGraphicFramePr>
        <p:xfrm>
          <a:off x="1086264" y="1347433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382485-0016-D962-7591-1F4D270ABF9D}"/>
              </a:ext>
            </a:extLst>
          </p:cNvPr>
          <p:cNvSpPr txBox="1"/>
          <p:nvPr/>
        </p:nvSpPr>
        <p:spPr>
          <a:xfrm>
            <a:off x="3446452" y="2144822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81A-B81E-E096-1CA7-3C3633482FA8}"/>
              </a:ext>
            </a:extLst>
          </p:cNvPr>
          <p:cNvSpPr txBox="1"/>
          <p:nvPr/>
        </p:nvSpPr>
        <p:spPr>
          <a:xfrm>
            <a:off x="6217567" y="1991113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C97C-4AF0-E393-BEB2-8C1588ED9E69}"/>
              </a:ext>
            </a:extLst>
          </p:cNvPr>
          <p:cNvSpPr txBox="1"/>
          <p:nvPr/>
        </p:nvSpPr>
        <p:spPr>
          <a:xfrm>
            <a:off x="8781660" y="1991293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9EEAA-94E1-ABE1-B718-2CE1200D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5" y="4510841"/>
            <a:ext cx="10998137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7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5EA90-D36E-895B-FAAD-A16A5B87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49107" y="3396118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23695-7DDC-4756-01FB-03FA6D36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86" y="3353801"/>
            <a:ext cx="5123006" cy="261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63A06-6CE5-FEFE-D7E5-EA2F0223AF66}"/>
              </a:ext>
            </a:extLst>
          </p:cNvPr>
          <p:cNvSpPr txBox="1"/>
          <p:nvPr/>
        </p:nvSpPr>
        <p:spPr>
          <a:xfrm>
            <a:off x="1635761" y="741074"/>
            <a:ext cx="917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C43A7-4FAD-60DB-3EFF-7D2766C9A9BC}"/>
              </a:ext>
            </a:extLst>
          </p:cNvPr>
          <p:cNvGrpSpPr/>
          <p:nvPr/>
        </p:nvGrpSpPr>
        <p:grpSpPr>
          <a:xfrm>
            <a:off x="883817" y="1639395"/>
            <a:ext cx="10424365" cy="1297815"/>
            <a:chOff x="883817" y="1385920"/>
            <a:chExt cx="10424365" cy="12978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1F32D0-9DF2-D1B0-4F94-D69C2296119E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B06FE1-F023-0119-7EE3-861A8088450A}"/>
                </a:ext>
              </a:extLst>
            </p:cNvPr>
            <p:cNvSpPr txBox="1"/>
            <p:nvPr/>
          </p:nvSpPr>
          <p:spPr>
            <a:xfrm>
              <a:off x="1178669" y="1527341"/>
              <a:ext cx="98855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70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95255" y="2574479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502817" y="815820"/>
            <a:ext cx="11175281" cy="1713962"/>
            <a:chOff x="502817" y="815820"/>
            <a:chExt cx="11175281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502817" y="862582"/>
              <a:ext cx="1117528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762000" y="1445888"/>
              <a:ext cx="107688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cơ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29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9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679084" cy="1713962"/>
            </a:xfrm>
            <a:prstGeom prst="roundRect">
              <a:avLst/>
            </a:prstGeom>
            <a:noFill/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B560E-BB4D-F934-18FB-BABAD3F7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" y="3290520"/>
            <a:ext cx="493818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67596" y="2148840"/>
            <a:ext cx="5363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 loại thực phẩm nhiễm mốc độc thường có dấu hiệu đặc trưng rất dễ nhận biết. Thông thường đó là các đốm mốc trắng, xanh, hồng...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xuất hiện trên bề mặt khiến thực phẩm biến đổi màu sắc, mùi vị.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F582C-D6AC-8327-0143-04B75540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55" y="2442080"/>
            <a:ext cx="5253669" cy="30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6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8345C-1BF9-BEF3-2EA3-C416C74F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/>
          <a:stretch/>
        </p:blipFill>
        <p:spPr>
          <a:xfrm>
            <a:off x="1094767" y="1669937"/>
            <a:ext cx="5087388" cy="35588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CBA18D-6D48-496E-045E-0B80E9D888E2}"/>
              </a:ext>
            </a:extLst>
          </p:cNvPr>
          <p:cNvGrpSpPr/>
          <p:nvPr/>
        </p:nvGrpSpPr>
        <p:grpSpPr>
          <a:xfrm>
            <a:off x="1610360" y="838919"/>
            <a:ext cx="8971280" cy="584775"/>
            <a:chOff x="1564640" y="721359"/>
            <a:chExt cx="8971280" cy="584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341ECF-A606-077D-EFEA-89AC01EA3593}"/>
                </a:ext>
              </a:extLst>
            </p:cNvPr>
            <p:cNvSpPr/>
            <p:nvPr/>
          </p:nvSpPr>
          <p:spPr>
            <a:xfrm>
              <a:off x="1564640" y="721360"/>
              <a:ext cx="8971280" cy="584774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EF6783-135E-C3B4-B4DF-881CF673DF24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B2A3CB-F6F4-ABF6-93B6-E89577F9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6" y="1669937"/>
            <a:ext cx="4638502" cy="351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F09B8-69BA-BE08-6513-AD8BDE92B0DD}"/>
              </a:ext>
            </a:extLst>
          </p:cNvPr>
          <p:cNvSpPr txBox="1"/>
          <p:nvPr/>
        </p:nvSpPr>
        <p:spPr>
          <a:xfrm>
            <a:off x="956479" y="5154544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39892-3752-5020-C938-7E363A3CA8AA}"/>
              </a:ext>
            </a:extLst>
          </p:cNvPr>
          <p:cNvSpPr txBox="1"/>
          <p:nvPr/>
        </p:nvSpPr>
        <p:spPr>
          <a:xfrm>
            <a:off x="6320443" y="5113838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0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6949440" y="2516649"/>
            <a:ext cx="450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chúng ta ăn phải những loại thức ăn nhiễm nấm mốc thì có thể mắc nhiều bệnh nguy 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92DDD-B980-A132-8881-91F8D5F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61206"/>
            <a:ext cx="5892440" cy="39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802640" y="2514587"/>
            <a:ext cx="383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27E83-0401-F61B-2FFE-262DAD45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148840"/>
            <a:ext cx="6173835" cy="39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6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701675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183120" y="2162357"/>
            <a:ext cx="4338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006CA-7770-92BB-6F51-3CCE078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5" y="1981351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1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05AF-B995-74EE-5F0B-54C4F6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3737" r="1859" b="749"/>
          <a:stretch/>
        </p:blipFill>
        <p:spPr>
          <a:xfrm>
            <a:off x="1681480" y="1858480"/>
            <a:ext cx="8829038" cy="4376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366835-6382-BE85-8479-A4109BBF8128}"/>
              </a:ext>
            </a:extLst>
          </p:cNvPr>
          <p:cNvGrpSpPr/>
          <p:nvPr/>
        </p:nvGrpSpPr>
        <p:grpSpPr>
          <a:xfrm>
            <a:off x="1377142" y="623056"/>
            <a:ext cx="9437716" cy="1077218"/>
            <a:chOff x="1564640" y="721360"/>
            <a:chExt cx="8971280" cy="10772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F8E0E8-83B8-8C98-692B-B3F7CEE528C4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FD1A6F-D008-EEDF-3796-66FA566080AE}"/>
                </a:ext>
              </a:extLst>
            </p:cNvPr>
            <p:cNvSpPr txBox="1"/>
            <p:nvPr/>
          </p:nvSpPr>
          <p:spPr>
            <a:xfrm>
              <a:off x="1957985" y="721360"/>
              <a:ext cx="8184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67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0EAEE-CFDA-2AF1-AA94-FBEE90B715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6705" y="2101322"/>
            <a:ext cx="8854024" cy="216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Điều Cần Biết Về Thực Phẩm Bị Nấm Mốc _ SKĐS">
            <a:hlinkClick r:id="" action="ppaction://media"/>
            <a:extLst>
              <a:ext uri="{FF2B5EF4-FFF2-40B4-BE49-F238E27FC236}">
                <a16:creationId xmlns:a16="http://schemas.microsoft.com/office/drawing/2014/main" id="{41262F69-627F-2760-DD89-C22A4D76B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" y="317182"/>
            <a:ext cx="11064240" cy="62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77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D86A9C-E9F9-AFD7-5DB8-A2C3029CA0C8}"/>
              </a:ext>
            </a:extLst>
          </p:cNvPr>
          <p:cNvSpPr txBox="1"/>
          <p:nvPr/>
        </p:nvSpPr>
        <p:spPr>
          <a:xfrm>
            <a:off x="5946371" y="1627771"/>
            <a:ext cx="5525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DDCED-4360-95D4-1261-F7C82A0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089485"/>
            <a:ext cx="493818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0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rId9" action="ppaction://hlinksldjump"/>
            <a:extLst>
              <a:ext uri="{FF2B5EF4-FFF2-40B4-BE49-F238E27FC236}">
                <a16:creationId xmlns:a16="http://schemas.microsoft.com/office/drawing/2014/main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2122784" y="752015"/>
            <a:ext cx="8386917" cy="1227048"/>
            <a:chOff x="6078430" y="795730"/>
            <a:chExt cx="3667518" cy="12270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667518" cy="120032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50413" y="795730"/>
              <a:ext cx="339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A933DA-DD41-4BA3-33E3-660CA0F4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84" y="2160242"/>
            <a:ext cx="8250576" cy="391902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33B900CA-1E88-AEFF-B897-9E53F563FFAC}"/>
              </a:ext>
            </a:extLst>
          </p:cNvPr>
          <p:cNvSpPr/>
          <p:nvPr/>
        </p:nvSpPr>
        <p:spPr>
          <a:xfrm>
            <a:off x="865414" y="535577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15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473240" y="1269999"/>
            <a:ext cx="3977080" cy="3840480"/>
            <a:chOff x="6104406" y="883567"/>
            <a:chExt cx="3979384" cy="145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104406" y="883567"/>
              <a:ext cx="3979384" cy="1454136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11714" y="939904"/>
              <a:ext cx="3775007" cy="134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rữa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7633EF-008C-3DD7-7EF5-FD0D4FB2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3" y="1015787"/>
            <a:ext cx="6435235" cy="4826426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E173E7A2-AAEC-B158-F68E-597FFAB13B50}"/>
              </a:ext>
            </a:extLst>
          </p:cNvPr>
          <p:cNvSpPr/>
          <p:nvPr/>
        </p:nvSpPr>
        <p:spPr>
          <a:xfrm>
            <a:off x="10319656" y="558800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818186" y="1157276"/>
            <a:ext cx="2977534" cy="4125924"/>
            <a:chOff x="6078430" y="822449"/>
            <a:chExt cx="3951288" cy="17766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51288" cy="1776663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395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vitamin 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E96E51-60B7-6BBC-048B-9D2C551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0" y="1030758"/>
            <a:ext cx="7245444" cy="479648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51A8D08-8160-6415-FE99-B37B3452C77E}"/>
              </a:ext>
            </a:extLst>
          </p:cNvPr>
          <p:cNvSpPr/>
          <p:nvPr/>
        </p:nvSpPr>
        <p:spPr>
          <a:xfrm>
            <a:off x="818186" y="5465494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74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790428" y="914830"/>
            <a:ext cx="3609092" cy="4664404"/>
            <a:chOff x="6078430" y="822449"/>
            <a:chExt cx="3951288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08292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82200"/>
              <a:ext cx="3951288" cy="14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Ánh sáng chiếu trực tiếp vào thực phẩm xúc tiến làm chuyển hóa 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 phần có trong thực phẩm, dẫn đến thực phẩm bị hư hỏng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80016E-C550-810C-9574-AD6E65E5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" y="914104"/>
            <a:ext cx="6615169" cy="4409010"/>
          </a:xfrm>
          <a:prstGeom prst="rect">
            <a:avLst/>
          </a:prstGeom>
        </p:spPr>
      </p:pic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DD49A8B-AC49-61B5-BCC3-91936B270393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53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1785868" y="791693"/>
            <a:ext cx="9202991" cy="1590840"/>
            <a:chOff x="6078430" y="822449"/>
            <a:chExt cx="4024379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4024379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40243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chuyển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 biến dạng thực phẩm, bao bì bao 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 đến thực phẩm bị hư hỏng.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A8DB87-43B5-64D7-B0D3-B3DAE515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0" b="26963"/>
          <a:stretch/>
        </p:blipFill>
        <p:spPr>
          <a:xfrm>
            <a:off x="2438400" y="2554537"/>
            <a:ext cx="7579360" cy="3511770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46B2AC10-2F1F-DF59-6B8F-D1FA24646DCD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6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791967-BBFB-B333-8096-74A76608F7F6}"/>
              </a:ext>
            </a:extLst>
          </p:cNvPr>
          <p:cNvGrpSpPr/>
          <p:nvPr/>
        </p:nvGrpSpPr>
        <p:grpSpPr>
          <a:xfrm>
            <a:off x="4538748" y="1750517"/>
            <a:ext cx="7099070" cy="4437317"/>
            <a:chOff x="6078430" y="825399"/>
            <a:chExt cx="4191243" cy="11714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B5EF36-4D53-913F-6C6D-0DBDC96CAD82}"/>
                </a:ext>
              </a:extLst>
            </p:cNvPr>
            <p:cNvSpPr/>
            <p:nvPr/>
          </p:nvSpPr>
          <p:spPr>
            <a:xfrm>
              <a:off x="6078430" y="825399"/>
              <a:ext cx="4191243" cy="1171458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D44181-F406-F706-8CA2-BA54F4EE0DF9}"/>
                </a:ext>
              </a:extLst>
            </p:cNvPr>
            <p:cNvSpPr txBox="1"/>
            <p:nvPr/>
          </p:nvSpPr>
          <p:spPr>
            <a:xfrm>
              <a:off x="6161862" y="862667"/>
              <a:ext cx="4024379" cy="1096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hậu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257990-EE08-A632-9A3C-49E977DA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2" r="73517"/>
          <a:stretch/>
        </p:blipFill>
        <p:spPr>
          <a:xfrm>
            <a:off x="1505479" y="1498010"/>
            <a:ext cx="2539239" cy="468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43FB3-11B2-DFDE-E0CA-D7CB81E8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7590"/>
            <a:ext cx="44565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1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C2209-B4AA-A73E-A164-80F9B8859D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0" y="2383971"/>
            <a:ext cx="5035350" cy="40076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1D1E4-2FBA-6FC4-D854-85759F5423A0}"/>
              </a:ext>
            </a:extLst>
          </p:cNvPr>
          <p:cNvGrpSpPr/>
          <p:nvPr/>
        </p:nvGrpSpPr>
        <p:grpSpPr>
          <a:xfrm>
            <a:off x="941361" y="2383971"/>
            <a:ext cx="5505299" cy="1642809"/>
            <a:chOff x="6104406" y="883567"/>
            <a:chExt cx="4136530" cy="12652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453320-A16D-CC80-4968-E086CF16B280}"/>
                </a:ext>
              </a:extLst>
            </p:cNvPr>
            <p:cNvSpPr/>
            <p:nvPr/>
          </p:nvSpPr>
          <p:spPr>
            <a:xfrm>
              <a:off x="6104406" y="883567"/>
              <a:ext cx="4136529" cy="126523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29416-2609-3943-2563-7C792EC1C8D8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120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Chia sẻ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9B080-7FC7-A393-E926-7A23B71836F7}"/>
              </a:ext>
            </a:extLst>
          </p:cNvPr>
          <p:cNvGrpSpPr/>
          <p:nvPr/>
        </p:nvGrpSpPr>
        <p:grpSpPr>
          <a:xfrm>
            <a:off x="728164" y="4555411"/>
            <a:ext cx="5718494" cy="860101"/>
            <a:chOff x="6211714" y="883568"/>
            <a:chExt cx="4296719" cy="6624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F3B96D-33D9-CDEF-A3D1-2C29AACF61D2}"/>
                </a:ext>
              </a:extLst>
            </p:cNvPr>
            <p:cNvSpPr/>
            <p:nvPr/>
          </p:nvSpPr>
          <p:spPr>
            <a:xfrm>
              <a:off x="6371904" y="883568"/>
              <a:ext cx="4136529" cy="662422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D710FE-8624-7DEC-B3BB-F6664AA85F65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45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mới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04159F-D66D-F7C5-27A6-8C79E485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34" y="899897"/>
            <a:ext cx="321896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1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738E08A6-9F15-BD44-5959-5FEC83404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510" y="675666"/>
            <a:ext cx="7610100" cy="54651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3109A9F-6A78-C35F-8A45-2E825F460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578" y="738885"/>
            <a:ext cx="3155531" cy="338862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E2722EA-FBC0-9A96-1462-615999AC5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967" y="579121"/>
            <a:ext cx="4569112" cy="338862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BC40F2A3-FA8B-31B3-E3AE-80731CDD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503" y="755444"/>
            <a:ext cx="3235151" cy="2851064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DAD4C604-2DBA-66BA-8118-766C15B8A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222" y="2452410"/>
            <a:ext cx="3718880" cy="3950857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96D8ADB4-AB85-A4AE-D355-E46541801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342" y="2699946"/>
            <a:ext cx="4101087" cy="3703321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  <a:extLst>
              <a:ext uri="{FF2B5EF4-FFF2-40B4-BE49-F238E27FC236}">
                <a16:creationId xmlns:a16="http://schemas.microsoft.com/office/drawing/2014/main" id="{86F58C26-E4D4-0B2D-8B5F-0980809A4D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7141" y="2769852"/>
            <a:ext cx="3457763" cy="3450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5519D-66C0-34C9-1890-8076A41ECA8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4097"/>
          <a:stretch/>
        </p:blipFill>
        <p:spPr>
          <a:xfrm>
            <a:off x="713981" y="1421869"/>
            <a:ext cx="2449511" cy="43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36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358943" y="1088182"/>
            <a:ext cx="9380745" cy="4226801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5107674" y="1352278"/>
            <a:ext cx="841695" cy="613672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3329" y="1355348"/>
            <a:ext cx="5383235" cy="187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468" y="2201605"/>
            <a:ext cx="731583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6" cy="1712914"/>
            <a:chOff x="2830767" y="518489"/>
            <a:chExt cx="7727684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3043282" y="1135127"/>
              <a:ext cx="6859977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E40D16-9B06-72B3-AB48-879F127E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14" y="874613"/>
            <a:ext cx="1637413" cy="1712914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54BF70B8-5120-B045-FED9-1691598013F5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7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278BA47-D5B7-20C8-EEFD-1D72D095BA55}"/>
              </a:ext>
            </a:extLst>
          </p:cNvPr>
          <p:cNvGrpSpPr/>
          <p:nvPr/>
        </p:nvGrpSpPr>
        <p:grpSpPr>
          <a:xfrm>
            <a:off x="2556682" y="691371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43EA12-D5DB-3FF6-240E-8994B0D46B20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3F9FE7-B748-6286-16BF-522001A0E320}"/>
                </a:ext>
              </a:extLst>
            </p:cNvPr>
            <p:cNvSpPr txBox="1"/>
            <p:nvPr/>
          </p:nvSpPr>
          <p:spPr>
            <a:xfrm>
              <a:off x="3007870" y="807796"/>
              <a:ext cx="770068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men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8212694-0BF0-66C8-6683-FC7BF0E81599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65AB2DA4-B62A-20B7-133F-C9A82F5A5DE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mì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7FA5CD52-A2C6-A8D5-910C-6F5AFA12D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5DF8224C-45E1-F194-2EE7-B1DC292EA8C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3E05478-4FC8-3456-3BBF-D1C780808A9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bao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32B6B810-0167-24AF-6575-A0EE462FA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24C2187C-A1F6-A37E-C950-E6FA58ACCC1E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1597FD1C-863C-8D76-6F61-49EA29E8D43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Rượu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56EA2DE2-E151-B3E0-A80C-FA8B7D078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28795C99-2C4D-4044-B49E-39050A00812D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378AE6AE-3699-29BC-6AA7-13D40B33294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70666F24-EFA0-5E2E-2B91-FC33CD484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2A079FC6-AB32-80B5-A00A-F72FABD2F4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23ADEDC8-9345-D7DA-4AB2-51281F4937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CFB58F89-9BDA-1AC3-5746-70C719F3A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A99BC55C-B47D-4DA7-FDA1-46093E89B2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F8E18F5-0FAD-E41F-92B6-F28ABE53F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4AFB6D0-C065-29EF-37E6-95DED4235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5D93F25-6C6A-9FC3-DF46-5F9BF62ED579}"/>
              </a:ext>
            </a:extLst>
          </p:cNvPr>
          <p:cNvGrpSpPr/>
          <p:nvPr/>
        </p:nvGrpSpPr>
        <p:grpSpPr>
          <a:xfrm>
            <a:off x="3652014" y="1943628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CD3F74-5E05-CBAF-5020-9D5E9BCB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22E4F-9F05-9CC4-DA59-4A8EC3ACF261}"/>
                </a:ext>
              </a:extLst>
            </p:cNvPr>
            <p:cNvSpPr txBox="1"/>
            <p:nvPr/>
          </p:nvSpPr>
          <p:spPr>
            <a:xfrm>
              <a:off x="5118127" y="3853145"/>
              <a:ext cx="2644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58A69B-7D2E-DBED-DE74-10086A426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18" y="691371"/>
            <a:ext cx="2274101" cy="1592810"/>
          </a:xfrm>
          <a:prstGeom prst="rect">
            <a:avLst/>
          </a:prstGeom>
        </p:spPr>
      </p:pic>
      <p:sp>
        <p:nvSpPr>
          <p:cNvPr id="7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04A35884-9E22-E7CB-951B-768CC1BF2A19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8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2AC7B5-20B5-C8BC-B02D-F3B885A9EF4C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62F205-0665-AB2E-FDF5-DE59D2D6E8BF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E759E7-F8C4-0040-55EA-7D1AC670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BFF59D-4542-60AB-41B3-A1409F398DF0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727340-8C03-6108-9A42-9A98DBF05125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C7ED6-E219-5415-42F8-21A09EE69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22" y="2487085"/>
            <a:ext cx="2515396" cy="2201861"/>
          </a:xfrm>
          <a:prstGeom prst="rect">
            <a:avLst/>
          </a:prstGeom>
        </p:spPr>
      </p:pic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id="{AC503712-B96E-7404-A0D7-23D2725EC324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42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92DD23-F537-6D64-5F0C-0EEC5C787F91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22FA4B-3916-A1B7-8424-F3D74886704C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8F0076-6DB2-9C62-EFE7-30726DFEEF27}"/>
                </a:ext>
              </a:extLst>
            </p:cNvPr>
            <p:cNvSpPr txBox="1"/>
            <p:nvPr/>
          </p:nvSpPr>
          <p:spPr>
            <a:xfrm>
              <a:off x="3965721" y="797184"/>
              <a:ext cx="5851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đùi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gà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C8D66482-05AB-8E23-6106-444234D9449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2955138C-C4B1-624F-B969-2962FF8D8C7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1A483433-12F5-7A59-BDAF-4D819F6E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0762513-173F-D6F7-6D90-82EF2074D29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F80E94CC-C7A2-89ED-5312-AD6D10C677C1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ED19848A-8998-4F0C-C4FE-809CAC0D9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1CFA9C7C-0C57-7BE4-EE0C-804782B715A0}"/>
              </a:ext>
            </a:extLst>
          </p:cNvPr>
          <p:cNvGrpSpPr/>
          <p:nvPr/>
        </p:nvGrpSpPr>
        <p:grpSpPr>
          <a:xfrm>
            <a:off x="942213" y="4743317"/>
            <a:ext cx="4376066" cy="997127"/>
            <a:chOff x="1106373" y="4263687"/>
            <a:chExt cx="437606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67680DEE-B157-4A77-6341-8867A052CC42}"/>
                </a:ext>
              </a:extLst>
            </p:cNvPr>
            <p:cNvSpPr/>
            <p:nvPr/>
          </p:nvSpPr>
          <p:spPr>
            <a:xfrm>
              <a:off x="2126743" y="4263687"/>
              <a:ext cx="335569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ED779996-A975-93D1-DF9D-52AF0876D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F6358CCD-D5C1-F03C-EB4E-DA9B721366C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43B49112-7307-A886-6EF4-D90DAF07FDC5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F40A86D0-EE7E-B557-CA8C-E83E3A85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A79E0C66-A3A3-C9AA-654F-78BC43D55B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8230" y="4847982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86F36D2D-42D1-7C28-3B35-8C14B508A2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07966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88029B15-FEBF-5FD0-0EF7-6A9D014640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68D5F9EA-9F1F-B46D-B7CB-5831370CB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31812D1-3562-B4FE-6532-88B5E2141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D8A7410-47A2-CB86-E159-2B09A7B48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72F1D80-2CF2-9E7D-A1AF-ABAEF9A899BB}"/>
              </a:ext>
            </a:extLst>
          </p:cNvPr>
          <p:cNvGrpSpPr/>
          <p:nvPr/>
        </p:nvGrpSpPr>
        <p:grpSpPr>
          <a:xfrm>
            <a:off x="3572142" y="1233420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8D8535-D4BF-8093-58EF-A54192F89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F0F9FC-DD4C-3B4C-EF29-6E239C899B51}"/>
                </a:ext>
              </a:extLst>
            </p:cNvPr>
            <p:cNvSpPr txBox="1"/>
            <p:nvPr/>
          </p:nvSpPr>
          <p:spPr>
            <a:xfrm>
              <a:off x="5043919" y="3783971"/>
              <a:ext cx="2519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837F28-CCA4-CCBD-B14A-7038DE49E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180" y="353961"/>
            <a:ext cx="2123111" cy="2176776"/>
          </a:xfrm>
          <a:prstGeom prst="rect">
            <a:avLst/>
          </a:prstGeom>
        </p:spPr>
      </p:pic>
      <p:sp>
        <p:nvSpPr>
          <p:cNvPr id="29" name="Arrow: Left 28">
            <a:hlinkClick r:id="rId12" action="ppaction://hlinksldjump"/>
            <a:extLst>
              <a:ext uri="{FF2B5EF4-FFF2-40B4-BE49-F238E27FC236}">
                <a16:creationId xmlns:a16="http://schemas.microsoft.com/office/drawing/2014/main" id="{E2B63E05-9A50-C591-5387-91D704E0CEBB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3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8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7" cy="1712914"/>
            <a:chOff x="2830767" y="518489"/>
            <a:chExt cx="7727685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2830768" y="879723"/>
              <a:ext cx="7727684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thuốc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2B1DEA-38B5-31BD-F8B6-22A42FFBE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8" y="623890"/>
            <a:ext cx="2268810" cy="21102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4634EA23-F32B-4607-DB8D-624A0A5C4A3E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41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1123</Words>
  <Application>Microsoft Office PowerPoint</Application>
  <PresentationFormat>Widescreen</PresentationFormat>
  <Paragraphs>117</Paragraphs>
  <Slides>41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#9Slide07 HoneyCream</vt:lpstr>
      <vt:lpstr>Aachen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思源宋体 CN SemiBold</vt:lpstr>
      <vt:lpstr>阿里巴巴普惠体</vt:lpstr>
      <vt:lpstr>Office Theme</vt:lpstr>
      <vt:lpstr>1_Office Theme</vt:lpstr>
      <vt:lpstr>Office 主题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Laptop T&amp;T</cp:lastModifiedBy>
  <cp:revision>11</cp:revision>
  <dcterms:created xsi:type="dcterms:W3CDTF">2023-12-04T01:48:13Z</dcterms:created>
  <dcterms:modified xsi:type="dcterms:W3CDTF">2023-12-17T16:03:57Z</dcterms:modified>
</cp:coreProperties>
</file>