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a" ContentType="audio/x-ms-wma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  <p:sldMasterId id="2147483662" r:id="rId3"/>
    <p:sldMasterId id="2147483674" r:id="rId4"/>
  </p:sldMasterIdLst>
  <p:notesMasterIdLst>
    <p:notesMasterId r:id="rId34"/>
  </p:notesMasterIdLst>
  <p:sldIdLst>
    <p:sldId id="257" r:id="rId5"/>
    <p:sldId id="367" r:id="rId6"/>
    <p:sldId id="286" r:id="rId7"/>
    <p:sldId id="288" r:id="rId8"/>
    <p:sldId id="289" r:id="rId9"/>
    <p:sldId id="298" r:id="rId10"/>
    <p:sldId id="290" r:id="rId11"/>
    <p:sldId id="297" r:id="rId12"/>
    <p:sldId id="291" r:id="rId13"/>
    <p:sldId id="296" r:id="rId14"/>
    <p:sldId id="295" r:id="rId15"/>
    <p:sldId id="269" r:id="rId16"/>
    <p:sldId id="306" r:id="rId17"/>
    <p:sldId id="256" r:id="rId18"/>
    <p:sldId id="275" r:id="rId19"/>
    <p:sldId id="308" r:id="rId20"/>
    <p:sldId id="309" r:id="rId21"/>
    <p:sldId id="307" r:id="rId22"/>
    <p:sldId id="360" r:id="rId23"/>
    <p:sldId id="358" r:id="rId24"/>
    <p:sldId id="361" r:id="rId25"/>
    <p:sldId id="362" r:id="rId26"/>
    <p:sldId id="363" r:id="rId27"/>
    <p:sldId id="364" r:id="rId28"/>
    <p:sldId id="365" r:id="rId29"/>
    <p:sldId id="366" r:id="rId30"/>
    <p:sldId id="310" r:id="rId31"/>
    <p:sldId id="274" r:id="rId32"/>
    <p:sldId id="303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5E0A"/>
    <a:srgbClr val="497F1E"/>
    <a:srgbClr val="F3A031"/>
    <a:srgbClr val="578F22"/>
    <a:srgbClr val="A4DE5F"/>
    <a:srgbClr val="DD6225"/>
    <a:srgbClr val="C70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85470" autoAdjust="0"/>
  </p:normalViewPr>
  <p:slideViewPr>
    <p:cSldViewPr snapToGrid="0" showGuides="1">
      <p:cViewPr varScale="1">
        <p:scale>
          <a:sx n="73" d="100"/>
          <a:sy n="73" d="100"/>
        </p:scale>
        <p:origin x="998" y="5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4DBAF-CC2B-4534-B7E8-3615440756ED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7BCC9-BE61-4FF5-9B77-B6F8E82C07F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237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7BCC9-BE61-4FF5-9B77-B6F8E82C07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0952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7BCC9-BE61-4FF5-9B77-B6F8E82C07F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433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bánh </a:t>
            </a:r>
            <a:r>
              <a:rPr lang="en-US" dirty="0" err="1"/>
              <a:t>mì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7CF066-3B61-4624-B4EB-DF7E6B67BCE9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404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7BCC9-BE61-4FF5-9B77-B6F8E82C07F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717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2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7BCC9-BE61-4FF5-9B77-B6F8E82C07F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947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7BCC9-BE61-4FF5-9B77-B6F8E82C07F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257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526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061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B2CB0-8294-4AB9-A844-D9FA6B1700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FandolFang R" panose="00000500000000000000" pitchFamily="50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81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svg"/><Relationship Id="rId7" Type="http://schemas.openxmlformats.org/officeDocument/2006/relationships/image" Target="../media/image32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4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9.png"/><Relationship Id="rId5" Type="http://schemas.openxmlformats.org/officeDocument/2006/relationships/image" Target="../media/image14.pn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jpg"/><Relationship Id="rId7" Type="http://schemas.openxmlformats.org/officeDocument/2006/relationships/image" Target="../media/image3.jpe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g"/><Relationship Id="rId11" Type="http://schemas.openxmlformats.org/officeDocument/2006/relationships/image" Target="../media/image4.png"/><Relationship Id="rId5" Type="http://schemas.openxmlformats.org/officeDocument/2006/relationships/image" Target="../media/image21.png"/><Relationship Id="rId10" Type="http://schemas.openxmlformats.org/officeDocument/2006/relationships/image" Target="../media/image3.jpeg"/><Relationship Id="rId4" Type="http://schemas.openxmlformats.org/officeDocument/2006/relationships/image" Target="../media/image20.png"/><Relationship Id="rId9" Type="http://schemas.openxmlformats.org/officeDocument/2006/relationships/image" Target="../media/image16.png"/><Relationship Id="rId1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../media/image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g"/><Relationship Id="rId11" Type="http://schemas.openxmlformats.org/officeDocument/2006/relationships/image" Target="../media/image4.png"/><Relationship Id="rId5" Type="http://schemas.openxmlformats.org/officeDocument/2006/relationships/image" Target="../media/image21.png"/><Relationship Id="rId10" Type="http://schemas.openxmlformats.org/officeDocument/2006/relationships/image" Target="../media/image3.jpeg"/><Relationship Id="rId4" Type="http://schemas.openxmlformats.org/officeDocument/2006/relationships/image" Target="../media/image20.png"/><Relationship Id="rId9" Type="http://schemas.openxmlformats.org/officeDocument/2006/relationships/image" Target="../media/image16.png"/><Relationship Id="rId1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767435-A61D-4DBC-A035-E189985A3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8A598-A5E3-4113-B3EA-C26EBF4AF2F1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A4FEC3-CEFF-4B4E-801F-4AB96933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1EDCBA-F706-4FFA-AA80-A6626EF4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A7C22-AF5D-48FE-BD96-248A02B8AC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978715"/>
      </p:ext>
    </p:extLst>
  </p:cSld>
  <p:clrMapOvr>
    <a:masterClrMapping/>
  </p:clrMapOvr>
  <p:transition spd="med" advClick="0" advTm="3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A39B2-529B-17F3-FAC8-9DB882433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B5769-4AC4-94FD-BAFF-7F2469575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4F5146-1CBD-6257-6699-AE76FA26F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D66F04-47F0-4C01-BD06-9020A1712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FD3E7-7D33-127B-4FFE-68506995F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02B1B-3C19-0596-5F3C-FE72B75F9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43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ABA9-F405-2D63-2BD6-AA3FA6463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F39A5-D283-EDFF-B4F1-516A5EE4D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DACE09-4DDF-CA56-2099-EA44DF9C9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D6040-0A92-86F4-E6CD-9181E2470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81C6F0-BDD4-2546-302A-CAD60478C7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5726CA-CE1D-46EA-44F6-B5C86B328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A98C1B-BCC5-ECD9-7C01-8014C0A62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82EA13-1AE1-5268-1DAE-6BE0A0D0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48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F1CC6-29DD-118E-6BE4-31EA51CC6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4D2E1-F68D-A118-3394-FB7788D96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5D6E5B-E40E-527F-92F3-84869CD7C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8F14B-F6FA-9833-BA85-CFDBFE95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39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B83F99-C441-5DFF-6EF6-521AD7CB7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99A49-6110-8E61-E488-46704414C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" name="Graphic 69">
            <a:extLst>
              <a:ext uri="{FF2B5EF4-FFF2-40B4-BE49-F238E27FC236}">
                <a16:creationId xmlns:a16="http://schemas.microsoft.com/office/drawing/2014/main" id="{D97982A2-588A-FB1F-E52E-B50434791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406A0F-9C5D-C31F-4305-87AA971FE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8C1E08F-E2E7-4A9D-B4D6-9CBAD9765983}"/>
              </a:ext>
            </a:extLst>
          </p:cNvPr>
          <p:cNvGrpSpPr/>
          <p:nvPr userDrawn="1"/>
        </p:nvGrpSpPr>
        <p:grpSpPr>
          <a:xfrm>
            <a:off x="0" y="0"/>
            <a:ext cx="12192000" cy="6906067"/>
            <a:chOff x="0" y="-4500"/>
            <a:chExt cx="11810664" cy="6906067"/>
          </a:xfrm>
        </p:grpSpPr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29C0BAE3-01C6-3900-2CBA-B19B1B7C5E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903027" y="6307656"/>
              <a:ext cx="2340292" cy="593911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602398EF-594D-17DD-716C-43D4BB1DD1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762057" y="6232747"/>
              <a:ext cx="1687975" cy="668820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F7305A84-8939-1369-2848-083D8A7949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17331"/>
            <a:stretch/>
          </p:blipFill>
          <p:spPr>
            <a:xfrm>
              <a:off x="220979" y="6186312"/>
              <a:ext cx="2085848" cy="662688"/>
            </a:xfrm>
            <a:prstGeom prst="rect">
              <a:avLst/>
            </a:prstGeom>
          </p:spPr>
        </p:pic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DBC722F8-890F-913C-A68D-0783C6B009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21474"/>
            <a:stretch/>
          </p:blipFill>
          <p:spPr>
            <a:xfrm>
              <a:off x="7578724" y="6191119"/>
              <a:ext cx="2216215" cy="668820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8785D235-232C-DECB-137D-3AE2A5BED31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17755"/>
            <a:stretch/>
          </p:blipFill>
          <p:spPr>
            <a:xfrm>
              <a:off x="8965864" y="13018"/>
              <a:ext cx="2844800" cy="642729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7DAA9C59-30A6-5DCC-1B7B-D3DBA3CCA82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t="17755"/>
            <a:stretch/>
          </p:blipFill>
          <p:spPr>
            <a:xfrm>
              <a:off x="5694680" y="0"/>
              <a:ext cx="2844800" cy="642729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8903A1B0-BC02-B5C6-FF35-ACBDAA5003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2889818" y="-4500"/>
              <a:ext cx="2597231" cy="713468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6A97884B-A8B3-BD0D-F623-D0304125870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l="4405" t="7032"/>
            <a:stretch/>
          </p:blipFill>
          <p:spPr>
            <a:xfrm>
              <a:off x="0" y="0"/>
              <a:ext cx="2622358" cy="700577"/>
            </a:xfrm>
            <a:prstGeom prst="rect">
              <a:avLst/>
            </a:prstGeom>
          </p:spPr>
        </p:pic>
      </p:grpSp>
      <p:pic>
        <p:nvPicPr>
          <p:cNvPr id="68" name="Graphic 67">
            <a:extLst>
              <a:ext uri="{FF2B5EF4-FFF2-40B4-BE49-F238E27FC236}">
                <a16:creationId xmlns:a16="http://schemas.microsoft.com/office/drawing/2014/main" id="{1198E342-225A-CECC-92BF-5111921334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361476" y="6233056"/>
            <a:ext cx="1693850" cy="6711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B2538E1-B378-F3F4-7595-F512E7E37BCF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00206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00206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2EDBC53-8B6D-8D51-0F91-10ECE2DCE820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00206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00206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3503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8">
            <a:extLst>
              <a:ext uri="{FF2B5EF4-FFF2-40B4-BE49-F238E27FC236}">
                <a16:creationId xmlns:a16="http://schemas.microsoft.com/office/drawing/2014/main" id="{3F680AAC-7DCE-8A42-9D84-D6B892904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59"/>
            <a:ext cx="12192000" cy="69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78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6AAD5-23D0-BFFD-264E-0083C0DC2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C48F4A-AAF3-9C27-797A-CD41EA7BD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6FCDFF-44DE-D649-0D24-0B8229EF9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4651C-55BA-E7BB-C022-3C101F51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DD318-BD38-3765-70F2-60F9E5957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301F0-B9E2-3168-831F-079DDAC0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02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CC62D-AD4D-E7AE-6DFD-3F049EBAC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CB5EB-2A10-3678-ED72-17B5298B9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1AA5A-5598-6707-F51A-7261741CC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BC960-5F78-D4BD-7B52-97019FEC6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E2916-8C17-C25B-3753-2116D67CE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43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506FDF-B155-B401-DD93-905F9B650C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3B61FB-408D-985F-8383-0CBB64F6B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2AF9D-DA8C-4130-603D-6A23603F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2B5B6-9159-7A50-9A13-9CA322295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6155A-E2C9-8FA1-1A38-7B14E784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58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93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8"/>
            <a:ext cx="18855407" cy="82290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4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0164A4-9F07-4C63-A023-EEB3FDE33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46"/>
          <a:stretch/>
        </p:blipFill>
        <p:spPr>
          <a:xfrm rot="10800000">
            <a:off x="-263748" y="1093609"/>
            <a:ext cx="12455748" cy="57643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ADB5C9-4923-433E-9EAE-04D09A94E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53086"/>
          <a:stretch/>
        </p:blipFill>
        <p:spPr>
          <a:xfrm>
            <a:off x="0" y="3429000"/>
            <a:ext cx="4998237" cy="3429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8215358A-688D-526A-FA5F-9CC4449578A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AFED2CD8-8030-7652-FC42-E939387403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94E1656D-23FA-45D6-8E1D-CFC2E50064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4473D7-E0CB-8599-2E6F-B3B44EA78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13B48686-647E-A40E-752C-1C41E5392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8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6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7">
                <a:solidFill>
                  <a:schemeClr val="tx1">
                    <a:tint val="75000"/>
                  </a:schemeClr>
                </a:solidFill>
              </a:defRPr>
            </a:lvl1pPr>
            <a:lvl2pPr marL="831323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645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96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290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61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93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925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581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363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8"/>
            <a:ext cx="9253117" cy="8229023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7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8"/>
            <a:ext cx="9253117" cy="8229023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7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279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5" y="2791115"/>
            <a:ext cx="9256755" cy="11632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7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5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7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5"/>
            <a:ext cx="9260391" cy="11632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323" indent="0">
              <a:buNone/>
              <a:defRPr sz="3637" b="1"/>
            </a:lvl2pPr>
            <a:lvl3pPr marL="1662645" indent="0">
              <a:buNone/>
              <a:defRPr sz="3273" b="1"/>
            </a:lvl3pPr>
            <a:lvl4pPr marL="2493968" indent="0">
              <a:buNone/>
              <a:defRPr sz="2909" b="1"/>
            </a:lvl4pPr>
            <a:lvl5pPr marL="3325290" indent="0">
              <a:buNone/>
              <a:defRPr sz="2909" b="1"/>
            </a:lvl5pPr>
            <a:lvl6pPr marL="4156613" indent="0">
              <a:buNone/>
              <a:defRPr sz="2909" b="1"/>
            </a:lvl6pPr>
            <a:lvl7pPr marL="4987935" indent="0">
              <a:buNone/>
              <a:defRPr sz="2909" b="1"/>
            </a:lvl7pPr>
            <a:lvl8pPr marL="5819258" indent="0">
              <a:buNone/>
              <a:defRPr sz="2909" b="1"/>
            </a:lvl8pPr>
            <a:lvl9pPr marL="6650581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7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24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377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318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5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8"/>
            <a:ext cx="11711885" cy="10642023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7"/>
            </a:lvl4pPr>
            <a:lvl5pPr>
              <a:defRPr sz="3637"/>
            </a:lvl5pPr>
            <a:lvl6pPr>
              <a:defRPr sz="3637"/>
            </a:lvl6pPr>
            <a:lvl7pPr>
              <a:defRPr sz="3637"/>
            </a:lvl7pPr>
            <a:lvl8pPr>
              <a:defRPr sz="3637"/>
            </a:lvl8pPr>
            <a:lvl9pPr>
              <a:defRPr sz="363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5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7"/>
            </a:lvl4pPr>
            <a:lvl5pPr marL="3325290" indent="0">
              <a:buNone/>
              <a:defRPr sz="1637"/>
            </a:lvl5pPr>
            <a:lvl6pPr marL="4156613" indent="0">
              <a:buNone/>
              <a:defRPr sz="1637"/>
            </a:lvl6pPr>
            <a:lvl7pPr marL="4987935" indent="0">
              <a:buNone/>
              <a:defRPr sz="1637"/>
            </a:lvl7pPr>
            <a:lvl8pPr marL="5819258" indent="0">
              <a:buNone/>
              <a:defRPr sz="1637"/>
            </a:lvl8pPr>
            <a:lvl9pPr marL="6650581" indent="0">
              <a:buNone/>
              <a:defRPr sz="16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16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5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5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323" indent="0">
              <a:buNone/>
              <a:defRPr sz="5091"/>
            </a:lvl2pPr>
            <a:lvl3pPr marL="1662645" indent="0">
              <a:buNone/>
              <a:defRPr sz="4364"/>
            </a:lvl3pPr>
            <a:lvl4pPr marL="2493968" indent="0">
              <a:buNone/>
              <a:defRPr sz="3637"/>
            </a:lvl4pPr>
            <a:lvl5pPr marL="3325290" indent="0">
              <a:buNone/>
              <a:defRPr sz="3637"/>
            </a:lvl5pPr>
            <a:lvl6pPr marL="4156613" indent="0">
              <a:buNone/>
              <a:defRPr sz="3637"/>
            </a:lvl6pPr>
            <a:lvl7pPr marL="4987935" indent="0">
              <a:buNone/>
              <a:defRPr sz="3637"/>
            </a:lvl7pPr>
            <a:lvl8pPr marL="5819258" indent="0">
              <a:buNone/>
              <a:defRPr sz="3637"/>
            </a:lvl8pPr>
            <a:lvl9pPr marL="6650581" indent="0">
              <a:buNone/>
              <a:defRPr sz="363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5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323" indent="0">
              <a:buNone/>
              <a:defRPr sz="2182"/>
            </a:lvl2pPr>
            <a:lvl3pPr marL="1662645" indent="0">
              <a:buNone/>
              <a:defRPr sz="1818"/>
            </a:lvl3pPr>
            <a:lvl4pPr marL="2493968" indent="0">
              <a:buNone/>
              <a:defRPr sz="1637"/>
            </a:lvl4pPr>
            <a:lvl5pPr marL="3325290" indent="0">
              <a:buNone/>
              <a:defRPr sz="1637"/>
            </a:lvl5pPr>
            <a:lvl6pPr marL="4156613" indent="0">
              <a:buNone/>
              <a:defRPr sz="1637"/>
            </a:lvl6pPr>
            <a:lvl7pPr marL="4987935" indent="0">
              <a:buNone/>
              <a:defRPr sz="1637"/>
            </a:lvl7pPr>
            <a:lvl8pPr marL="5819258" indent="0">
              <a:buNone/>
              <a:defRPr sz="1637"/>
            </a:lvl8pPr>
            <a:lvl9pPr marL="6650581" indent="0">
              <a:buNone/>
              <a:defRPr sz="16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491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8"/>
            <a:ext cx="18855407" cy="822902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0124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80" y="499345"/>
            <a:ext cx="4713853" cy="1063913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436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E468CDFA-CACD-6173-A937-9C7242572E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99D523E0-437E-F1A9-3E0D-CE491006FD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3A66BEF2-6324-CB86-AC24-60E746D2FA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CFCB3429-948B-D25B-747A-D025E4AAF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EF48FE93-100E-CABD-5883-057F157EB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2193313A-2172-66A0-EC69-FCF88D4C086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262FB062-0152-E4F8-C102-F009068BB1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E8BCE9C-E3A4-CA42-9453-042A56AA30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0A61FA7-8763-6EE9-ED22-AFC4844F7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3DE10172-7F7B-1AD0-16BC-C292B46CFF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3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1DBD64E3-8439-486C-957F-6B57D11E2D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2" t="69348"/>
          <a:stretch/>
        </p:blipFill>
        <p:spPr>
          <a:xfrm>
            <a:off x="11183257" y="5360733"/>
            <a:ext cx="830591" cy="1199078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850E1E5D-5960-A08A-78FB-B16422C68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0" r="58125" b="38795"/>
          <a:stretch/>
        </p:blipFill>
        <p:spPr>
          <a:xfrm>
            <a:off x="176620" y="1041376"/>
            <a:ext cx="4172676" cy="2631486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FBD2A16-2247-56B2-0562-4FA3C7E69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4" t="-438" b="74016"/>
          <a:stretch/>
        </p:blipFill>
        <p:spPr>
          <a:xfrm>
            <a:off x="9964486" y="859318"/>
            <a:ext cx="1017839" cy="1033596"/>
          </a:xfrm>
          <a:prstGeom prst="rect">
            <a:avLst/>
          </a:prstGeom>
        </p:spPr>
      </p:pic>
      <p:pic>
        <p:nvPicPr>
          <p:cNvPr id="11" name="图片 31">
            <a:extLst>
              <a:ext uri="{FF2B5EF4-FFF2-40B4-BE49-F238E27FC236}">
                <a16:creationId xmlns:a16="http://schemas.microsoft.com/office/drawing/2014/main" id="{A2F86F4F-30D1-45BA-95F0-9A75CE19D9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12" name="图片 32">
            <a:extLst>
              <a:ext uri="{FF2B5EF4-FFF2-40B4-BE49-F238E27FC236}">
                <a16:creationId xmlns:a16="http://schemas.microsoft.com/office/drawing/2014/main" id="{11DD5395-0BAF-4757-B593-DC110E0D54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D985709E-1820-460E-8CC2-649A6E6821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36B42E22-FE32-BB64-963D-48E6F454EE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D01FC321-D9C0-E1F8-4ABC-DE371728E8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65E8BF4B-81A6-38DF-1710-ED18F1358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6" name="图片 13">
            <a:extLst>
              <a:ext uri="{FF2B5EF4-FFF2-40B4-BE49-F238E27FC236}">
                <a16:creationId xmlns:a16="http://schemas.microsoft.com/office/drawing/2014/main" id="{F8171073-B7BB-177C-6CA1-13B6DC32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7" name="图片 14">
            <a:extLst>
              <a:ext uri="{FF2B5EF4-FFF2-40B4-BE49-F238E27FC236}">
                <a16:creationId xmlns:a16="http://schemas.microsoft.com/office/drawing/2014/main" id="{A2989820-18CB-7BB0-CFBF-31DA4186E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42A37351-6CEA-B798-F3FD-E714E191B0C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22EA8E8-3FB9-685D-9292-4D90F60B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6A95E522-6B36-72D5-86F5-11F25B56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60A4833-FAC6-4AF2-D92A-68EC4AA6FA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910E5D17-676C-3CD9-EBF6-BC4F02163A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3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5">
            <a:extLst>
              <a:ext uri="{FF2B5EF4-FFF2-40B4-BE49-F238E27FC236}">
                <a16:creationId xmlns:a16="http://schemas.microsoft.com/office/drawing/2014/main" id="{B1E21CB2-3995-4A84-A830-0B85FCBE06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24">
            <a:extLst>
              <a:ext uri="{FF2B5EF4-FFF2-40B4-BE49-F238E27FC236}">
                <a16:creationId xmlns:a16="http://schemas.microsoft.com/office/drawing/2014/main" id="{A63CC55D-04CD-4444-8064-AC4F60213DBF}"/>
              </a:ext>
            </a:extLst>
          </p:cNvPr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圆角矩形 26">
            <a:extLst>
              <a:ext uri="{FF2B5EF4-FFF2-40B4-BE49-F238E27FC236}">
                <a16:creationId xmlns:a16="http://schemas.microsoft.com/office/drawing/2014/main" id="{9FE3EB4A-1B1D-4EEB-A3C9-995F251B2A60}"/>
              </a:ext>
            </a:extLst>
          </p:cNvPr>
          <p:cNvSpPr/>
          <p:nvPr userDrawn="1"/>
        </p:nvSpPr>
        <p:spPr>
          <a:xfrm>
            <a:off x="635000" y="502385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2F49DD24-E67C-4691-B6FE-9015FF55B6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6" name="图片 32">
            <a:extLst>
              <a:ext uri="{FF2B5EF4-FFF2-40B4-BE49-F238E27FC236}">
                <a16:creationId xmlns:a16="http://schemas.microsoft.com/office/drawing/2014/main" id="{CFE5CBA1-F3B6-4D7E-883A-D12110253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id="{9A8F452D-60D2-4AA2-AF94-353D9BC6CC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88752C02-D14F-A79F-DC24-615C3990114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EE6BF8-EA3D-FEA7-83E1-159D6E8745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C96F849-F1FA-EB53-6CA1-DD6A764598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B1A12075-94EA-1117-755B-7EE250EAE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0756AB01-7B2A-F2C5-A865-400733585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76CA3433-895A-B26B-D3DD-181ED325A81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12" name="图片 7">
            <a:extLst>
              <a:ext uri="{FF2B5EF4-FFF2-40B4-BE49-F238E27FC236}">
                <a16:creationId xmlns:a16="http://schemas.microsoft.com/office/drawing/2014/main" id="{B1D4920D-3A08-8735-0FA6-9AA0419C50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4B71B92D-DFA5-ED88-8C4E-22D23D179E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16" name="图片 4">
            <a:extLst>
              <a:ext uri="{FF2B5EF4-FFF2-40B4-BE49-F238E27FC236}">
                <a16:creationId xmlns:a16="http://schemas.microsoft.com/office/drawing/2014/main" id="{D65126BA-4193-5087-2A6E-DCE469EA85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7" name="图片 10">
            <a:extLst>
              <a:ext uri="{FF2B5EF4-FFF2-40B4-BE49-F238E27FC236}">
                <a16:creationId xmlns:a16="http://schemas.microsoft.com/office/drawing/2014/main" id="{92891E96-BF45-A0F9-7190-6A14234BE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418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1F10776-DA86-05CB-1B85-6DAC08744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E44F3D42-28D5-C03F-C063-000DE2CB0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B43D7E17-87D3-1ECD-6EB7-D88CB55A4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09995A33-DAF6-F3BB-BF80-B2E9CF10E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3" name="图片 14">
            <a:extLst>
              <a:ext uri="{FF2B5EF4-FFF2-40B4-BE49-F238E27FC236}">
                <a16:creationId xmlns:a16="http://schemas.microsoft.com/office/drawing/2014/main" id="{F0FC85B5-DFEE-8DFE-B32B-D5F167F86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941B21E2-EE2C-DCBC-51D1-671170E067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46"/>
          <a:stretch/>
        </p:blipFill>
        <p:spPr>
          <a:xfrm rot="10800000">
            <a:off x="-263748" y="1093609"/>
            <a:ext cx="12455748" cy="576439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215BA47-C0EF-2FDE-21B3-E75EC1A576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53086"/>
          <a:stretch/>
        </p:blipFill>
        <p:spPr>
          <a:xfrm>
            <a:off x="0" y="3429000"/>
            <a:ext cx="4998237" cy="34290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718F7A8D-AA40-4519-7750-3F7AB4E2AB7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384946F2-0735-71C8-C0DD-3E8A27BB2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A6407E50-7E2E-E49C-752C-20E224B64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94BFA833-C9BF-9DFC-ADD0-93DD967F2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18" name="图片 10">
            <a:extLst>
              <a:ext uri="{FF2B5EF4-FFF2-40B4-BE49-F238E27FC236}">
                <a16:creationId xmlns:a16="http://schemas.microsoft.com/office/drawing/2014/main" id="{F48A19B8-039E-001C-EF50-900080314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432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5D4A6-8214-EA80-B3AA-4185BA78E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22FCD1-A1C5-79CC-C20E-0E6176BF8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1E246-90D5-4B9E-DED9-A793425C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75AF9-AD78-F4D7-31C4-BCFA86B93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34DF9-D737-0B16-6E9F-1596A504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16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1AA008F4-1915-9BD1-CFD7-752495403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 b="94286"/>
          <a:stretch/>
        </p:blipFill>
        <p:spPr>
          <a:xfrm>
            <a:off x="0" y="0"/>
            <a:ext cx="12192000" cy="391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CB4354-5756-135E-E514-78245594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BA809-F995-97A6-8859-9857F16C0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D473-E957-A12E-39FD-CEADAB8E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4BDB0-3D87-633B-D95C-2AAA84D0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ABE17-8CF7-5463-A8B8-B70D78DC8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E3DF3E-F3F2-97A9-51C6-A7A49B212FD6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06F63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06F63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86589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830F7-16D1-85AE-2CB8-DF38CBDF1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F9D82-D17D-2237-9E96-E04C409E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A29BB-0E99-B5DF-2B0E-8EAAF7477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D8BC-8BCC-46B6-9AB1-219F474A3C77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20AFC-2019-C2AD-D7CF-9C6A5B22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141A3-EBC4-829B-44B6-4CC936752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11FE01C-D000-34B9-AC95-1E7015A55E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CD9AC9-8326-EDFC-F258-87BB4127F63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-3889"/>
          <a:stretch>
            <a:fillRect/>
          </a:stretch>
        </p:blipFill>
        <p:spPr>
          <a:xfrm>
            <a:off x="0" y="-1"/>
            <a:ext cx="12192000" cy="7124700"/>
          </a:xfrm>
          <a:custGeom>
            <a:avLst/>
            <a:gdLst>
              <a:gd name="connsiteX0" fmla="*/ 6772275 w 12192000"/>
              <a:gd name="connsiteY0" fmla="*/ 6857999 h 7124700"/>
              <a:gd name="connsiteX1" fmla="*/ 9982200 w 12192000"/>
              <a:gd name="connsiteY1" fmla="*/ 6857999 h 7124700"/>
              <a:gd name="connsiteX2" fmla="*/ 9982200 w 12192000"/>
              <a:gd name="connsiteY2" fmla="*/ 7124700 h 7124700"/>
              <a:gd name="connsiteX3" fmla="*/ 6772275 w 12192000"/>
              <a:gd name="connsiteY3" fmla="*/ 7124700 h 7124700"/>
              <a:gd name="connsiteX4" fmla="*/ 0 w 12192000"/>
              <a:gd name="connsiteY4" fmla="*/ 0 h 7124700"/>
              <a:gd name="connsiteX5" fmla="*/ 12192000 w 12192000"/>
              <a:gd name="connsiteY5" fmla="*/ 0 h 7124700"/>
              <a:gd name="connsiteX6" fmla="*/ 12192000 w 12192000"/>
              <a:gd name="connsiteY6" fmla="*/ 6857999 h 7124700"/>
              <a:gd name="connsiteX7" fmla="*/ 9982200 w 12192000"/>
              <a:gd name="connsiteY7" fmla="*/ 6857999 h 7124700"/>
              <a:gd name="connsiteX8" fmla="*/ 9982200 w 12192000"/>
              <a:gd name="connsiteY8" fmla="*/ 6538912 h 7124700"/>
              <a:gd name="connsiteX9" fmla="*/ 6772275 w 12192000"/>
              <a:gd name="connsiteY9" fmla="*/ 6538912 h 7124700"/>
              <a:gd name="connsiteX10" fmla="*/ 6772275 w 12192000"/>
              <a:gd name="connsiteY10" fmla="*/ 6857999 h 7124700"/>
              <a:gd name="connsiteX11" fmla="*/ 0 w 12192000"/>
              <a:gd name="connsiteY11" fmla="*/ 6857999 h 712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7124700">
                <a:moveTo>
                  <a:pt x="6772275" y="6857999"/>
                </a:moveTo>
                <a:lnTo>
                  <a:pt x="9982200" y="6857999"/>
                </a:lnTo>
                <a:lnTo>
                  <a:pt x="9982200" y="7124700"/>
                </a:lnTo>
                <a:lnTo>
                  <a:pt x="6772275" y="71247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9982200" y="6857999"/>
                </a:lnTo>
                <a:lnTo>
                  <a:pt x="9982200" y="6538912"/>
                </a:lnTo>
                <a:lnTo>
                  <a:pt x="6772275" y="6538912"/>
                </a:lnTo>
                <a:lnTo>
                  <a:pt x="6772275" y="6857999"/>
                </a:lnTo>
                <a:lnTo>
                  <a:pt x="0" y="6857999"/>
                </a:lnTo>
                <a:close/>
              </a:path>
            </a:pathLst>
          </a:cu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B4BDAA4C-A7F4-555A-3B94-2B9FA2E26A7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053E183C-8865-93FE-2CC0-CB17B36F10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2C363B22-DCE4-CF57-96D5-BB287B319EE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7E179D0E-E9D3-5CAC-55C9-A93864FC36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DAA6B172-176C-202D-EFB4-E6E38035624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F06F63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06F63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F06F63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F06F63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F06F63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F06F63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F06F63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60910C01-C71D-CB20-DE71-0C5FD0D4BD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08072143-40F6-B66B-4B4D-B9534A51F5D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5E9BA97-CD04-E4A3-C54C-47873940F71B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06F63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06F63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80C222E7-AACA-C311-70B7-3BAC2ADEE47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583E8ED8-4FC7-62BE-E902-5730CA85B1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949432E-C1B6-6B37-9D8B-8BA5BC62B6E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rgbClr val="F06F63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rgbClr val="F06F63"/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rgbClr val="F06F63"/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C39B4157-A474-736C-01EC-90B9433A765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C7A573D7-E6D7-0D98-9A6E-48DF8CCB46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22CE6F8-09E8-2E66-7AC5-EF76D087A50E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8C9EF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8C9EF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75363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hyperlink" Target="https://www.facebook.com/groups/629898828017053" TargetMode="External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24.pn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17" Type="http://schemas.openxmlformats.org/officeDocument/2006/relationships/image" Target="../media/image33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68132B8-3AB6-40D2-AC03-E47D676E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13E066-17A8-48C5-BAEE-B8AD0181B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5D1AC4-82AF-4C51-96A0-87899D3D2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8A598-A5E3-4113-B3EA-C26EBF4AF2F1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225258-620A-47FC-9691-D3B777D00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1AFCF6-5E6D-431A-AEA8-4CC20F4D9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A7C22-AF5D-48FE-BD96-248A02B8AC7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2B1FB16-053B-4646-A65B-1969A2179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A997666-5EE6-454A-A10B-53EB85535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Diffused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52509" r="-78" b="24398"/>
          <a:stretch/>
        </p:blipFill>
        <p:spPr>
          <a:xfrm>
            <a:off x="0" y="6304858"/>
            <a:ext cx="12192000" cy="553142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40AFDBB0-2EAF-F17E-8A01-06D54B564DD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175DF9F3-7B1B-F4DC-FC86-85A1F6E2B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C8E13D37-600F-0F78-5629-A761B24210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sp>
        <p:nvSpPr>
          <p:cNvPr id="16" name="日期占位符 3">
            <a:extLst>
              <a:ext uri="{FF2B5EF4-FFF2-40B4-BE49-F238E27FC236}">
                <a16:creationId xmlns:a16="http://schemas.microsoft.com/office/drawing/2014/main" id="{7D4EA986-8748-4E57-A884-4C7BE3C90557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0FE77A-8DEC-4B2C-8A50-C1B1746A6DD3}" type="datetimeFigureOut">
              <a:rPr lang="zh-CN" altLang="en-US" smtClean="0"/>
              <a:pPr/>
              <a:t>2023/12/12</a:t>
            </a:fld>
            <a:endParaRPr lang="zh-CN" altLang="en-US"/>
          </a:p>
        </p:txBody>
      </p:sp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id="{DC95A200-1634-A448-C347-32E75073BCD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A61BF7-313D-46A7-AAD9-6F35DAA51421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E942EC-3923-41AE-4543-5E6B7583B6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8A1EF5-AF8B-9756-F851-CF6DFD1E3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1B0E7435-4F64-9C87-3B69-68791C41AD0A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E075A92-40C3-4EB0-42E1-AF273EE5C909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3762DDA-DCC0-02C5-47BA-4CEEAAA3D63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4010F4-C423-5C0B-A6C8-B112BC2907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693786-E71B-B39E-4481-8127635A507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D3A7EE6-3270-0DCD-4906-E3B4B9E0E63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544C11B0-38F6-DFF2-C062-93B0C8880323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68F6426-7423-C6F0-173F-CEBF17BBDF9E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AD45784-2657-5EED-6AFC-378656955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5B1E91-E303-C085-B2AC-C7F4B7F169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C10052C-5123-9D76-DB58-F22290F3E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1F479CF-77D8-54C5-D129-0BE488399C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0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 spd="med" advClick="0" advTm="3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11E222A-BCD6-AB7B-A174-B0ADDBE1080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79C01EF1-CB5A-F614-50CA-BCEFD06FDA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0863"/>
            <a:ext cx="11976323" cy="2550951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38A77CA9-2EB8-0DF0-E333-321640A2EB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2"/>
          <a:stretch/>
        </p:blipFill>
        <p:spPr>
          <a:xfrm>
            <a:off x="1251060" y="184639"/>
            <a:ext cx="9474200" cy="6585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4DDD2-2D56-8898-CBE7-67B514DEA1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8537" t="9279" b="12603"/>
          <a:stretch/>
        </p:blipFill>
        <p:spPr>
          <a:xfrm>
            <a:off x="9706619" y="3314217"/>
            <a:ext cx="2196632" cy="3383336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8605B233-3577-C32A-92C0-0C66998A0D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t="8771" r="39144" b="11847"/>
          <a:stretch/>
        </p:blipFill>
        <p:spPr>
          <a:xfrm>
            <a:off x="226889" y="2906295"/>
            <a:ext cx="2994483" cy="390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9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D8F286-58B8-1E97-33F4-1BF8DD425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95F75-4ABF-C95B-5B23-00860A97D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C31EC-4AE3-9397-FB2A-D8E2782176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FD8BC-8BCC-46B6-9AB1-219F474A3C77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19863-1525-6049-C380-1D04E93C0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8491B-EE9E-5DB6-CA66-FC32F95C6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6F029-B7AA-4FEE-88F4-ACDF4C9C5D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4F297C58-C76D-B02E-ADAE-0517DE78F4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3E147DBD-229B-7D2A-854D-2AF9F2E6C7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DF216027-65F7-28E8-02A3-5C7C6E650E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90809B06-6489-0F4A-43DA-50E3774DF4E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63FE517-AB13-AC5F-ECFF-29AD34CBC25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F06F63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06F63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06F63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F06F63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F06F63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F06F63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F06F63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F06F63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31DB9113-AA75-8E6E-EAB1-16E39E7075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5F51E58F-B1F0-EF52-E775-A30A5CB19BD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B5ADE0C-DDB4-E58D-7DC2-9C6EDBFD59FB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F06F63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F06F63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3A65DE77-7859-CDAB-1C84-18E1D336A61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7445228E-79EF-6D38-0D39-F3DACD0463F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C83C56B-5A86-7F58-315B-4128E16661A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rgbClr val="F06F63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rgbClr val="F06F63"/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rgbClr val="F06F63"/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5">
            <a:extLst>
              <a:ext uri="{FF2B5EF4-FFF2-40B4-BE49-F238E27FC236}">
                <a16:creationId xmlns:a16="http://schemas.microsoft.com/office/drawing/2014/main" id="{9E2CBC4B-A4E8-C26D-6DCB-2B30F7D5A30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B4D92080-06EA-E06B-0F95-6DF22F93B39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59158E0-7EC6-F8BE-EFBA-C997B7D61D50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8C9EF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8C9EF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8358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3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3" tIns="36282" rIns="72563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4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662645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92" indent="-623492" algn="l" defTabSz="1662645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900" indent="-519577" algn="l" defTabSz="1662645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30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629" indent="-415661" algn="l" defTabSz="1662645" rtl="0" eaLnBrk="1" latinLnBrk="0" hangingPunct="1">
        <a:spcBef>
          <a:spcPct val="20000"/>
        </a:spcBef>
        <a:buFont typeface="Arial" pitchFamily="34" charset="0"/>
        <a:buChar char="–"/>
        <a:defRPr sz="3637" kern="1200">
          <a:solidFill>
            <a:schemeClr val="tx1"/>
          </a:solidFill>
          <a:latin typeface="+mn-lt"/>
          <a:ea typeface="+mn-ea"/>
          <a:cs typeface="+mn-cs"/>
        </a:defRPr>
      </a:lvl4pPr>
      <a:lvl5pPr marL="3740952" indent="-415661" algn="l" defTabSz="1662645" rtl="0" eaLnBrk="1" latinLnBrk="0" hangingPunct="1">
        <a:spcBef>
          <a:spcPct val="20000"/>
        </a:spcBef>
        <a:buFont typeface="Arial" pitchFamily="34" charset="0"/>
        <a:buChar char="»"/>
        <a:defRPr sz="3637" kern="1200">
          <a:solidFill>
            <a:schemeClr val="tx1"/>
          </a:solidFill>
          <a:latin typeface="+mn-lt"/>
          <a:ea typeface="+mn-ea"/>
          <a:cs typeface="+mn-cs"/>
        </a:defRPr>
      </a:lvl5pPr>
      <a:lvl6pPr marL="4572275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6pPr>
      <a:lvl7pPr marL="5403597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7pPr>
      <a:lvl8pPr marL="6234920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8pPr>
      <a:lvl9pPr marL="7066242" indent="-415661" algn="l" defTabSz="1662645" rtl="0" eaLnBrk="1" latinLnBrk="0" hangingPunct="1">
        <a:spcBef>
          <a:spcPct val="20000"/>
        </a:spcBef>
        <a:buFont typeface="Arial" pitchFamily="34" charset="0"/>
        <a:buChar char="•"/>
        <a:defRPr sz="3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32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64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96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290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613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935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9258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581" algn="l" defTabSz="1662645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6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6.svg"/><Relationship Id="rId7" Type="http://schemas.openxmlformats.org/officeDocument/2006/relationships/image" Target="../media/image71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68.svg"/><Relationship Id="rId4" Type="http://schemas.openxmlformats.org/officeDocument/2006/relationships/image" Target="../media/image55.png"/><Relationship Id="rId9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8.svg"/><Relationship Id="rId12" Type="http://schemas.openxmlformats.org/officeDocument/2006/relationships/image" Target="../media/image5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5.png"/><Relationship Id="rId11" Type="http://schemas.openxmlformats.org/officeDocument/2006/relationships/image" Target="../media/image55.svg"/><Relationship Id="rId5" Type="http://schemas.openxmlformats.org/officeDocument/2006/relationships/image" Target="../media/image66.svg"/><Relationship Id="rId10" Type="http://schemas.openxmlformats.org/officeDocument/2006/relationships/image" Target="../media/image48.png"/><Relationship Id="rId4" Type="http://schemas.openxmlformats.org/officeDocument/2006/relationships/image" Target="../media/image54.png"/><Relationship Id="rId9" Type="http://schemas.openxmlformats.org/officeDocument/2006/relationships/image" Target="../media/image7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2.png"/><Relationship Id="rId5" Type="http://schemas.openxmlformats.org/officeDocument/2006/relationships/image" Target="../media/image62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63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64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6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52.png"/><Relationship Id="rId18" Type="http://schemas.openxmlformats.org/officeDocument/2006/relationships/image" Target="../media/image66.svg"/><Relationship Id="rId3" Type="http://schemas.microsoft.com/office/2007/relationships/media" Target="../media/media2.wma"/><Relationship Id="rId7" Type="http://schemas.openxmlformats.org/officeDocument/2006/relationships/image" Target="../media/image49.png"/><Relationship Id="rId12" Type="http://schemas.openxmlformats.org/officeDocument/2006/relationships/image" Target="../media/image61.svg"/><Relationship Id="rId17" Type="http://schemas.openxmlformats.org/officeDocument/2006/relationships/image" Target="../media/image54.png"/><Relationship Id="rId2" Type="http://schemas.openxmlformats.org/officeDocument/2006/relationships/audio" Target="../media/media1.wma"/><Relationship Id="rId16" Type="http://schemas.openxmlformats.org/officeDocument/2006/relationships/slide" Target="slide6.xml"/><Relationship Id="rId1" Type="http://schemas.microsoft.com/office/2007/relationships/media" Target="../media/media1.wma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53.png"/><Relationship Id="rId10" Type="http://schemas.openxmlformats.org/officeDocument/2006/relationships/image" Target="../media/image59.svg"/><Relationship Id="rId4" Type="http://schemas.openxmlformats.org/officeDocument/2006/relationships/audio" Target="../media/media2.wma"/><Relationship Id="rId9" Type="http://schemas.openxmlformats.org/officeDocument/2006/relationships/image" Target="../media/image50.png"/><Relationship Id="rId14" Type="http://schemas.openxmlformats.org/officeDocument/2006/relationships/image" Target="../media/image6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sv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3.svg"/><Relationship Id="rId3" Type="http://schemas.microsoft.com/office/2007/relationships/media" Target="../media/media2.wma"/><Relationship Id="rId7" Type="http://schemas.openxmlformats.org/officeDocument/2006/relationships/image" Target="../media/image57.svg"/><Relationship Id="rId12" Type="http://schemas.openxmlformats.org/officeDocument/2006/relationships/image" Target="../media/image52.png"/><Relationship Id="rId17" Type="http://schemas.openxmlformats.org/officeDocument/2006/relationships/image" Target="../media/image68.svg"/><Relationship Id="rId2" Type="http://schemas.openxmlformats.org/officeDocument/2006/relationships/audio" Target="../media/media1.wma"/><Relationship Id="rId16" Type="http://schemas.openxmlformats.org/officeDocument/2006/relationships/image" Target="../media/image55.png"/><Relationship Id="rId1" Type="http://schemas.microsoft.com/office/2007/relationships/media" Target="../media/media1.wma"/><Relationship Id="rId6" Type="http://schemas.openxmlformats.org/officeDocument/2006/relationships/image" Target="../media/image49.png"/><Relationship Id="rId11" Type="http://schemas.openxmlformats.org/officeDocument/2006/relationships/image" Target="../media/image61.svg"/><Relationship Id="rId5" Type="http://schemas.openxmlformats.org/officeDocument/2006/relationships/slideLayout" Target="../slideLayouts/slideLayout13.xml"/><Relationship Id="rId15" Type="http://schemas.openxmlformats.org/officeDocument/2006/relationships/slide" Target="slide8.xml"/><Relationship Id="rId10" Type="http://schemas.openxmlformats.org/officeDocument/2006/relationships/image" Target="../media/image51.png"/><Relationship Id="rId4" Type="http://schemas.openxmlformats.org/officeDocument/2006/relationships/audio" Target="../media/media2.wma"/><Relationship Id="rId9" Type="http://schemas.openxmlformats.org/officeDocument/2006/relationships/image" Target="../media/image59.sv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56.png"/><Relationship Id="rId12" Type="http://schemas.openxmlformats.org/officeDocument/2006/relationships/image" Target="../media/image55.svg"/><Relationship Id="rId2" Type="http://schemas.openxmlformats.org/officeDocument/2006/relationships/slide" Target="slide7.xml"/><Relationship Id="rId1" Type="http://schemas.openxmlformats.org/officeDocument/2006/relationships/slideLayout" Target="../slideLayouts/slideLayout14.xml"/><Relationship Id="rId11" Type="http://schemas.openxmlformats.org/officeDocument/2006/relationships/image" Target="../media/image48.png"/><Relationship Id="rId5" Type="http://schemas.openxmlformats.org/officeDocument/2006/relationships/image" Target="../media/image54.png"/><Relationship Id="rId10" Type="http://schemas.openxmlformats.org/officeDocument/2006/relationships/image" Target="../media/image68.svg"/><Relationship Id="rId4" Type="http://schemas.openxmlformats.org/officeDocument/2006/relationships/image" Target="../media/image56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59.svg"/><Relationship Id="rId3" Type="http://schemas.microsoft.com/office/2007/relationships/media" Target="../media/media2.wma"/><Relationship Id="rId7" Type="http://schemas.openxmlformats.org/officeDocument/2006/relationships/image" Target="../media/image57.png"/><Relationship Id="rId12" Type="http://schemas.openxmlformats.org/officeDocument/2006/relationships/image" Target="../media/image50.png"/><Relationship Id="rId17" Type="http://schemas.openxmlformats.org/officeDocument/2006/relationships/image" Target="../media/image63.svg"/><Relationship Id="rId2" Type="http://schemas.openxmlformats.org/officeDocument/2006/relationships/audio" Target="../media/media1.wma"/><Relationship Id="rId16" Type="http://schemas.openxmlformats.org/officeDocument/2006/relationships/image" Target="../media/image52.png"/><Relationship Id="rId1" Type="http://schemas.microsoft.com/office/2007/relationships/media" Target="../media/media1.wma"/><Relationship Id="rId6" Type="http://schemas.openxmlformats.org/officeDocument/2006/relationships/slide" Target="slide10.xml"/><Relationship Id="rId11" Type="http://schemas.openxmlformats.org/officeDocument/2006/relationships/image" Target="../media/image57.sv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61.svg"/><Relationship Id="rId10" Type="http://schemas.openxmlformats.org/officeDocument/2006/relationships/image" Target="../media/image49.png"/><Relationship Id="rId4" Type="http://schemas.openxmlformats.org/officeDocument/2006/relationships/audio" Target="../media/media2.wma"/><Relationship Id="rId9" Type="http://schemas.openxmlformats.org/officeDocument/2006/relationships/image" Target="../media/image53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1579923" y="-11823"/>
            <a:ext cx="9131078" cy="5189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053" y="1937060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316" y="2797712"/>
            <a:ext cx="3409264" cy="34045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23467" y="603605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7041" y="3701741"/>
            <a:ext cx="2792707" cy="2779974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0CA2474F-D75C-4C65-BFAF-8D933B7C33C5}"/>
              </a:ext>
            </a:extLst>
          </p:cNvPr>
          <p:cNvGrpSpPr/>
          <p:nvPr/>
        </p:nvGrpSpPr>
        <p:grpSpPr>
          <a:xfrm>
            <a:off x="5841455" y="4025758"/>
            <a:ext cx="608013" cy="97537"/>
            <a:chOff x="5524500" y="3966486"/>
            <a:chExt cx="975146" cy="156432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B770785-A033-46D8-8183-22EA7BD66D14}"/>
                </a:ext>
              </a:extLst>
            </p:cNvPr>
            <p:cNvSpPr/>
            <p:nvPr/>
          </p:nvSpPr>
          <p:spPr>
            <a:xfrm>
              <a:off x="5524500" y="3966487"/>
              <a:ext cx="156431" cy="1564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F5502F88-0759-4A81-99F2-AB9BE4F6814F}"/>
                </a:ext>
              </a:extLst>
            </p:cNvPr>
            <p:cNvSpPr/>
            <p:nvPr/>
          </p:nvSpPr>
          <p:spPr>
            <a:xfrm>
              <a:off x="5932059" y="3966486"/>
              <a:ext cx="156431" cy="1564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1F30B044-450B-4165-B1A9-95EF5068C0FB}"/>
                </a:ext>
              </a:extLst>
            </p:cNvPr>
            <p:cNvSpPr/>
            <p:nvPr/>
          </p:nvSpPr>
          <p:spPr>
            <a:xfrm>
              <a:off x="6343215" y="3966486"/>
              <a:ext cx="156431" cy="1564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C2B9EFE-A3BA-9EE4-DC4E-17603EDBAB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58" b="45937" l="9955" r="91844">
                        <a14:foregroundMark x1="26207" y1="4738" x2="33493" y2="4558"/>
                        <a14:foregroundMark x1="33493" y1="4558" x2="34633" y2="4558"/>
                        <a14:foregroundMark x1="72594" y1="21439" x2="77151" y2="26837"/>
                        <a14:foregroundMark x1="77151" y1="26837" x2="77151" y2="26837"/>
                        <a14:foregroundMark x1="90495" y1="24138" x2="91844" y2="24828"/>
                        <a14:foregroundMark x1="56072" y1="25997" x2="72444" y2="28696"/>
                      </a14:backgroundRemoval>
                    </a14:imgEffect>
                  </a14:imgLayer>
                </a14:imgProps>
              </a:ext>
            </a:extLst>
          </a:blip>
          <a:srcRect b="48920"/>
          <a:stretch/>
        </p:blipFill>
        <p:spPr>
          <a:xfrm>
            <a:off x="1741117" y="4543107"/>
            <a:ext cx="4847419" cy="2476053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B3725621-CB63-E49D-95BA-BA6988E36F3D}"/>
              </a:ext>
            </a:extLst>
          </p:cNvPr>
          <p:cNvSpPr txBox="1"/>
          <p:nvPr/>
        </p:nvSpPr>
        <p:spPr>
          <a:xfrm>
            <a:off x="2205977" y="1057938"/>
            <a:ext cx="7948009" cy="2862322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Pony" panose="02000000000000000000" pitchFamily="2" charset="0"/>
                <a:ea typeface="微软雅黑" panose="020B0503020204020204" pitchFamily="34" charset="-122"/>
                <a:cs typeface="+mn-cs"/>
                <a:sym typeface="FZFangSong-Z02S" panose="02010601030101010101" pitchFamily="2" charset="-122"/>
              </a:rPr>
              <a:t>NẤM ĂN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Pony" panose="02000000000000000000" pitchFamily="2" charset="0"/>
                <a:ea typeface="微软雅黑" panose="020B0503020204020204" pitchFamily="34" charset="-122"/>
                <a:cs typeface="+mn-cs"/>
                <a:sym typeface="FZFangSong-Z02S" panose="02010601030101010101" pitchFamily="2" charset="-122"/>
              </a:rPr>
              <a:t>VÀ NẤM TRONG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Pony" panose="02000000000000000000" pitchFamily="2" charset="0"/>
                <a:ea typeface="微软雅黑" panose="020B0503020204020204" pitchFamily="34" charset="-122"/>
                <a:cs typeface="+mn-cs"/>
                <a:sym typeface="FZFangSong-Z02S" panose="02010601030101010101" pitchFamily="2" charset="-122"/>
              </a:rPr>
              <a:t>CHẾ BIẾN THỰC PHẨM</a:t>
            </a:r>
            <a:endParaRPr kumimoji="0" lang="zh-CN" altLang="en-US" sz="5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#9Slide07 IcielPony" panose="02000000000000000000" pitchFamily="2" charset="0"/>
              <a:ea typeface="微软雅黑" panose="020B0503020204020204" pitchFamily="34" charset="-122"/>
              <a:cs typeface="+mn-cs"/>
              <a:sym typeface="FZFangSong-Z02S" panose="02010601030101010101" pitchFamily="2" charset="-122"/>
            </a:endParaRPr>
          </a:p>
        </p:txBody>
      </p:sp>
      <p:sp>
        <p:nvSpPr>
          <p:cNvPr id="7" name="文本框 25">
            <a:extLst>
              <a:ext uri="{FF2B5EF4-FFF2-40B4-BE49-F238E27FC236}">
                <a16:creationId xmlns:a16="http://schemas.microsoft.com/office/drawing/2014/main" id="{16ADFC34-61D5-11D4-BB80-4D3C3B9936F3}"/>
              </a:ext>
            </a:extLst>
          </p:cNvPr>
          <p:cNvSpPr txBox="1"/>
          <p:nvPr/>
        </p:nvSpPr>
        <p:spPr>
          <a:xfrm>
            <a:off x="4824772" y="547160"/>
            <a:ext cx="2130902" cy="510778"/>
          </a:xfrm>
          <a:custGeom>
            <a:avLst/>
            <a:gdLst>
              <a:gd name="connsiteX0" fmla="*/ 0 w 2130902"/>
              <a:gd name="connsiteY0" fmla="*/ 85131 h 510778"/>
              <a:gd name="connsiteX1" fmla="*/ 85131 w 2130902"/>
              <a:gd name="connsiteY1" fmla="*/ 0 h 510778"/>
              <a:gd name="connsiteX2" fmla="*/ 777890 w 2130902"/>
              <a:gd name="connsiteY2" fmla="*/ 0 h 510778"/>
              <a:gd name="connsiteX3" fmla="*/ 1431437 w 2130902"/>
              <a:gd name="connsiteY3" fmla="*/ 0 h 510778"/>
              <a:gd name="connsiteX4" fmla="*/ 2045771 w 2130902"/>
              <a:gd name="connsiteY4" fmla="*/ 0 h 510778"/>
              <a:gd name="connsiteX5" fmla="*/ 2130902 w 2130902"/>
              <a:gd name="connsiteY5" fmla="*/ 85131 h 510778"/>
              <a:gd name="connsiteX6" fmla="*/ 2130902 w 2130902"/>
              <a:gd name="connsiteY6" fmla="*/ 425647 h 510778"/>
              <a:gd name="connsiteX7" fmla="*/ 2045771 w 2130902"/>
              <a:gd name="connsiteY7" fmla="*/ 510778 h 510778"/>
              <a:gd name="connsiteX8" fmla="*/ 1353012 w 2130902"/>
              <a:gd name="connsiteY8" fmla="*/ 510778 h 510778"/>
              <a:gd name="connsiteX9" fmla="*/ 660252 w 2130902"/>
              <a:gd name="connsiteY9" fmla="*/ 510778 h 510778"/>
              <a:gd name="connsiteX10" fmla="*/ 85131 w 2130902"/>
              <a:gd name="connsiteY10" fmla="*/ 510778 h 510778"/>
              <a:gd name="connsiteX11" fmla="*/ 0 w 2130902"/>
              <a:gd name="connsiteY11" fmla="*/ 425647 h 510778"/>
              <a:gd name="connsiteX12" fmla="*/ 0 w 2130902"/>
              <a:gd name="connsiteY12" fmla="*/ 85131 h 510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30902" h="510778" fill="none" extrusionOk="0">
                <a:moveTo>
                  <a:pt x="0" y="85131"/>
                </a:moveTo>
                <a:cubicBezTo>
                  <a:pt x="449" y="35834"/>
                  <a:pt x="34012" y="-4598"/>
                  <a:pt x="85131" y="0"/>
                </a:cubicBezTo>
                <a:cubicBezTo>
                  <a:pt x="391073" y="-1892"/>
                  <a:pt x="554915" y="-32403"/>
                  <a:pt x="777890" y="0"/>
                </a:cubicBezTo>
                <a:cubicBezTo>
                  <a:pt x="1000865" y="32403"/>
                  <a:pt x="1143150" y="-4646"/>
                  <a:pt x="1431437" y="0"/>
                </a:cubicBezTo>
                <a:cubicBezTo>
                  <a:pt x="1719724" y="4646"/>
                  <a:pt x="1914839" y="11192"/>
                  <a:pt x="2045771" y="0"/>
                </a:cubicBezTo>
                <a:cubicBezTo>
                  <a:pt x="2088069" y="333"/>
                  <a:pt x="2135401" y="40938"/>
                  <a:pt x="2130902" y="85131"/>
                </a:cubicBezTo>
                <a:cubicBezTo>
                  <a:pt x="2121089" y="252376"/>
                  <a:pt x="2137446" y="338600"/>
                  <a:pt x="2130902" y="425647"/>
                </a:cubicBezTo>
                <a:cubicBezTo>
                  <a:pt x="2120938" y="473669"/>
                  <a:pt x="2096388" y="511555"/>
                  <a:pt x="2045771" y="510778"/>
                </a:cubicBezTo>
                <a:cubicBezTo>
                  <a:pt x="1846465" y="523565"/>
                  <a:pt x="1675526" y="488675"/>
                  <a:pt x="1353012" y="510778"/>
                </a:cubicBezTo>
                <a:cubicBezTo>
                  <a:pt x="1030498" y="532881"/>
                  <a:pt x="918077" y="527530"/>
                  <a:pt x="660252" y="510778"/>
                </a:cubicBezTo>
                <a:cubicBezTo>
                  <a:pt x="402427" y="494026"/>
                  <a:pt x="340304" y="510833"/>
                  <a:pt x="85131" y="510778"/>
                </a:cubicBezTo>
                <a:cubicBezTo>
                  <a:pt x="39764" y="509996"/>
                  <a:pt x="2139" y="468474"/>
                  <a:pt x="0" y="425647"/>
                </a:cubicBezTo>
                <a:cubicBezTo>
                  <a:pt x="1903" y="323269"/>
                  <a:pt x="15000" y="249024"/>
                  <a:pt x="0" y="85131"/>
                </a:cubicBezTo>
                <a:close/>
              </a:path>
              <a:path w="2130902" h="510778" stroke="0" extrusionOk="0">
                <a:moveTo>
                  <a:pt x="0" y="85131"/>
                </a:moveTo>
                <a:cubicBezTo>
                  <a:pt x="1487" y="38519"/>
                  <a:pt x="43062" y="10308"/>
                  <a:pt x="85131" y="0"/>
                </a:cubicBezTo>
                <a:cubicBezTo>
                  <a:pt x="327203" y="1330"/>
                  <a:pt x="447506" y="18295"/>
                  <a:pt x="777890" y="0"/>
                </a:cubicBezTo>
                <a:cubicBezTo>
                  <a:pt x="1108274" y="-18295"/>
                  <a:pt x="1093755" y="-980"/>
                  <a:pt x="1372618" y="0"/>
                </a:cubicBezTo>
                <a:cubicBezTo>
                  <a:pt x="1651481" y="980"/>
                  <a:pt x="1734278" y="32344"/>
                  <a:pt x="2045771" y="0"/>
                </a:cubicBezTo>
                <a:cubicBezTo>
                  <a:pt x="2090364" y="892"/>
                  <a:pt x="2127978" y="40449"/>
                  <a:pt x="2130902" y="85131"/>
                </a:cubicBezTo>
                <a:cubicBezTo>
                  <a:pt x="2121152" y="191140"/>
                  <a:pt x="2144728" y="310276"/>
                  <a:pt x="2130902" y="425647"/>
                </a:cubicBezTo>
                <a:cubicBezTo>
                  <a:pt x="2125512" y="471575"/>
                  <a:pt x="2089564" y="509317"/>
                  <a:pt x="2045771" y="510778"/>
                </a:cubicBezTo>
                <a:cubicBezTo>
                  <a:pt x="1831092" y="496156"/>
                  <a:pt x="1566198" y="483407"/>
                  <a:pt x="1411831" y="510778"/>
                </a:cubicBezTo>
                <a:cubicBezTo>
                  <a:pt x="1257464" y="538149"/>
                  <a:pt x="985424" y="539201"/>
                  <a:pt x="797497" y="510778"/>
                </a:cubicBezTo>
                <a:cubicBezTo>
                  <a:pt x="609570" y="482355"/>
                  <a:pt x="328127" y="508525"/>
                  <a:pt x="85131" y="510778"/>
                </a:cubicBezTo>
                <a:cubicBezTo>
                  <a:pt x="34524" y="518107"/>
                  <a:pt x="-4685" y="465424"/>
                  <a:pt x="0" y="425647"/>
                </a:cubicBezTo>
                <a:cubicBezTo>
                  <a:pt x="-6893" y="327939"/>
                  <a:pt x="13979" y="178879"/>
                  <a:pt x="0" y="85131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altLang="zh-CN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汉仪劲楷简" panose="00020600040101010101" charset="-122"/>
                <a:sym typeface="Arial" panose="020B0604020202020204" pitchFamily="34" charset="0"/>
              </a:rPr>
              <a:t>KHOA HỌC </a:t>
            </a:r>
            <a:endParaRPr lang="en-US" altLang="zh-CN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汉仪劲楷简" panose="00020600040101010101" charset="-122"/>
              <a:sym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DC1D1C-AAD0-2A4A-7453-A65BBFD228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88" y="-319084"/>
            <a:ext cx="2038014" cy="2038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32881B-05AD-4913-DFC1-A63B96CC3DD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306073" y="4860726"/>
            <a:ext cx="1742724" cy="184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89085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94058A3D-1714-A05C-D484-09885C0E1AD2}"/>
              </a:ext>
            </a:extLst>
          </p:cNvPr>
          <p:cNvGrpSpPr/>
          <p:nvPr/>
        </p:nvGrpSpPr>
        <p:grpSpPr>
          <a:xfrm>
            <a:off x="7591570" y="2183584"/>
            <a:ext cx="4076265" cy="3837709"/>
            <a:chOff x="7591570" y="2346034"/>
            <a:chExt cx="4076265" cy="383770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468C35F-B02B-7FBC-C024-FBDFE00F5DA2}"/>
                </a:ext>
              </a:extLst>
            </p:cNvPr>
            <p:cNvGrpSpPr/>
            <p:nvPr/>
          </p:nvGrpSpPr>
          <p:grpSpPr>
            <a:xfrm>
              <a:off x="10034541" y="3286829"/>
              <a:ext cx="1377866" cy="1956121"/>
              <a:chOff x="7561148" y="3474306"/>
              <a:chExt cx="1377866" cy="1956121"/>
            </a:xfrm>
          </p:grpSpPr>
          <p:pic>
            <p:nvPicPr>
              <p:cNvPr id="39" name="Graphic 38">
                <a:extLst>
                  <a:ext uri="{FF2B5EF4-FFF2-40B4-BE49-F238E27FC236}">
                    <a16:creationId xmlns:a16="http://schemas.microsoft.com/office/drawing/2014/main" id="{966495ED-9F93-E6C1-FEE0-AB6EF73FD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7561148" y="3474306"/>
                <a:ext cx="652783" cy="1956121"/>
              </a:xfrm>
              <a:prstGeom prst="rect">
                <a:avLst/>
              </a:prstGeom>
            </p:spPr>
          </p:pic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BF5DCCA5-EBD2-300D-4593-B56DC8803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646747" y="4105377"/>
                <a:ext cx="1018779" cy="1325050"/>
              </a:xfrm>
              <a:prstGeom prst="rect">
                <a:avLst/>
              </a:prstGeom>
            </p:spPr>
          </p:pic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DBDDA334-D75E-A0C2-6C34-01760FD987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8299530" y="4316394"/>
                <a:ext cx="639484" cy="1114033"/>
              </a:xfrm>
              <a:prstGeom prst="rect">
                <a:avLst/>
              </a:prstGeom>
            </p:spPr>
          </p:pic>
        </p:grpSp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5239C2D-D2B8-1D7D-5037-E96B78EB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H="1">
              <a:off x="7591570" y="2346034"/>
              <a:ext cx="4076265" cy="3837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556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39011 -0.0069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64FC0C5-00B4-52F4-E8BB-4CED8E758B34}"/>
              </a:ext>
            </a:extLst>
          </p:cNvPr>
          <p:cNvGrpSpPr/>
          <p:nvPr/>
        </p:nvGrpSpPr>
        <p:grpSpPr>
          <a:xfrm>
            <a:off x="-4076265" y="2386784"/>
            <a:ext cx="4076265" cy="3837709"/>
            <a:chOff x="7591570" y="2346034"/>
            <a:chExt cx="4076265" cy="3837709"/>
          </a:xfrm>
        </p:grpSpPr>
        <p:grpSp>
          <p:nvGrpSpPr>
            <p:cNvPr id="3" name="Group 41">
              <a:extLst>
                <a:ext uri="{FF2B5EF4-FFF2-40B4-BE49-F238E27FC236}">
                  <a16:creationId xmlns:a16="http://schemas.microsoft.com/office/drawing/2014/main" id="{ABEB1B4B-F4C5-9D00-F03B-CB598E076202}"/>
                </a:ext>
              </a:extLst>
            </p:cNvPr>
            <p:cNvGrpSpPr/>
            <p:nvPr/>
          </p:nvGrpSpPr>
          <p:grpSpPr>
            <a:xfrm>
              <a:off x="10034541" y="3286829"/>
              <a:ext cx="1377866" cy="1956121"/>
              <a:chOff x="7561148" y="3474306"/>
              <a:chExt cx="1377866" cy="1956121"/>
            </a:xfrm>
          </p:grpSpPr>
          <p:pic>
            <p:nvPicPr>
              <p:cNvPr id="5" name="Graphic 38">
                <a:extLst>
                  <a:ext uri="{FF2B5EF4-FFF2-40B4-BE49-F238E27FC236}">
                    <a16:creationId xmlns:a16="http://schemas.microsoft.com/office/drawing/2014/main" id="{81BF3E91-AF02-830B-33CC-A3BA4572A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7561148" y="3474306"/>
                <a:ext cx="652783" cy="1956121"/>
              </a:xfrm>
              <a:prstGeom prst="rect">
                <a:avLst/>
              </a:prstGeom>
            </p:spPr>
          </p:pic>
          <p:pic>
            <p:nvPicPr>
              <p:cNvPr id="6" name="Graphic 39">
                <a:extLst>
                  <a:ext uri="{FF2B5EF4-FFF2-40B4-BE49-F238E27FC236}">
                    <a16:creationId xmlns:a16="http://schemas.microsoft.com/office/drawing/2014/main" id="{3324C9DA-3CCA-E04D-2F5A-795F53A44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7646747" y="4105377"/>
                <a:ext cx="1018779" cy="1325050"/>
              </a:xfrm>
              <a:prstGeom prst="rect">
                <a:avLst/>
              </a:prstGeom>
            </p:spPr>
          </p:pic>
          <p:pic>
            <p:nvPicPr>
              <p:cNvPr id="7" name="Graphic 40">
                <a:extLst>
                  <a:ext uri="{FF2B5EF4-FFF2-40B4-BE49-F238E27FC236}">
                    <a16:creationId xmlns:a16="http://schemas.microsoft.com/office/drawing/2014/main" id="{5CA1B793-CAD7-B2D5-6180-6C0D1D5B4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8299530" y="4316394"/>
                <a:ext cx="639484" cy="1114033"/>
              </a:xfrm>
              <a:prstGeom prst="rect">
                <a:avLst/>
              </a:prstGeom>
            </p:spPr>
          </p:pic>
        </p:grpSp>
        <p:pic>
          <p:nvPicPr>
            <p:cNvPr id="4" name="Graphic 2">
              <a:extLst>
                <a:ext uri="{FF2B5EF4-FFF2-40B4-BE49-F238E27FC236}">
                  <a16:creationId xmlns:a16="http://schemas.microsoft.com/office/drawing/2014/main" id="{0F6CC8DF-D869-E463-D7F9-C87C3D825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flipH="1">
              <a:off x="7591570" y="2346034"/>
              <a:ext cx="4076265" cy="3837709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44D001C-6240-B28C-37DC-BB38AFF22B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465" y="5833716"/>
            <a:ext cx="10748180" cy="1103472"/>
          </a:xfrm>
          <a:prstGeom prst="rect">
            <a:avLst/>
          </a:prstGeom>
        </p:spPr>
      </p:pic>
      <p:pic>
        <p:nvPicPr>
          <p:cNvPr id="11" name="Celebration Sound Effect">
            <a:hlinkClick r:id="" action="ppaction://media"/>
            <a:extLst>
              <a:ext uri="{FF2B5EF4-FFF2-40B4-BE49-F238E27FC236}">
                <a16:creationId xmlns:a16="http://schemas.microsoft.com/office/drawing/2014/main" id="{70B58DBA-FB16-E6F6-68FF-B0729C9F5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30118" y="58337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1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39011 -0.0069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BBDF96BD-6CD4-EB2D-C96E-5494CCAF9C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7" b="18213"/>
          <a:stretch/>
        </p:blipFill>
        <p:spPr>
          <a:xfrm>
            <a:off x="-264288" y="-203932"/>
            <a:ext cx="12720576" cy="59796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1117424-BC6E-6F70-1EDD-28861C8026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8" b="45937" l="9955" r="91844">
                        <a14:foregroundMark x1="26207" y1="4738" x2="33493" y2="4558"/>
                        <a14:foregroundMark x1="33493" y1="4558" x2="34633" y2="4558"/>
                        <a14:foregroundMark x1="72594" y1="21439" x2="77151" y2="26837"/>
                        <a14:foregroundMark x1="77151" y1="26837" x2="77151" y2="26837"/>
                        <a14:foregroundMark x1="90495" y1="24138" x2="91844" y2="24828"/>
                        <a14:foregroundMark x1="56072" y1="25997" x2="72444" y2="28696"/>
                      </a14:backgroundRemoval>
                    </a14:imgEffect>
                  </a14:imgLayer>
                </a14:imgProps>
              </a:ext>
            </a:extLst>
          </a:blip>
          <a:srcRect b="48920"/>
          <a:stretch/>
        </p:blipFill>
        <p:spPr>
          <a:xfrm>
            <a:off x="5751678" y="3697070"/>
            <a:ext cx="6638627" cy="3390999"/>
          </a:xfrm>
          <a:prstGeom prst="rect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8E14CD3B-DD98-29F9-9DAF-15F8EEC54AAF}"/>
              </a:ext>
            </a:extLst>
          </p:cNvPr>
          <p:cNvSpPr txBox="1"/>
          <p:nvPr/>
        </p:nvSpPr>
        <p:spPr>
          <a:xfrm>
            <a:off x="4139525" y="1645259"/>
            <a:ext cx="7385355" cy="1938992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1143000" marR="0" lvl="0" indent="-11430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Pony" panose="02000000000000000000" pitchFamily="2" charset="0"/>
                <a:ea typeface="微软雅黑" panose="020B0503020204020204" pitchFamily="34" charset="-122"/>
                <a:cs typeface="+mn-cs"/>
                <a:sym typeface="FZFangSong-Z02S" panose="02010601030101010101" pitchFamily="2" charset="-122"/>
              </a:rPr>
              <a:t>NẤM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IcielPony" panose="02000000000000000000" pitchFamily="2" charset="0"/>
                <a:ea typeface="微软雅黑" panose="020B0503020204020204" pitchFamily="34" charset="-122"/>
                <a:cs typeface="+mn-cs"/>
                <a:sym typeface="FZFangSong-Z02S" panose="02010601030101010101" pitchFamily="2" charset="-122"/>
              </a:rPr>
              <a:t>DÙNG LÀM THỨC ĂN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#9Slide07 IcielPony" panose="02000000000000000000" pitchFamily="2" charset="0"/>
              <a:ea typeface="微软雅黑" panose="020B0503020204020204" pitchFamily="34" charset="-122"/>
              <a:cs typeface="+mn-cs"/>
              <a:sym typeface="FZFangSong-Z02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8314596"/>
      </p:ext>
    </p:extLst>
  </p:cSld>
  <p:clrMapOvr>
    <a:masterClrMapping/>
  </p:clrMapOvr>
  <p:transition spd="med" advClick="0" advTm="3000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63" y="3214164"/>
            <a:ext cx="1540674" cy="3306504"/>
          </a:xfrm>
          <a:prstGeom prst="rect">
            <a:avLst/>
          </a:prstGeom>
        </p:spPr>
      </p:pic>
      <p:sp>
        <p:nvSpPr>
          <p:cNvPr id="6" name="矩形: 圆角 42">
            <a:extLst>
              <a:ext uri="{FF2B5EF4-FFF2-40B4-BE49-F238E27FC236}">
                <a16:creationId xmlns:a16="http://schemas.microsoft.com/office/drawing/2014/main" id="{93DAF9D7-FED5-3939-A80A-CC4EF36FAD1C}"/>
              </a:ext>
            </a:extLst>
          </p:cNvPr>
          <p:cNvSpPr/>
          <p:nvPr/>
        </p:nvSpPr>
        <p:spPr>
          <a:xfrm>
            <a:off x="342900" y="337332"/>
            <a:ext cx="11708183" cy="5314167"/>
          </a:xfrm>
          <a:prstGeom prst="roundRect">
            <a:avLst>
              <a:gd name="adj" fmla="val 46809"/>
            </a:avLst>
          </a:prstGeom>
          <a:solidFill>
            <a:srgbClr val="6A68CD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43">
            <a:extLst>
              <a:ext uri="{FF2B5EF4-FFF2-40B4-BE49-F238E27FC236}">
                <a16:creationId xmlns:a16="http://schemas.microsoft.com/office/drawing/2014/main" id="{8490D250-65AB-247B-4F6E-174615BE667C}"/>
              </a:ext>
            </a:extLst>
          </p:cNvPr>
          <p:cNvSpPr txBox="1"/>
          <p:nvPr/>
        </p:nvSpPr>
        <p:spPr>
          <a:xfrm>
            <a:off x="789581" y="593047"/>
            <a:ext cx="1081603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là nguồn thực phẩm có giá trị dinh dưỡng cao, cung cấp nhiều loại vi – ta- min , chất xơ, chất đạm,...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 giá trị dinh dưỡng cao.</a:t>
            </a:r>
            <a:endParaRPr kumimoji="1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字魂152号-机甲超级黑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B4DC7A-CC88-E47C-3A8C-D46E7EB552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8" b="45937" l="9955" r="91844">
                        <a14:foregroundMark x1="26207" y1="4738" x2="33493" y2="4558"/>
                        <a14:foregroundMark x1="33493" y1="4558" x2="34633" y2="4558"/>
                        <a14:foregroundMark x1="72594" y1="21439" x2="77151" y2="26837"/>
                        <a14:foregroundMark x1="77151" y1="26837" x2="77151" y2="26837"/>
                        <a14:foregroundMark x1="90495" y1="24138" x2="91844" y2="24828"/>
                        <a14:foregroundMark x1="56072" y1="25997" x2="72444" y2="28696"/>
                      </a14:backgroundRemoval>
                    </a14:imgEffect>
                  </a14:imgLayer>
                </a14:imgProps>
              </a:ext>
            </a:extLst>
          </a:blip>
          <a:srcRect b="48920"/>
          <a:stretch/>
        </p:blipFill>
        <p:spPr>
          <a:xfrm>
            <a:off x="-494083" y="4699447"/>
            <a:ext cx="4847419" cy="247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33913"/>
      </p:ext>
    </p:extLst>
  </p:cSld>
  <p:clrMapOvr>
    <a:masterClrMapping/>
  </p:clrMapOvr>
  <p:transition spd="med" advClick="0" advTm="3000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63" y="3214164"/>
            <a:ext cx="1540674" cy="3306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4638FD-6E6E-1F97-0210-3BB6E47129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8913" y="1473200"/>
            <a:ext cx="8952767" cy="5205611"/>
          </a:xfrm>
          <a:prstGeom prst="rect">
            <a:avLst/>
          </a:prstGeom>
        </p:spPr>
      </p:pic>
      <p:sp>
        <p:nvSpPr>
          <p:cNvPr id="6" name="矩形: 圆角 42">
            <a:extLst>
              <a:ext uri="{FF2B5EF4-FFF2-40B4-BE49-F238E27FC236}">
                <a16:creationId xmlns:a16="http://schemas.microsoft.com/office/drawing/2014/main" id="{93DAF9D7-FED5-3939-A80A-CC4EF36FAD1C}"/>
              </a:ext>
            </a:extLst>
          </p:cNvPr>
          <p:cNvSpPr/>
          <p:nvPr/>
        </p:nvSpPr>
        <p:spPr>
          <a:xfrm>
            <a:off x="203772" y="-71574"/>
            <a:ext cx="11178603" cy="1762177"/>
          </a:xfrm>
          <a:prstGeom prst="roundRect">
            <a:avLst>
              <a:gd name="adj" fmla="val 46809"/>
            </a:avLst>
          </a:prstGeom>
          <a:solidFill>
            <a:srgbClr val="6A68CD"/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43">
            <a:extLst>
              <a:ext uri="{FF2B5EF4-FFF2-40B4-BE49-F238E27FC236}">
                <a16:creationId xmlns:a16="http://schemas.microsoft.com/office/drawing/2014/main" id="{8490D250-65AB-247B-4F6E-174615BE667C}"/>
              </a:ext>
            </a:extLst>
          </p:cNvPr>
          <p:cNvSpPr txBox="1"/>
          <p:nvPr/>
        </p:nvSpPr>
        <p:spPr>
          <a:xfrm>
            <a:off x="461563" y="-22548"/>
            <a:ext cx="10816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Nấm là nguồn thực phẩm có giá trị dinh dưỡng cao, cung cấp nhiều loại vi – ta- min , chất xơ, chất đạm,... Có giá trị dinh dưỡng cao.</a:t>
            </a:r>
            <a:endParaRPr kumimoji="1" lang="zh-CN" altLang="en-US" sz="3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字魂152号-机甲超级黑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2485"/>
      </p:ext>
    </p:extLst>
  </p:cSld>
  <p:clrMapOvr>
    <a:masterClrMapping/>
  </p:clrMapOvr>
  <p:transition spd="med" advClick="0" advTm="300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1579923" y="-11823"/>
            <a:ext cx="9131078" cy="5189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758" y="1998404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006" y="2814187"/>
            <a:ext cx="3409264" cy="34045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23467" y="603605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7041" y="3701741"/>
            <a:ext cx="2792707" cy="2779974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0CA2474F-D75C-4C65-BFAF-8D933B7C33C5}"/>
              </a:ext>
            </a:extLst>
          </p:cNvPr>
          <p:cNvGrpSpPr/>
          <p:nvPr/>
        </p:nvGrpSpPr>
        <p:grpSpPr>
          <a:xfrm>
            <a:off x="5841455" y="4025758"/>
            <a:ext cx="608013" cy="97537"/>
            <a:chOff x="5524500" y="3966486"/>
            <a:chExt cx="975146" cy="156432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B770785-A033-46D8-8183-22EA7BD66D14}"/>
                </a:ext>
              </a:extLst>
            </p:cNvPr>
            <p:cNvSpPr/>
            <p:nvPr/>
          </p:nvSpPr>
          <p:spPr>
            <a:xfrm>
              <a:off x="5524500" y="3966487"/>
              <a:ext cx="156431" cy="1564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F5502F88-0759-4A81-99F2-AB9BE4F6814F}"/>
                </a:ext>
              </a:extLst>
            </p:cNvPr>
            <p:cNvSpPr/>
            <p:nvPr/>
          </p:nvSpPr>
          <p:spPr>
            <a:xfrm>
              <a:off x="5932059" y="3966486"/>
              <a:ext cx="156431" cy="1564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1F30B044-450B-4165-B1A9-95EF5068C0FB}"/>
                </a:ext>
              </a:extLst>
            </p:cNvPr>
            <p:cNvSpPr/>
            <p:nvPr/>
          </p:nvSpPr>
          <p:spPr>
            <a:xfrm>
              <a:off x="6343215" y="3966486"/>
              <a:ext cx="156431" cy="1564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" name="组合 8">
            <a:extLst>
              <a:ext uri="{FF2B5EF4-FFF2-40B4-BE49-F238E27FC236}">
                <a16:creationId xmlns:a16="http://schemas.microsoft.com/office/drawing/2014/main" id="{7735B8A3-F754-9EE4-9FDD-FE763DE51BA5}"/>
              </a:ext>
            </a:extLst>
          </p:cNvPr>
          <p:cNvGrpSpPr/>
          <p:nvPr/>
        </p:nvGrpSpPr>
        <p:grpSpPr>
          <a:xfrm>
            <a:off x="1255438" y="1260294"/>
            <a:ext cx="10290524" cy="5530928"/>
            <a:chOff x="406400" y="368300"/>
            <a:chExt cx="11404600" cy="6108700"/>
          </a:xfrm>
        </p:grpSpPr>
        <p:sp>
          <p:nvSpPr>
            <p:cNvPr id="5" name="圆角矩形 6">
              <a:extLst>
                <a:ext uri="{FF2B5EF4-FFF2-40B4-BE49-F238E27FC236}">
                  <a16:creationId xmlns:a16="http://schemas.microsoft.com/office/drawing/2014/main" id="{0E693AB2-5E87-6F5F-FCAC-FA9CB251726A}"/>
                </a:ext>
              </a:extLst>
            </p:cNvPr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6" name="圆角矩形 7">
              <a:extLst>
                <a:ext uri="{FF2B5EF4-FFF2-40B4-BE49-F238E27FC236}">
                  <a16:creationId xmlns:a16="http://schemas.microsoft.com/office/drawing/2014/main" id="{DE5EEFDC-43B2-70F8-BAED-6C2DB1493FE9}"/>
                </a:ext>
              </a:extLst>
            </p:cNvPr>
            <p:cNvSpPr/>
            <p:nvPr userDrawn="1"/>
          </p:nvSpPr>
          <p:spPr>
            <a:xfrm>
              <a:off x="496379" y="368300"/>
              <a:ext cx="11099800" cy="58293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972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424DD16-6B6A-5738-9834-E9F6A4AAC0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8913" y="1473200"/>
            <a:ext cx="8952767" cy="5205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10BD42-42EC-ACE8-A2B6-C1CD6F3129B4}"/>
              </a:ext>
            </a:extLst>
          </p:cNvPr>
          <p:cNvSpPr txBox="1"/>
          <p:nvPr/>
        </p:nvSpPr>
        <p:spPr>
          <a:xfrm>
            <a:off x="576308" y="66778"/>
            <a:ext cx="11233600" cy="1396127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vi-VN" sz="3800" b="1" dirty="0"/>
              <a:t> </a:t>
            </a:r>
            <a:r>
              <a:rPr lang="vi-VN" sz="3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xác định tên của các loại nấm và mô tả đặc điểm hình dáng, màu sắc của các loại nấm ăn.</a:t>
            </a:r>
          </a:p>
        </p:txBody>
      </p:sp>
    </p:spTree>
    <p:extLst>
      <p:ext uri="{BB962C8B-B14F-4D97-AF65-F5344CB8AC3E}">
        <p14:creationId xmlns:p14="http://schemas.microsoft.com/office/powerpoint/2010/main" val="1019023786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1579923" y="-11823"/>
            <a:ext cx="9131078" cy="5189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053" y="1937060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316" y="2797712"/>
            <a:ext cx="3409264" cy="34045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23467" y="603605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7041" y="3701741"/>
            <a:ext cx="2792707" cy="2779974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0CA2474F-D75C-4C65-BFAF-8D933B7C33C5}"/>
              </a:ext>
            </a:extLst>
          </p:cNvPr>
          <p:cNvGrpSpPr/>
          <p:nvPr/>
        </p:nvGrpSpPr>
        <p:grpSpPr>
          <a:xfrm>
            <a:off x="5841455" y="4025758"/>
            <a:ext cx="608013" cy="97537"/>
            <a:chOff x="5524500" y="3966486"/>
            <a:chExt cx="975146" cy="156432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B770785-A033-46D8-8183-22EA7BD66D14}"/>
                </a:ext>
              </a:extLst>
            </p:cNvPr>
            <p:cNvSpPr/>
            <p:nvPr/>
          </p:nvSpPr>
          <p:spPr>
            <a:xfrm>
              <a:off x="5524500" y="3966487"/>
              <a:ext cx="156431" cy="1564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ea"/>
                <a:sym typeface="+mn-lt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F5502F88-0759-4A81-99F2-AB9BE4F6814F}"/>
                </a:ext>
              </a:extLst>
            </p:cNvPr>
            <p:cNvSpPr/>
            <p:nvPr/>
          </p:nvSpPr>
          <p:spPr>
            <a:xfrm>
              <a:off x="5932059" y="3966486"/>
              <a:ext cx="156431" cy="1564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ea"/>
                <a:sym typeface="+mn-lt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1F30B044-450B-4165-B1A9-95EF5068C0FB}"/>
                </a:ext>
              </a:extLst>
            </p:cNvPr>
            <p:cNvSpPr/>
            <p:nvPr/>
          </p:nvSpPr>
          <p:spPr>
            <a:xfrm>
              <a:off x="6343215" y="3966486"/>
              <a:ext cx="156431" cy="1564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ea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C2B9EFE-A3BA-9EE4-DC4E-17603EDBAB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58" b="45937" l="9955" r="91844">
                        <a14:foregroundMark x1="26207" y1="4738" x2="33493" y2="4558"/>
                        <a14:foregroundMark x1="33493" y1="4558" x2="34633" y2="4558"/>
                        <a14:foregroundMark x1="72594" y1="21439" x2="77151" y2="26837"/>
                        <a14:foregroundMark x1="77151" y1="26837" x2="77151" y2="26837"/>
                        <a14:foregroundMark x1="90495" y1="24138" x2="91844" y2="24828"/>
                        <a14:foregroundMark x1="56072" y1="25997" x2="72444" y2="28696"/>
                      </a14:backgroundRemoval>
                    </a14:imgEffect>
                  </a14:imgLayer>
                </a14:imgProps>
              </a:ext>
            </a:extLst>
          </a:blip>
          <a:srcRect b="48920"/>
          <a:stretch/>
        </p:blipFill>
        <p:spPr>
          <a:xfrm>
            <a:off x="1741117" y="4543107"/>
            <a:ext cx="4847419" cy="2476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C1D1C-AAD0-2A4A-7453-A65BBFD228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88" y="-319084"/>
            <a:ext cx="2038014" cy="20380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AC1E39-6A9E-2144-8E1C-9A0E88925F1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225" r="3731" b="25339"/>
          <a:stretch/>
        </p:blipFill>
        <p:spPr>
          <a:xfrm>
            <a:off x="3049210" y="1020371"/>
            <a:ext cx="6646985" cy="327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31121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1579923" y="-11823"/>
            <a:ext cx="9131078" cy="5189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053" y="1937060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316" y="2797712"/>
            <a:ext cx="3409264" cy="34045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23467" y="603605"/>
            <a:ext cx="1463717" cy="173794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7041" y="3701741"/>
            <a:ext cx="2792707" cy="2779974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0CA2474F-D75C-4C65-BFAF-8D933B7C33C5}"/>
              </a:ext>
            </a:extLst>
          </p:cNvPr>
          <p:cNvGrpSpPr/>
          <p:nvPr/>
        </p:nvGrpSpPr>
        <p:grpSpPr>
          <a:xfrm>
            <a:off x="5841455" y="4025758"/>
            <a:ext cx="608013" cy="97537"/>
            <a:chOff x="5524500" y="3966486"/>
            <a:chExt cx="975146" cy="156432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B770785-A033-46D8-8183-22EA7BD66D14}"/>
                </a:ext>
              </a:extLst>
            </p:cNvPr>
            <p:cNvSpPr/>
            <p:nvPr/>
          </p:nvSpPr>
          <p:spPr>
            <a:xfrm>
              <a:off x="5524500" y="3966487"/>
              <a:ext cx="156431" cy="1564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ea"/>
                <a:sym typeface="+mn-lt"/>
              </a:endParaRPr>
            </a:p>
          </p:txBody>
        </p: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F5502F88-0759-4A81-99F2-AB9BE4F6814F}"/>
                </a:ext>
              </a:extLst>
            </p:cNvPr>
            <p:cNvSpPr/>
            <p:nvPr/>
          </p:nvSpPr>
          <p:spPr>
            <a:xfrm>
              <a:off x="5932059" y="3966486"/>
              <a:ext cx="156431" cy="1564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ea"/>
                <a:sym typeface="+mn-lt"/>
              </a:endParaRPr>
            </a:p>
          </p:txBody>
        </p: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1F30B044-450B-4165-B1A9-95EF5068C0FB}"/>
                </a:ext>
              </a:extLst>
            </p:cNvPr>
            <p:cNvSpPr/>
            <p:nvPr/>
          </p:nvSpPr>
          <p:spPr>
            <a:xfrm>
              <a:off x="6343215" y="3966486"/>
              <a:ext cx="156431" cy="15643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27号-月岩体" panose="020F0502020204030204"/>
                <a:cs typeface="+mn-ea"/>
                <a:sym typeface="+mn-lt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C2B9EFE-A3BA-9EE4-DC4E-17603EDBAB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58" b="45937" l="9955" r="91844">
                        <a14:foregroundMark x1="26207" y1="4738" x2="33493" y2="4558"/>
                        <a14:foregroundMark x1="33493" y1="4558" x2="34633" y2="4558"/>
                        <a14:foregroundMark x1="72594" y1="21439" x2="77151" y2="26837"/>
                        <a14:foregroundMark x1="77151" y1="26837" x2="77151" y2="26837"/>
                        <a14:foregroundMark x1="90495" y1="24138" x2="91844" y2="24828"/>
                        <a14:foregroundMark x1="56072" y1="25997" x2="72444" y2="28696"/>
                      </a14:backgroundRemoval>
                    </a14:imgEffect>
                  </a14:imgLayer>
                </a14:imgProps>
              </a:ext>
            </a:extLst>
          </a:blip>
          <a:srcRect b="48920"/>
          <a:stretch/>
        </p:blipFill>
        <p:spPr>
          <a:xfrm>
            <a:off x="1741117" y="4543107"/>
            <a:ext cx="4847419" cy="2476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DC1D1C-AAD0-2A4A-7453-A65BBFD228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88" y="-319084"/>
            <a:ext cx="2038014" cy="2038014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E6DBA225-3F03-341A-287E-02CACE7E9DB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125" t="9355" r="3020" b="4895"/>
          <a:stretch/>
        </p:blipFill>
        <p:spPr>
          <a:xfrm>
            <a:off x="200630" y="72260"/>
            <a:ext cx="12206961" cy="6946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B5F174-69C5-DFFA-85BA-A909FD95F297}"/>
              </a:ext>
            </a:extLst>
          </p:cNvPr>
          <p:cNvSpPr txBox="1"/>
          <p:nvPr/>
        </p:nvSpPr>
        <p:spPr>
          <a:xfrm>
            <a:off x="1009312" y="1591134"/>
            <a:ext cx="1057026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loại nấm ăn thường có hình dạng, màu sắc đa dạng, khác nhau.</a:t>
            </a:r>
            <a:endParaRPr lang="en-SG" sz="7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69115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">
            <a:extLst>
              <a:ext uri="{FF2B5EF4-FFF2-40B4-BE49-F238E27FC236}">
                <a16:creationId xmlns:a16="http://schemas.microsoft.com/office/drawing/2014/main" id="{A8D8DB96-F68D-5C7C-5E8B-BD2AEFA1AA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1796" y="520700"/>
            <a:ext cx="9520404" cy="66167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29FFAB-D9BD-6593-8AF8-EAA4F1A8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9192" y="1949450"/>
            <a:ext cx="5590773" cy="3657600"/>
          </a:xfrm>
          <a:prstGeom prst="rect">
            <a:avLst/>
          </a:prstGeom>
        </p:spPr>
      </p:pic>
      <p:sp>
        <p:nvSpPr>
          <p:cNvPr id="33" name="圆角矩形 17">
            <a:extLst>
              <a:ext uri="{FF2B5EF4-FFF2-40B4-BE49-F238E27FC236}">
                <a16:creationId xmlns:a16="http://schemas.microsoft.com/office/drawing/2014/main" id="{CCCA412E-C31B-DC95-E465-5B46AF29B178}"/>
              </a:ext>
            </a:extLst>
          </p:cNvPr>
          <p:cNvSpPr/>
          <p:nvPr/>
        </p:nvSpPr>
        <p:spPr>
          <a:xfrm>
            <a:off x="698500" y="171450"/>
            <a:ext cx="10553700" cy="1428750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38948D-4FD4-21E4-538F-5475AEA0E5EB}"/>
              </a:ext>
            </a:extLst>
          </p:cNvPr>
          <p:cNvSpPr txBox="1"/>
          <p:nvPr/>
        </p:nvSpPr>
        <p:spPr>
          <a:xfrm>
            <a:off x="698500" y="147401"/>
            <a:ext cx="10452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hãy nêu tên một số nấm ăn khác và </a:t>
            </a:r>
          </a:p>
          <a:p>
            <a:pPr algn="ctr"/>
            <a:r>
              <a:rPr lang="vi-VN" sz="4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với các bạn theo sơ đồ dưới đây?</a:t>
            </a:r>
            <a:endParaRPr lang="en-SG" sz="4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15298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73C282EC-3D02-DB4F-931A-252DA108C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78" y="1438944"/>
            <a:ext cx="5314843" cy="541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37506"/>
      </p:ext>
    </p:extLst>
  </p:cSld>
  <p:clrMapOvr>
    <a:masterClrMapping/>
  </p:clrMapOvr>
  <p:transition spd="med" advClick="0" advTm="300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>
            <a:extLst>
              <a:ext uri="{FF2B5EF4-FFF2-40B4-BE49-F238E27FC236}">
                <a16:creationId xmlns:a16="http://schemas.microsoft.com/office/drawing/2014/main" id="{834797A8-3367-1010-E97F-B8D272369AC7}"/>
              </a:ext>
            </a:extLst>
          </p:cNvPr>
          <p:cNvSpPr txBox="1"/>
          <p:nvPr/>
        </p:nvSpPr>
        <p:spPr>
          <a:xfrm>
            <a:off x="2774232" y="2797044"/>
            <a:ext cx="7141700" cy="1631216"/>
          </a:xfrm>
          <a:prstGeom prst="rect">
            <a:avLst/>
          </a:prstGeom>
          <a:noFill/>
          <a:ln>
            <a:noFill/>
          </a:ln>
        </p:spPr>
        <p:txBody>
          <a:bodyPr wrap="none" rtlCol="0" anchor="b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0000" b="1" dirty="0"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#9Slide07 IcielPony" panose="02000000000000000000" pitchFamily="2" charset="0"/>
                <a:ea typeface="微软雅黑" panose="020B0503020204020204" pitchFamily="34" charset="-122"/>
                <a:sym typeface="FZFangSong-Z02S" panose="02010601030101010101" pitchFamily="2" charset="-122"/>
              </a:rPr>
              <a:t>KHỞI ĐỘNG</a:t>
            </a:r>
            <a:endParaRPr kumimoji="0" lang="vi-VN" altLang="zh-CN" sz="10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#9Slide07 IcielPony" panose="02000000000000000000" pitchFamily="2" charset="0"/>
              <a:ea typeface="微软雅黑" panose="020B0503020204020204" pitchFamily="34" charset="-122"/>
              <a:cs typeface="+mn-cs"/>
              <a:sym typeface="FZFangSong-Z02S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0445323"/>
      </p:ext>
    </p:extLst>
  </p:cSld>
  <p:clrMapOvr>
    <a:masterClrMapping/>
  </p:clrMapOvr>
  <p:transition spd="med" advClick="0" advTm="3000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9">
            <a:extLst>
              <a:ext uri="{FF2B5EF4-FFF2-40B4-BE49-F238E27FC236}">
                <a16:creationId xmlns:a16="http://schemas.microsoft.com/office/drawing/2014/main" id="{34934852-52B5-491C-9A44-BF13ADFD1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 t="9355" r="3020" b="4895"/>
          <a:stretch/>
        </p:blipFill>
        <p:spPr>
          <a:xfrm>
            <a:off x="51035" y="118520"/>
            <a:ext cx="12206961" cy="6946900"/>
          </a:xfrm>
          <a:prstGeom prst="rect">
            <a:avLst/>
          </a:prstGeom>
        </p:spPr>
      </p:pic>
      <p:sp>
        <p:nvSpPr>
          <p:cNvPr id="18" name="文本框 21">
            <a:extLst>
              <a:ext uri="{FF2B5EF4-FFF2-40B4-BE49-F238E27FC236}">
                <a16:creationId xmlns:a16="http://schemas.microsoft.com/office/drawing/2014/main" id="{26BA8315-5929-7146-81AB-03CA2E49A4DE}"/>
              </a:ext>
            </a:extLst>
          </p:cNvPr>
          <p:cNvSpPr txBox="1"/>
          <p:nvPr/>
        </p:nvSpPr>
        <p:spPr>
          <a:xfrm>
            <a:off x="965200" y="2314697"/>
            <a:ext cx="10736607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Kể tên một số loài nấm em đã được ăn?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45700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BE9F0A-54DA-1FF9-C1FA-E821ECE6E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051" y="1181100"/>
            <a:ext cx="7429500" cy="5472266"/>
          </a:xfrm>
          <a:prstGeom prst="rect">
            <a:avLst/>
          </a:prstGeom>
        </p:spPr>
      </p:pic>
      <p:sp>
        <p:nvSpPr>
          <p:cNvPr id="4" name="圆角矩形 17">
            <a:extLst>
              <a:ext uri="{FF2B5EF4-FFF2-40B4-BE49-F238E27FC236}">
                <a16:creationId xmlns:a16="http://schemas.microsoft.com/office/drawing/2014/main" id="{75D1ABAD-E1E6-D32B-1A47-45A455D7AD75}"/>
              </a:ext>
            </a:extLst>
          </p:cNvPr>
          <p:cNvSpPr/>
          <p:nvPr/>
        </p:nvSpPr>
        <p:spPr>
          <a:xfrm>
            <a:off x="1" y="0"/>
            <a:ext cx="12192000" cy="1168400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5" name="文本框 21">
            <a:extLst>
              <a:ext uri="{FF2B5EF4-FFF2-40B4-BE49-F238E27FC236}">
                <a16:creationId xmlns:a16="http://schemas.microsoft.com/office/drawing/2014/main" id="{BF2A7BE7-D9E8-B466-3BBA-64E53034A700}"/>
              </a:ext>
            </a:extLst>
          </p:cNvPr>
          <p:cNvSpPr txBox="1"/>
          <p:nvPr/>
        </p:nvSpPr>
        <p:spPr>
          <a:xfrm>
            <a:off x="209549" y="12700"/>
            <a:ext cx="11772901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Hãy xác định tên của một số loại nấm có trong hình 3 dựa vào các cụm từ dưới đây: </a:t>
            </a:r>
            <a:r>
              <a:rPr kumimoji="0" lang="vi-VN" altLang="zh-CN" sz="3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nấm đùi gà, nấm mỡ, nấm rơm.</a:t>
            </a:r>
            <a:r>
              <a:rPr kumimoji="0" lang="vi-VN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 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思源黑体 CN" panose="020B0500000000000000" pitchFamily="34" charset="-122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4705A2-86BD-8E76-F816-F3FFC32AA4F9}"/>
              </a:ext>
            </a:extLst>
          </p:cNvPr>
          <p:cNvSpPr/>
          <p:nvPr/>
        </p:nvSpPr>
        <p:spPr>
          <a:xfrm>
            <a:off x="3345526" y="3527160"/>
            <a:ext cx="2940974" cy="780145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đùi gà</a:t>
            </a:r>
            <a:endParaRPr lang="en-US" sz="4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34E1C4-9555-E627-6E35-A92FBDC425D8}"/>
              </a:ext>
            </a:extLst>
          </p:cNvPr>
          <p:cNvSpPr/>
          <p:nvPr/>
        </p:nvSpPr>
        <p:spPr>
          <a:xfrm>
            <a:off x="6915289" y="3527159"/>
            <a:ext cx="2940974" cy="780145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rơm</a:t>
            </a:r>
            <a:endParaRPr lang="en-US" sz="4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C57416-1C09-BAA5-6E8A-64E817742BD9}"/>
              </a:ext>
            </a:extLst>
          </p:cNvPr>
          <p:cNvSpPr/>
          <p:nvPr/>
        </p:nvSpPr>
        <p:spPr>
          <a:xfrm>
            <a:off x="4997589" y="5885921"/>
            <a:ext cx="2940974" cy="780145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mỡ</a:t>
            </a:r>
            <a:endParaRPr lang="en-US" sz="4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909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1">
            <a:extLst>
              <a:ext uri="{FF2B5EF4-FFF2-40B4-BE49-F238E27FC236}">
                <a16:creationId xmlns:a16="http://schemas.microsoft.com/office/drawing/2014/main" id="{9E6CB597-1DAB-7E1C-817C-921E4DF24478}"/>
              </a:ext>
            </a:extLst>
          </p:cNvPr>
          <p:cNvSpPr txBox="1"/>
          <p:nvPr/>
        </p:nvSpPr>
        <p:spPr>
          <a:xfrm>
            <a:off x="419099" y="2159000"/>
            <a:ext cx="11772901" cy="30931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Hãy chia sẻ các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 món ăn làm từ nấm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rPr>
              <a:t> mà em biết?</a:t>
            </a:r>
            <a:endParaRPr kumimoji="0" lang="en-US" altLang="zh-CN" sz="6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0835650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wl of mushrooms and green onions&#10;&#10;Description automatically generated">
            <a:extLst>
              <a:ext uri="{FF2B5EF4-FFF2-40B4-BE49-F238E27FC236}">
                <a16:creationId xmlns:a16="http://schemas.microsoft.com/office/drawing/2014/main" id="{7D46E077-CA92-95A6-C871-23879198C4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5000"/>
            <a:ext cx="5318906" cy="3729000"/>
          </a:xfrm>
          <a:prstGeom prst="rect">
            <a:avLst/>
          </a:prstGeom>
        </p:spPr>
      </p:pic>
      <p:pic>
        <p:nvPicPr>
          <p:cNvPr id="13" name="Picture 12" descr="A plate of food on a table&#10;&#10;Description automatically generated">
            <a:extLst>
              <a:ext uri="{FF2B5EF4-FFF2-40B4-BE49-F238E27FC236}">
                <a16:creationId xmlns:a16="http://schemas.microsoft.com/office/drawing/2014/main" id="{317ED6E9-6BFB-B545-DB68-E993C7C2F3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2646982"/>
            <a:ext cx="5981700" cy="3912918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980AD3A8-F946-19C4-BFEA-0A0FED0EA545}"/>
              </a:ext>
            </a:extLst>
          </p:cNvPr>
          <p:cNvSpPr/>
          <p:nvPr/>
        </p:nvSpPr>
        <p:spPr>
          <a:xfrm>
            <a:off x="1625515" y="1678515"/>
            <a:ext cx="3749411" cy="829929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xào</a:t>
            </a:r>
            <a:endParaRPr lang="en-US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76555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980AD3A8-F946-19C4-BFEA-0A0FED0EA545}"/>
              </a:ext>
            </a:extLst>
          </p:cNvPr>
          <p:cNvSpPr/>
          <p:nvPr/>
        </p:nvSpPr>
        <p:spPr>
          <a:xfrm>
            <a:off x="495215" y="2043413"/>
            <a:ext cx="3749411" cy="829929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Cháo nấu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 descr="A bowl of soup with mushrooms and a spoon&#10;&#10;Description automatically generated">
            <a:extLst>
              <a:ext uri="{FF2B5EF4-FFF2-40B4-BE49-F238E27FC236}">
                <a16:creationId xmlns:a16="http://schemas.microsoft.com/office/drawing/2014/main" id="{1F980C2A-F369-9613-6466-0F2E36CB35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3341"/>
            <a:ext cx="5168900" cy="4091747"/>
          </a:xfrm>
          <a:prstGeom prst="rect">
            <a:avLst/>
          </a:prstGeom>
        </p:spPr>
      </p:pic>
      <p:pic>
        <p:nvPicPr>
          <p:cNvPr id="17" name="Picture 16" descr="A bowl of soup with seafood and a spoon&#10;&#10;Description automatically generated">
            <a:extLst>
              <a:ext uri="{FF2B5EF4-FFF2-40B4-BE49-F238E27FC236}">
                <a16:creationId xmlns:a16="http://schemas.microsoft.com/office/drawing/2014/main" id="{520C1ABD-CE6D-FE75-EB1B-DC26951C3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-37173"/>
            <a:ext cx="7950200" cy="5295900"/>
          </a:xfrm>
          <a:prstGeom prst="rect">
            <a:avLst/>
          </a:prstGeom>
        </p:spPr>
      </p:pic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B61722BA-C373-8F74-2613-FADCA613821D}"/>
              </a:ext>
            </a:extLst>
          </p:cNvPr>
          <p:cNvSpPr/>
          <p:nvPr/>
        </p:nvSpPr>
        <p:spPr>
          <a:xfrm>
            <a:off x="5295900" y="5258727"/>
            <a:ext cx="6731000" cy="1220487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Lẩu nấm tôm yum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42127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n of food with meat and vegetables&#10;&#10;Description automatically generated">
            <a:extLst>
              <a:ext uri="{FF2B5EF4-FFF2-40B4-BE49-F238E27FC236}">
                <a16:creationId xmlns:a16="http://schemas.microsoft.com/office/drawing/2014/main" id="{BCD80201-2C97-787B-4CAF-47A826ECFF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/>
          <a:stretch/>
        </p:blipFill>
        <p:spPr>
          <a:xfrm>
            <a:off x="596506" y="152400"/>
            <a:ext cx="5353860" cy="5650808"/>
          </a:xfrm>
          <a:prstGeom prst="rect">
            <a:avLst/>
          </a:prstGeom>
        </p:spPr>
      </p:pic>
      <p:pic>
        <p:nvPicPr>
          <p:cNvPr id="11" name="Picture 10" descr="A person holding chopsticks over a bowl of noodles&#10;&#10;Description automatically generated">
            <a:extLst>
              <a:ext uri="{FF2B5EF4-FFF2-40B4-BE49-F238E27FC236}">
                <a16:creationId xmlns:a16="http://schemas.microsoft.com/office/drawing/2014/main" id="{69C8B994-243C-4F63-A080-2E0E1A238C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2"/>
          <a:stretch/>
        </p:blipFill>
        <p:spPr>
          <a:xfrm>
            <a:off x="6304740" y="1562100"/>
            <a:ext cx="4940975" cy="5207000"/>
          </a:xfrm>
          <a:prstGeom prst="rect">
            <a:avLst/>
          </a:prstGeom>
        </p:spPr>
      </p:pic>
      <p:sp>
        <p:nvSpPr>
          <p:cNvPr id="14" name="Rectangle: Rounded Corners 5">
            <a:extLst>
              <a:ext uri="{FF2B5EF4-FFF2-40B4-BE49-F238E27FC236}">
                <a16:creationId xmlns:a16="http://schemas.microsoft.com/office/drawing/2014/main" id="{D563B2CB-5687-084C-FC98-EB20CBD9176D}"/>
              </a:ext>
            </a:extLst>
          </p:cNvPr>
          <p:cNvSpPr/>
          <p:nvPr/>
        </p:nvSpPr>
        <p:spPr>
          <a:xfrm>
            <a:off x="6096000" y="152400"/>
            <a:ext cx="5016500" cy="1220487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 xào nấm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12171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photo top view over hotpot dishes">
            <a:extLst>
              <a:ext uri="{FF2B5EF4-FFF2-40B4-BE49-F238E27FC236}">
                <a16:creationId xmlns:a16="http://schemas.microsoft.com/office/drawing/2014/main" id="{42939C64-8A4C-73D3-AC85-A238EBFC6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04" y="147637"/>
            <a:ext cx="4942796" cy="671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48F9D91F-A527-4509-B13E-F6D11C6FB289}"/>
              </a:ext>
            </a:extLst>
          </p:cNvPr>
          <p:cNvSpPr/>
          <p:nvPr/>
        </p:nvSpPr>
        <p:spPr>
          <a:xfrm>
            <a:off x="6464300" y="2476500"/>
            <a:ext cx="4665662" cy="1485899"/>
          </a:xfrm>
          <a:prstGeom prst="roundRect">
            <a:avLst>
              <a:gd name="adj" fmla="val 21554"/>
            </a:avLst>
          </a:prstGeom>
          <a:solidFill>
            <a:schemeClr val="bg1"/>
          </a:solidFill>
          <a:ln w="38100">
            <a:solidFill>
              <a:srgbClr val="5C9D69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Lẩu nấm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811706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9">
            <a:extLst>
              <a:ext uri="{FF2B5EF4-FFF2-40B4-BE49-F238E27FC236}">
                <a16:creationId xmlns:a16="http://schemas.microsoft.com/office/drawing/2014/main" id="{1D9235B0-D92A-A972-CAD0-BF285623AE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-317265" y="222250"/>
            <a:ext cx="12206961" cy="6946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AD4BC0-B236-A365-4323-8A197B624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053" y="1466817"/>
            <a:ext cx="4720547" cy="2724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4A033D-E530-C3B6-FBB2-CD1E811225C6}"/>
              </a:ext>
            </a:extLst>
          </p:cNvPr>
          <p:cNvSpPr txBox="1"/>
          <p:nvPr/>
        </p:nvSpPr>
        <p:spPr>
          <a:xfrm>
            <a:off x="620380" y="4235248"/>
            <a:ext cx="103316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chi,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4),...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cường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SG" sz="3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圆角矩形 17">
            <a:extLst>
              <a:ext uri="{FF2B5EF4-FFF2-40B4-BE49-F238E27FC236}">
                <a16:creationId xmlns:a16="http://schemas.microsoft.com/office/drawing/2014/main" id="{C320B824-1114-63B8-CBB7-FC625D591432}"/>
              </a:ext>
            </a:extLst>
          </p:cNvPr>
          <p:cNvSpPr/>
          <p:nvPr/>
        </p:nvSpPr>
        <p:spPr>
          <a:xfrm>
            <a:off x="2565400" y="178012"/>
            <a:ext cx="5537200" cy="1015662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 Bold" panose="020B0800000000000000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思源黑体 CN Bold" panose="020B080000000000000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B6498-902A-4FE5-970F-BA4C435A2833}"/>
              </a:ext>
            </a:extLst>
          </p:cNvPr>
          <p:cNvSpPr txBox="1"/>
          <p:nvPr/>
        </p:nvSpPr>
        <p:spPr>
          <a:xfrm>
            <a:off x="2687297" y="222250"/>
            <a:ext cx="6375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7200" b="1" dirty="0">
                <a:solidFill>
                  <a:srgbClr val="C0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#9Slide07 IcielPony" panose="02000000000000000000" pitchFamily="2" charset="0"/>
                <a:ea typeface="微软雅黑" panose="020B0503020204020204" pitchFamily="34" charset="-122"/>
                <a:sym typeface="FZFangSong-Z02S" panose="02010601030101010101" pitchFamily="2" charset="-122"/>
              </a:rPr>
              <a:t>EM CÓ BIẾT</a:t>
            </a:r>
            <a:endParaRPr lang="en-SG" sz="7200" dirty="0"/>
          </a:p>
        </p:txBody>
      </p:sp>
    </p:spTree>
    <p:extLst>
      <p:ext uri="{BB962C8B-B14F-4D97-AF65-F5344CB8AC3E}">
        <p14:creationId xmlns:p14="http://schemas.microsoft.com/office/powerpoint/2010/main" val="1604698852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04985C65-32C2-44D0-AD6D-4F62D110FE5B}"/>
              </a:ext>
            </a:extLst>
          </p:cNvPr>
          <p:cNvSpPr/>
          <p:nvPr/>
        </p:nvSpPr>
        <p:spPr>
          <a:xfrm>
            <a:off x="1386209" y="-58442"/>
            <a:ext cx="9630134" cy="6916442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031" y="2790371"/>
            <a:ext cx="3904706" cy="38992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114FCE-02D8-8F7D-BEFD-B7F1948C0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469" y="1264732"/>
            <a:ext cx="8248603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38194"/>
      </p:ext>
    </p:extLst>
  </p:cSld>
  <p:clrMapOvr>
    <a:masterClrMapping/>
  </p:clrMapOvr>
  <p:transition spd="med" advClick="0" advTm="3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687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87B44A6-E3BB-DDB2-3F2E-B59974207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624902" y="1487909"/>
            <a:ext cx="4936450" cy="4631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D6D53E-4833-DE7E-0369-73A0F99BF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431" y="1012080"/>
            <a:ext cx="3883489" cy="1609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D030A6-CEA3-A5E9-8E5A-92A3BA5EA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0" y="2145734"/>
            <a:ext cx="6385468" cy="3315531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6E4A5E5-9823-1730-5B7D-51C0876AD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1985" y="5411893"/>
            <a:ext cx="16826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8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5239C2D-D2B8-1D7D-5037-E96B78EBD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-4076265" y="2404557"/>
            <a:ext cx="4076265" cy="38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46146 -0.0115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âu hỏi">
            <a:extLst>
              <a:ext uri="{FF2B5EF4-FFF2-40B4-BE49-F238E27FC236}">
                <a16:creationId xmlns:a16="http://schemas.microsoft.com/office/drawing/2014/main" id="{6E8AB525-1089-DDED-055C-853438700DA7}"/>
              </a:ext>
            </a:extLst>
          </p:cNvPr>
          <p:cNvGrpSpPr/>
          <p:nvPr/>
        </p:nvGrpSpPr>
        <p:grpSpPr>
          <a:xfrm>
            <a:off x="860864" y="385871"/>
            <a:ext cx="10000823" cy="2643993"/>
            <a:chOff x="985532" y="165766"/>
            <a:chExt cx="10000823" cy="2643993"/>
          </a:xfrm>
        </p:grpSpPr>
        <p:grpSp>
          <p:nvGrpSpPr>
            <p:cNvPr id="19" name="Graphic 3797">
              <a:extLst>
                <a:ext uri="{FF2B5EF4-FFF2-40B4-BE49-F238E27FC236}">
                  <a16:creationId xmlns:a16="http://schemas.microsoft.com/office/drawing/2014/main" id="{D260222C-B759-7386-6117-2C7838EEC93E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21" name="Graphic 3797">
                <a:extLst>
                  <a:ext uri="{FF2B5EF4-FFF2-40B4-BE49-F238E27FC236}">
                    <a16:creationId xmlns:a16="http://schemas.microsoft.com/office/drawing/2014/main" id="{2A69107B-74ED-4EA0-CE3D-C80174E7A43A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AE1DB1F0-D9CF-463C-FECB-904816747803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CCC859A9-4261-7CFD-46BD-B2B0EF335212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7" name="Graphic 3797">
                <a:extLst>
                  <a:ext uri="{FF2B5EF4-FFF2-40B4-BE49-F238E27FC236}">
                    <a16:creationId xmlns:a16="http://schemas.microsoft.com/office/drawing/2014/main" id="{FFD6F501-785D-92C4-587C-6C81B336ED1C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325C0885-FA9E-9CAF-7918-0BA67DA9A83B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D92AC302-16CF-3DF0-6B24-2A7F16FBB3B0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8" name="Graphic 3797">
                <a:extLst>
                  <a:ext uri="{FF2B5EF4-FFF2-40B4-BE49-F238E27FC236}">
                    <a16:creationId xmlns:a16="http://schemas.microsoft.com/office/drawing/2014/main" id="{7EE1955C-C410-6C11-DD5B-CFC86FFAD18E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4B413F4-9E69-889E-F9D2-76C8FA3C40F8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1FB80072-471B-3CD6-5477-11D4DA97E55A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83240D-58EA-A3A8-F8C5-07D9D04AB568}"/>
                </a:ext>
              </a:extLst>
            </p:cNvPr>
            <p:cNvSpPr txBox="1"/>
            <p:nvPr/>
          </p:nvSpPr>
          <p:spPr>
            <a:xfrm>
              <a:off x="2096553" y="367096"/>
              <a:ext cx="7476727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SG" sz="6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6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SG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6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SG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6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SG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6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endParaRPr lang="vi-VN" sz="6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6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SG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6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kính</a:t>
              </a:r>
              <a:r>
                <a:rPr lang="en-SG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6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hiển</a:t>
              </a:r>
              <a:r>
                <a:rPr lang="en-SG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vi </a:t>
              </a:r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là:</a:t>
              </a:r>
              <a:endPara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A">
            <a:extLst>
              <a:ext uri="{FF2B5EF4-FFF2-40B4-BE49-F238E27FC236}">
                <a16:creationId xmlns:a16="http://schemas.microsoft.com/office/drawing/2014/main" id="{CD7D582A-0C69-5FA3-CA37-E631A7F286EE}"/>
              </a:ext>
            </a:extLst>
          </p:cNvPr>
          <p:cNvGrpSpPr/>
          <p:nvPr/>
        </p:nvGrpSpPr>
        <p:grpSpPr>
          <a:xfrm>
            <a:off x="570196" y="3010819"/>
            <a:ext cx="5009148" cy="1323439"/>
            <a:chOff x="873492" y="2471845"/>
            <a:chExt cx="5009148" cy="1323439"/>
          </a:xfrm>
        </p:grpSpPr>
        <p:grpSp>
          <p:nvGrpSpPr>
            <p:cNvPr id="37" name="Nhóm 21">
              <a:extLst>
                <a:ext uri="{FF2B5EF4-FFF2-40B4-BE49-F238E27FC236}">
                  <a16:creationId xmlns:a16="http://schemas.microsoft.com/office/drawing/2014/main" id="{CB041D61-DD1C-F6EC-2C27-56D46D80BB6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39" name="Hình chữ nhật: Góc Tròn 11">
                <a:extLst>
                  <a:ext uri="{FF2B5EF4-FFF2-40B4-BE49-F238E27FC236}">
                    <a16:creationId xmlns:a16="http://schemas.microsoft.com/office/drawing/2014/main" id="{C933FDD6-4A7B-9D86-6A12-08879449D6BD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Đồ họa 7">
                <a:extLst>
                  <a:ext uri="{FF2B5EF4-FFF2-40B4-BE49-F238E27FC236}">
                    <a16:creationId xmlns:a16="http://schemas.microsoft.com/office/drawing/2014/main" id="{43C9951F-26B8-0029-4137-A59D11830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38" name="Hộp Văn bản 42">
              <a:extLst>
                <a:ext uri="{FF2B5EF4-FFF2-40B4-BE49-F238E27FC236}">
                  <a16:creationId xmlns:a16="http://schemas.microsoft.com/office/drawing/2014/main" id="{2731675C-438C-2B34-72F5-7E87300EAC20}"/>
                </a:ext>
              </a:extLst>
            </p:cNvPr>
            <p:cNvSpPr txBox="1"/>
            <p:nvPr/>
          </p:nvSpPr>
          <p:spPr>
            <a:xfrm>
              <a:off x="1993520" y="2471845"/>
              <a:ext cx="36452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mốc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men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B">
            <a:extLst>
              <a:ext uri="{FF2B5EF4-FFF2-40B4-BE49-F238E27FC236}">
                <a16:creationId xmlns:a16="http://schemas.microsoft.com/office/drawing/2014/main" id="{904FE9ED-A08B-390B-E3F2-677D69DB1831}"/>
              </a:ext>
            </a:extLst>
          </p:cNvPr>
          <p:cNvGrpSpPr/>
          <p:nvPr/>
        </p:nvGrpSpPr>
        <p:grpSpPr>
          <a:xfrm>
            <a:off x="6563602" y="2973636"/>
            <a:ext cx="4735035" cy="1323439"/>
            <a:chOff x="6372683" y="2950847"/>
            <a:chExt cx="4735035" cy="1323439"/>
          </a:xfrm>
        </p:grpSpPr>
        <p:grpSp>
          <p:nvGrpSpPr>
            <p:cNvPr id="42" name="Nhóm 22">
              <a:extLst>
                <a:ext uri="{FF2B5EF4-FFF2-40B4-BE49-F238E27FC236}">
                  <a16:creationId xmlns:a16="http://schemas.microsoft.com/office/drawing/2014/main" id="{7FBA964B-DAA3-140C-5AFE-3D98C70CB85E}"/>
                </a:ext>
              </a:extLst>
            </p:cNvPr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44" name="Hình chữ nhật: Góc Tròn 12">
                <a:extLst>
                  <a:ext uri="{FF2B5EF4-FFF2-40B4-BE49-F238E27FC236}">
                    <a16:creationId xmlns:a16="http://schemas.microsoft.com/office/drawing/2014/main" id="{7498FE9C-DBD3-0236-BA80-B1C0A0354654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5" name="Đồ họa 14">
                <a:extLst>
                  <a:ext uri="{FF2B5EF4-FFF2-40B4-BE49-F238E27FC236}">
                    <a16:creationId xmlns:a16="http://schemas.microsoft.com/office/drawing/2014/main" id="{83CFF890-8C47-5D3A-3E5D-18ED4BD72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86852520-4728-C6A2-D758-5991DE27E1F3}"/>
                </a:ext>
              </a:extLst>
            </p:cNvPr>
            <p:cNvSpPr txBox="1"/>
            <p:nvPr/>
          </p:nvSpPr>
          <p:spPr>
            <a:xfrm>
              <a:off x="7203634" y="2950847"/>
              <a:ext cx="390408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tai 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mèo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kim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châm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C">
            <a:extLst>
              <a:ext uri="{FF2B5EF4-FFF2-40B4-BE49-F238E27FC236}">
                <a16:creationId xmlns:a16="http://schemas.microsoft.com/office/drawing/2014/main" id="{60F6E0CA-184A-175C-8B72-4CF1E0484A45}"/>
              </a:ext>
            </a:extLst>
          </p:cNvPr>
          <p:cNvGrpSpPr/>
          <p:nvPr/>
        </p:nvGrpSpPr>
        <p:grpSpPr>
          <a:xfrm>
            <a:off x="570196" y="4958188"/>
            <a:ext cx="4924401" cy="1323439"/>
            <a:chOff x="379277" y="4409136"/>
            <a:chExt cx="4924401" cy="1323439"/>
          </a:xfrm>
        </p:grpSpPr>
        <p:grpSp>
          <p:nvGrpSpPr>
            <p:cNvPr id="47" name="Nhóm 23">
              <a:extLst>
                <a:ext uri="{FF2B5EF4-FFF2-40B4-BE49-F238E27FC236}">
                  <a16:creationId xmlns:a16="http://schemas.microsoft.com/office/drawing/2014/main" id="{1F4BBA4C-DAE4-B9B5-A808-10D7364D461D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49" name="Hình chữ nhật: Góc Tròn 19">
                <a:extLst>
                  <a:ext uri="{FF2B5EF4-FFF2-40B4-BE49-F238E27FC236}">
                    <a16:creationId xmlns:a16="http://schemas.microsoft.com/office/drawing/2014/main" id="{36D89699-5555-EFFC-A7BA-65A398B03A61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0" name="Đồ họa 18">
                <a:extLst>
                  <a:ext uri="{FF2B5EF4-FFF2-40B4-BE49-F238E27FC236}">
                    <a16:creationId xmlns:a16="http://schemas.microsoft.com/office/drawing/2014/main" id="{E061AD1C-0A80-3F37-4318-C3733F6C8C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8" name="Hộp Văn bản 42">
              <a:extLst>
                <a:ext uri="{FF2B5EF4-FFF2-40B4-BE49-F238E27FC236}">
                  <a16:creationId xmlns:a16="http://schemas.microsoft.com/office/drawing/2014/main" id="{C03C07DA-F00D-590F-0D29-5237ED5681E7}"/>
                </a:ext>
              </a:extLst>
            </p:cNvPr>
            <p:cNvSpPr txBox="1"/>
            <p:nvPr/>
          </p:nvSpPr>
          <p:spPr>
            <a:xfrm>
              <a:off x="1669436" y="4409136"/>
              <a:ext cx="349042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 hương, nấm rơm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D">
            <a:extLst>
              <a:ext uri="{FF2B5EF4-FFF2-40B4-BE49-F238E27FC236}">
                <a16:creationId xmlns:a16="http://schemas.microsoft.com/office/drawing/2014/main" id="{E9D6AC90-6075-C334-7B9F-2C0F5330CDB2}"/>
              </a:ext>
            </a:extLst>
          </p:cNvPr>
          <p:cNvGrpSpPr/>
          <p:nvPr/>
        </p:nvGrpSpPr>
        <p:grpSpPr>
          <a:xfrm>
            <a:off x="6563603" y="4601488"/>
            <a:ext cx="5370735" cy="1969485"/>
            <a:chOff x="6372683" y="4578700"/>
            <a:chExt cx="4776288" cy="1754298"/>
          </a:xfrm>
        </p:grpSpPr>
        <p:grpSp>
          <p:nvGrpSpPr>
            <p:cNvPr id="52" name="Nhóm 24">
              <a:extLst>
                <a:ext uri="{FF2B5EF4-FFF2-40B4-BE49-F238E27FC236}">
                  <a16:creationId xmlns:a16="http://schemas.microsoft.com/office/drawing/2014/main" id="{CC30E54C-7E31-F345-DC01-5851ACCB6A68}"/>
                </a:ext>
              </a:extLst>
            </p:cNvPr>
            <p:cNvGrpSpPr/>
            <p:nvPr/>
          </p:nvGrpSpPr>
          <p:grpSpPr>
            <a:xfrm>
              <a:off x="6372683" y="4578700"/>
              <a:ext cx="4665161" cy="1632054"/>
              <a:chOff x="6309362" y="4396423"/>
              <a:chExt cx="4665161" cy="1632054"/>
            </a:xfrm>
          </p:grpSpPr>
          <p:sp>
            <p:nvSpPr>
              <p:cNvPr id="54" name="Hình chữ nhật: Góc Tròn 20">
                <a:extLst>
                  <a:ext uri="{FF2B5EF4-FFF2-40B4-BE49-F238E27FC236}">
                    <a16:creationId xmlns:a16="http://schemas.microsoft.com/office/drawing/2014/main" id="{6AE49A6B-C77F-2890-6237-1089BD213EB6}"/>
                  </a:ext>
                </a:extLst>
              </p:cNvPr>
              <p:cNvSpPr/>
              <p:nvPr/>
            </p:nvSpPr>
            <p:spPr>
              <a:xfrm>
                <a:off x="6618657" y="4910902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5" name="Đồ họa 16">
                <a:extLst>
                  <a:ext uri="{FF2B5EF4-FFF2-40B4-BE49-F238E27FC236}">
                    <a16:creationId xmlns:a16="http://schemas.microsoft.com/office/drawing/2014/main" id="{6B12B131-FC49-C694-1301-6C35FE752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3" name="Hộp Văn bản 42">
              <a:extLst>
                <a:ext uri="{FF2B5EF4-FFF2-40B4-BE49-F238E27FC236}">
                  <a16:creationId xmlns:a16="http://schemas.microsoft.com/office/drawing/2014/main" id="{5F8410BF-B061-B121-77B7-E4E041FB62BA}"/>
                </a:ext>
              </a:extLst>
            </p:cNvPr>
            <p:cNvSpPr txBox="1"/>
            <p:nvPr/>
          </p:nvSpPr>
          <p:spPr>
            <a:xfrm>
              <a:off x="7426501" y="5017084"/>
              <a:ext cx="3722470" cy="1315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linh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 </a:t>
              </a: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endPara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men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6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id="{04D4F3EE-5BDE-3157-B9CC-B6B3148FD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57" name="wrong 3">
            <a:hlinkClick r:id="" action="ppaction://media"/>
            <a:extLst>
              <a:ext uri="{FF2B5EF4-FFF2-40B4-BE49-F238E27FC236}">
                <a16:creationId xmlns:a16="http://schemas.microsoft.com/office/drawing/2014/main" id="{3BA54B03-DA43-B209-F075-515F354760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58" name="wrong 2">
            <a:hlinkClick r:id="" action="ppaction://media"/>
            <a:extLst>
              <a:ext uri="{FF2B5EF4-FFF2-40B4-BE49-F238E27FC236}">
                <a16:creationId xmlns:a16="http://schemas.microsoft.com/office/drawing/2014/main" id="{E6B4FB4F-CE88-D898-D676-8D52DFD9F9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pic>
        <p:nvPicPr>
          <p:cNvPr id="59" name="wrong 1">
            <a:hlinkClick r:id="" action="ppaction://media"/>
            <a:extLst>
              <a:ext uri="{FF2B5EF4-FFF2-40B4-BE49-F238E27FC236}">
                <a16:creationId xmlns:a16="http://schemas.microsoft.com/office/drawing/2014/main" id="{B1A85224-F80C-8840-026F-2FD9C7F129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  <p:pic>
        <p:nvPicPr>
          <p:cNvPr id="29" name="Graphic 28">
            <a:hlinkClick r:id="rId16" action="ppaction://hlinksldjump"/>
            <a:extLst>
              <a:ext uri="{FF2B5EF4-FFF2-40B4-BE49-F238E27FC236}">
                <a16:creationId xmlns:a16="http://schemas.microsoft.com/office/drawing/2014/main" id="{DDFEC0B3-E8B6-8974-A810-7266DE4DBB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0519940" y="304008"/>
            <a:ext cx="745031" cy="223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1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597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3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62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2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E747B5A-3AE9-A737-5F68-B928D696FDE1}"/>
              </a:ext>
            </a:extLst>
          </p:cNvPr>
          <p:cNvGrpSpPr/>
          <p:nvPr/>
        </p:nvGrpSpPr>
        <p:grpSpPr>
          <a:xfrm>
            <a:off x="1836855" y="2228711"/>
            <a:ext cx="4076265" cy="3837709"/>
            <a:chOff x="678615" y="2767191"/>
            <a:chExt cx="4076265" cy="3837709"/>
          </a:xfrm>
        </p:grpSpPr>
        <p:pic>
          <p:nvPicPr>
            <p:cNvPr id="2" name="Graphic 27">
              <a:extLst>
                <a:ext uri="{FF2B5EF4-FFF2-40B4-BE49-F238E27FC236}">
                  <a16:creationId xmlns:a16="http://schemas.microsoft.com/office/drawing/2014/main" id="{299D5C2A-F997-7936-8C23-ECC062FDB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3081353" y="3789266"/>
              <a:ext cx="652783" cy="1956121"/>
            </a:xfrm>
            <a:prstGeom prst="rect">
              <a:avLst/>
            </a:prstGeom>
          </p:spPr>
        </p:pic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5239C2D-D2B8-1D7D-5037-E96B78EB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flipH="1">
              <a:off x="678615" y="2767191"/>
              <a:ext cx="4076265" cy="3837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67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2388 0.00139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âu hỏi">
            <a:extLst>
              <a:ext uri="{FF2B5EF4-FFF2-40B4-BE49-F238E27FC236}">
                <a16:creationId xmlns:a16="http://schemas.microsoft.com/office/drawing/2014/main" id="{FBD86561-134C-A7E9-560D-9DCEEE164F1C}"/>
              </a:ext>
            </a:extLst>
          </p:cNvPr>
          <p:cNvGrpSpPr/>
          <p:nvPr/>
        </p:nvGrpSpPr>
        <p:grpSpPr>
          <a:xfrm>
            <a:off x="1095588" y="155717"/>
            <a:ext cx="10000823" cy="2643993"/>
            <a:chOff x="985532" y="165766"/>
            <a:chExt cx="10000823" cy="2643993"/>
          </a:xfrm>
        </p:grpSpPr>
        <p:grpSp>
          <p:nvGrpSpPr>
            <p:cNvPr id="19" name="Graphic 3797">
              <a:extLst>
                <a:ext uri="{FF2B5EF4-FFF2-40B4-BE49-F238E27FC236}">
                  <a16:creationId xmlns:a16="http://schemas.microsoft.com/office/drawing/2014/main" id="{A02A4943-BD85-5C11-C958-149D780B5029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21" name="Graphic 3797">
                <a:extLst>
                  <a:ext uri="{FF2B5EF4-FFF2-40B4-BE49-F238E27FC236}">
                    <a16:creationId xmlns:a16="http://schemas.microsoft.com/office/drawing/2014/main" id="{E0444877-4C0A-0AF7-C75F-F290805A5002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A6E6F900-A99C-B1E7-726B-B40A5E6C64DC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5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889603D0-8265-1EAA-F454-F829B52026F8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5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7" name="Graphic 3797">
                <a:extLst>
                  <a:ext uri="{FF2B5EF4-FFF2-40B4-BE49-F238E27FC236}">
                    <a16:creationId xmlns:a16="http://schemas.microsoft.com/office/drawing/2014/main" id="{FD2BFF55-601C-7DE4-7413-AFF5D24E045F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33CA580D-A21A-21B8-A996-D9B495BA9673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5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1C7D5AF1-BD32-EB42-0E7F-749192BA2349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5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8" name="Graphic 3797">
                <a:extLst>
                  <a:ext uri="{FF2B5EF4-FFF2-40B4-BE49-F238E27FC236}">
                    <a16:creationId xmlns:a16="http://schemas.microsoft.com/office/drawing/2014/main" id="{44A2762D-9C40-62CC-2EC2-126E57348F4F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2D471792-D328-F077-3C66-ECE379FEE9CF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5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3A33F84-7857-DB41-1BB8-41C3C8D1BCD8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5000" b="1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784EAE-8829-6105-A70E-0FBC2CE6288A}"/>
                </a:ext>
              </a:extLst>
            </p:cNvPr>
            <p:cNvSpPr txBox="1"/>
            <p:nvPr/>
          </p:nvSpPr>
          <p:spPr>
            <a:xfrm>
              <a:off x="3724448" y="936383"/>
              <a:ext cx="582319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A">
            <a:extLst>
              <a:ext uri="{FF2B5EF4-FFF2-40B4-BE49-F238E27FC236}">
                <a16:creationId xmlns:a16="http://schemas.microsoft.com/office/drawing/2014/main" id="{B88A5E33-1520-59EA-38CB-2C87F8BDA39A}"/>
              </a:ext>
            </a:extLst>
          </p:cNvPr>
          <p:cNvGrpSpPr/>
          <p:nvPr/>
        </p:nvGrpSpPr>
        <p:grpSpPr>
          <a:xfrm>
            <a:off x="570196" y="3029864"/>
            <a:ext cx="5009148" cy="1152000"/>
            <a:chOff x="873492" y="2490890"/>
            <a:chExt cx="5009148" cy="1152000"/>
          </a:xfrm>
        </p:grpSpPr>
        <p:grpSp>
          <p:nvGrpSpPr>
            <p:cNvPr id="37" name="Nhóm 21">
              <a:extLst>
                <a:ext uri="{FF2B5EF4-FFF2-40B4-BE49-F238E27FC236}">
                  <a16:creationId xmlns:a16="http://schemas.microsoft.com/office/drawing/2014/main" id="{BB0DEE6F-C367-F11D-DF28-9364AB0BC4A0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39" name="Hình chữ nhật: Góc Tròn 11">
                <a:extLst>
                  <a:ext uri="{FF2B5EF4-FFF2-40B4-BE49-F238E27FC236}">
                    <a16:creationId xmlns:a16="http://schemas.microsoft.com/office/drawing/2014/main" id="{8E1B8461-E2AC-A423-4828-E9F885B3004C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Đồ họa 7">
                <a:extLst>
                  <a:ext uri="{FF2B5EF4-FFF2-40B4-BE49-F238E27FC236}">
                    <a16:creationId xmlns:a16="http://schemas.microsoft.com/office/drawing/2014/main" id="{4DF46C56-0EB2-A193-5CC8-9F038E9167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38" name="Hộp Văn bản 42">
              <a:extLst>
                <a:ext uri="{FF2B5EF4-FFF2-40B4-BE49-F238E27FC236}">
                  <a16:creationId xmlns:a16="http://schemas.microsoft.com/office/drawing/2014/main" id="{3F79769A-D0B7-E54E-42D2-7C4C4B8AEBC4}"/>
                </a:ext>
              </a:extLst>
            </p:cNvPr>
            <p:cNvSpPr txBox="1"/>
            <p:nvPr/>
          </p:nvSpPr>
          <p:spPr>
            <a:xfrm>
              <a:off x="2654825" y="2763911"/>
              <a:ext cx="2271776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ẩm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B">
            <a:extLst>
              <a:ext uri="{FF2B5EF4-FFF2-40B4-BE49-F238E27FC236}">
                <a16:creationId xmlns:a16="http://schemas.microsoft.com/office/drawing/2014/main" id="{EE0A30C5-75CC-4532-9526-ACEBD3316AA3}"/>
              </a:ext>
            </a:extLst>
          </p:cNvPr>
          <p:cNvGrpSpPr/>
          <p:nvPr/>
        </p:nvGrpSpPr>
        <p:grpSpPr>
          <a:xfrm>
            <a:off x="6563602" y="3012302"/>
            <a:ext cx="4734694" cy="1153657"/>
            <a:chOff x="6372683" y="2989513"/>
            <a:chExt cx="4734694" cy="1153657"/>
          </a:xfrm>
        </p:grpSpPr>
        <p:grpSp>
          <p:nvGrpSpPr>
            <p:cNvPr id="42" name="Nhóm 22">
              <a:extLst>
                <a:ext uri="{FF2B5EF4-FFF2-40B4-BE49-F238E27FC236}">
                  <a16:creationId xmlns:a16="http://schemas.microsoft.com/office/drawing/2014/main" id="{F5DC7E45-B4BE-592F-26D0-CCAEA90B1CEC}"/>
                </a:ext>
              </a:extLst>
            </p:cNvPr>
            <p:cNvGrpSpPr/>
            <p:nvPr/>
          </p:nvGrpSpPr>
          <p:grpSpPr>
            <a:xfrm>
              <a:off x="6372683" y="2989513"/>
              <a:ext cx="4734694" cy="1152000"/>
              <a:chOff x="6309362" y="2463371"/>
              <a:chExt cx="4734694" cy="1152000"/>
            </a:xfrm>
          </p:grpSpPr>
          <p:sp>
            <p:nvSpPr>
              <p:cNvPr id="44" name="Hình chữ nhật: Góc Tròn 12">
                <a:extLst>
                  <a:ext uri="{FF2B5EF4-FFF2-40B4-BE49-F238E27FC236}">
                    <a16:creationId xmlns:a16="http://schemas.microsoft.com/office/drawing/2014/main" id="{CA5E9ABB-CA46-FA72-E3E1-5521FBF6922F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5" name="Đồ họa 14">
                <a:extLst>
                  <a:ext uri="{FF2B5EF4-FFF2-40B4-BE49-F238E27FC236}">
                    <a16:creationId xmlns:a16="http://schemas.microsoft.com/office/drawing/2014/main" id="{C28CA997-3E0F-67B9-FB21-C042BDAF17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2C501709-181A-1472-A67C-28DF17ECFC78}"/>
                </a:ext>
              </a:extLst>
            </p:cNvPr>
            <p:cNvSpPr txBox="1"/>
            <p:nvPr/>
          </p:nvSpPr>
          <p:spPr>
            <a:xfrm>
              <a:off x="7657636" y="3281396"/>
              <a:ext cx="259410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Thức ăn</a:t>
              </a:r>
            </a:p>
          </p:txBody>
        </p:sp>
      </p:grpSp>
      <p:grpSp>
        <p:nvGrpSpPr>
          <p:cNvPr id="46" name="C">
            <a:extLst>
              <a:ext uri="{FF2B5EF4-FFF2-40B4-BE49-F238E27FC236}">
                <a16:creationId xmlns:a16="http://schemas.microsoft.com/office/drawing/2014/main" id="{9B7A6E40-F2C1-B3CC-4BF8-FA867AEB530B}"/>
              </a:ext>
            </a:extLst>
          </p:cNvPr>
          <p:cNvGrpSpPr/>
          <p:nvPr/>
        </p:nvGrpSpPr>
        <p:grpSpPr>
          <a:xfrm>
            <a:off x="570196" y="4567117"/>
            <a:ext cx="4924401" cy="1210536"/>
            <a:chOff x="379277" y="4544328"/>
            <a:chExt cx="4924401" cy="1210536"/>
          </a:xfrm>
        </p:grpSpPr>
        <p:grpSp>
          <p:nvGrpSpPr>
            <p:cNvPr id="47" name="Nhóm 23">
              <a:extLst>
                <a:ext uri="{FF2B5EF4-FFF2-40B4-BE49-F238E27FC236}">
                  <a16:creationId xmlns:a16="http://schemas.microsoft.com/office/drawing/2014/main" id="{1B41B980-B74E-798A-5EC7-A4B4DC763F1F}"/>
                </a:ext>
              </a:extLst>
            </p:cNvPr>
            <p:cNvGrpSpPr/>
            <p:nvPr/>
          </p:nvGrpSpPr>
          <p:grpSpPr>
            <a:xfrm>
              <a:off x="379277" y="4544328"/>
              <a:ext cx="4924401" cy="1152000"/>
              <a:chOff x="958238" y="4423396"/>
              <a:chExt cx="4924401" cy="1152000"/>
            </a:xfrm>
          </p:grpSpPr>
          <p:sp>
            <p:nvSpPr>
              <p:cNvPr id="49" name="Hình chữ nhật: Góc Tròn 19">
                <a:extLst>
                  <a:ext uri="{FF2B5EF4-FFF2-40B4-BE49-F238E27FC236}">
                    <a16:creationId xmlns:a16="http://schemas.microsoft.com/office/drawing/2014/main" id="{2A41D247-C2E7-294F-3C9E-44633B875958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0" name="Đồ họa 18">
                <a:extLst>
                  <a:ext uri="{FF2B5EF4-FFF2-40B4-BE49-F238E27FC236}">
                    <a16:creationId xmlns:a16="http://schemas.microsoft.com/office/drawing/2014/main" id="{995EB074-634F-E318-90DD-D13C507BE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48" name="Hộp Văn bản 42">
              <a:extLst>
                <a:ext uri="{FF2B5EF4-FFF2-40B4-BE49-F238E27FC236}">
                  <a16:creationId xmlns:a16="http://schemas.microsoft.com/office/drawing/2014/main" id="{3FF7403A-FABB-4010-2C29-675EC4BC59C9}"/>
                </a:ext>
              </a:extLst>
            </p:cNvPr>
            <p:cNvSpPr txBox="1"/>
            <p:nvPr/>
          </p:nvSpPr>
          <p:spPr>
            <a:xfrm>
              <a:off x="1414368" y="4893090"/>
              <a:ext cx="376885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Rơm rạ mục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D">
            <a:extLst>
              <a:ext uri="{FF2B5EF4-FFF2-40B4-BE49-F238E27FC236}">
                <a16:creationId xmlns:a16="http://schemas.microsoft.com/office/drawing/2014/main" id="{F2EC06A9-AD09-2659-B67F-B6072E583121}"/>
              </a:ext>
            </a:extLst>
          </p:cNvPr>
          <p:cNvGrpSpPr/>
          <p:nvPr/>
        </p:nvGrpSpPr>
        <p:grpSpPr>
          <a:xfrm>
            <a:off x="6563602" y="4600220"/>
            <a:ext cx="4734694" cy="1153269"/>
            <a:chOff x="6372683" y="4577431"/>
            <a:chExt cx="4734694" cy="1153269"/>
          </a:xfrm>
        </p:grpSpPr>
        <p:grpSp>
          <p:nvGrpSpPr>
            <p:cNvPr id="52" name="Nhóm 24">
              <a:extLst>
                <a:ext uri="{FF2B5EF4-FFF2-40B4-BE49-F238E27FC236}">
                  <a16:creationId xmlns:a16="http://schemas.microsoft.com/office/drawing/2014/main" id="{F0ABE997-1812-639B-0997-A9B279D9FD99}"/>
                </a:ext>
              </a:extLst>
            </p:cNvPr>
            <p:cNvGrpSpPr/>
            <p:nvPr/>
          </p:nvGrpSpPr>
          <p:grpSpPr>
            <a:xfrm>
              <a:off x="6372683" y="4577431"/>
              <a:ext cx="4734694" cy="1153269"/>
              <a:chOff x="6309362" y="4395154"/>
              <a:chExt cx="4734694" cy="1153269"/>
            </a:xfrm>
          </p:grpSpPr>
          <p:sp>
            <p:nvSpPr>
              <p:cNvPr id="54" name="Hình chữ nhật: Góc Tròn 20">
                <a:extLst>
                  <a:ext uri="{FF2B5EF4-FFF2-40B4-BE49-F238E27FC236}">
                    <a16:creationId xmlns:a16="http://schemas.microsoft.com/office/drawing/2014/main" id="{B9F61B95-CFC7-646E-469F-42CFE81F3A3A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5" name="Đồ họa 16">
                <a:extLst>
                  <a:ext uri="{FF2B5EF4-FFF2-40B4-BE49-F238E27FC236}">
                    <a16:creationId xmlns:a16="http://schemas.microsoft.com/office/drawing/2014/main" id="{0D7C137B-3E94-F88D-BE28-393C40B204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3" name="Hộp Văn bản 42">
              <a:extLst>
                <a:ext uri="{FF2B5EF4-FFF2-40B4-BE49-F238E27FC236}">
                  <a16:creationId xmlns:a16="http://schemas.microsoft.com/office/drawing/2014/main" id="{6D5E613A-BC17-A31D-3A92-ABD08398B600}"/>
                </a:ext>
              </a:extLst>
            </p:cNvPr>
            <p:cNvSpPr txBox="1"/>
            <p:nvPr/>
          </p:nvSpPr>
          <p:spPr>
            <a:xfrm>
              <a:off x="7594324" y="4858718"/>
              <a:ext cx="282000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Cả A, B, C</a:t>
              </a:r>
            </a:p>
          </p:txBody>
        </p:sp>
      </p:grpSp>
      <p:pic>
        <p:nvPicPr>
          <p:cNvPr id="56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id="{D115EBE0-9761-CB27-98AF-567544A69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57" name="wrong 3">
            <a:hlinkClick r:id="" action="ppaction://media"/>
            <a:extLst>
              <a:ext uri="{FF2B5EF4-FFF2-40B4-BE49-F238E27FC236}">
                <a16:creationId xmlns:a16="http://schemas.microsoft.com/office/drawing/2014/main" id="{8C50B283-310D-20EC-BB69-BADA2C956B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58" name="wrong 2">
            <a:hlinkClick r:id="" action="ppaction://media"/>
            <a:extLst>
              <a:ext uri="{FF2B5EF4-FFF2-40B4-BE49-F238E27FC236}">
                <a16:creationId xmlns:a16="http://schemas.microsoft.com/office/drawing/2014/main" id="{B9A840BC-0632-D80D-469D-59CCEA252D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pic>
        <p:nvPicPr>
          <p:cNvPr id="59" name="wrong 1">
            <a:hlinkClick r:id="" action="ppaction://media"/>
            <a:extLst>
              <a:ext uri="{FF2B5EF4-FFF2-40B4-BE49-F238E27FC236}">
                <a16:creationId xmlns:a16="http://schemas.microsoft.com/office/drawing/2014/main" id="{4AFBB466-B647-B7D6-14B0-0A3BE33275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  <p:pic>
        <p:nvPicPr>
          <p:cNvPr id="29" name="Graphic 28">
            <a:hlinkClick r:id="rId15" action="ppaction://hlinksldjump"/>
            <a:extLst>
              <a:ext uri="{FF2B5EF4-FFF2-40B4-BE49-F238E27FC236}">
                <a16:creationId xmlns:a16="http://schemas.microsoft.com/office/drawing/2014/main" id="{6CC9E4DD-3D97-950F-15AD-11968867391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573989" y="617230"/>
            <a:ext cx="1398074" cy="181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9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2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597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62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hlinkClick r:id="rId2" action="ppaction://hlinksldjump"/>
            <a:extLst>
              <a:ext uri="{FF2B5EF4-FFF2-40B4-BE49-F238E27FC236}">
                <a16:creationId xmlns:a16="http://schemas.microsoft.com/office/drawing/2014/main" id="{BB0567EE-FD97-3736-DE0D-7B8A14F4074B}"/>
              </a:ext>
            </a:extLst>
          </p:cNvPr>
          <p:cNvSpPr/>
          <p:nvPr/>
        </p:nvSpPr>
        <p:spPr>
          <a:xfrm>
            <a:off x="6700186" y="1889760"/>
            <a:ext cx="2640361" cy="292608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50" name="Slide Zoom 49">
                <a:extLst>
                  <a:ext uri="{FF2B5EF4-FFF2-40B4-BE49-F238E27FC236}">
                    <a16:creationId xmlns:a16="http://schemas.microsoft.com/office/drawing/2014/main" id="{F95BC522-A163-173E-83E1-A361297F0B2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10132" y="1889760"/>
              <a:ext cx="2730415" cy="2324448"/>
            </p:xfrm>
            <a:graphic>
              <a:graphicData uri="http://schemas.microsoft.com/office/powerpoint/2016/slidezoom">
                <pslz:sldZm>
                  <pslz:sldZmObj sldId="290" cId="3515795628">
                    <pslz:zmPr id="{21424364-F48A-4E78-B8BF-924BE615F22C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730415" cy="232444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0" name="Slide Zoom 49">
                <a:hlinkClick r:id="" action="ppaction://noaction"/>
                <a:extLst>
                  <a:ext uri="{FF2B5EF4-FFF2-40B4-BE49-F238E27FC236}">
                    <a16:creationId xmlns:a16="http://schemas.microsoft.com/office/drawing/2014/main" id="{F95BC522-A163-173E-83E1-A361297F0B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0132" y="1889760"/>
                <a:ext cx="2730415" cy="232444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52" name="Slide Zoom 51">
                <a:extLst>
                  <a:ext uri="{FF2B5EF4-FFF2-40B4-BE49-F238E27FC236}">
                    <a16:creationId xmlns:a16="http://schemas.microsoft.com/office/drawing/2014/main" id="{F3242EBA-41C3-8D27-6E90-95BD42F1231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851453" y="2121398"/>
              <a:ext cx="3650436" cy="2374268"/>
            </p:xfrm>
            <a:graphic>
              <a:graphicData uri="http://schemas.microsoft.com/office/powerpoint/2016/slidezoom">
                <pslz:sldZm>
                  <pslz:sldZmObj sldId="289" cId="811013706">
                    <pslz:zmPr id="{11F7950C-62CD-4923-BAB7-6F40AE9C9E6D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650436" cy="237426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52" name="Slide Zoom 51">
                <a:hlinkClick r:id="" action="ppaction://noaction"/>
                <a:extLst>
                  <a:ext uri="{FF2B5EF4-FFF2-40B4-BE49-F238E27FC236}">
                    <a16:creationId xmlns:a16="http://schemas.microsoft.com/office/drawing/2014/main" id="{F3242EBA-41C3-8D27-6E90-95BD42F123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1453" y="2121398"/>
                <a:ext cx="3650436" cy="237426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grpSp>
        <p:nvGrpSpPr>
          <p:cNvPr id="13" name="Nhóm 12">
            <a:extLst>
              <a:ext uri="{FF2B5EF4-FFF2-40B4-BE49-F238E27FC236}">
                <a16:creationId xmlns:a16="http://schemas.microsoft.com/office/drawing/2014/main" id="{A4F8D808-3E74-C029-AF96-48363CEAC31F}"/>
              </a:ext>
            </a:extLst>
          </p:cNvPr>
          <p:cNvGrpSpPr/>
          <p:nvPr/>
        </p:nvGrpSpPr>
        <p:grpSpPr>
          <a:xfrm>
            <a:off x="4730436" y="2121398"/>
            <a:ext cx="4076265" cy="3837709"/>
            <a:chOff x="4120404" y="2210062"/>
            <a:chExt cx="4076265" cy="3837709"/>
          </a:xfrm>
        </p:grpSpPr>
        <p:pic>
          <p:nvPicPr>
            <p:cNvPr id="11" name="Graphic 27">
              <a:extLst>
                <a:ext uri="{FF2B5EF4-FFF2-40B4-BE49-F238E27FC236}">
                  <a16:creationId xmlns:a16="http://schemas.microsoft.com/office/drawing/2014/main" id="{DDE7B125-2784-D033-DF0F-EC73ED235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6523142" y="3232137"/>
              <a:ext cx="652783" cy="1956121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8B08C8C1-A519-3CB2-CF1E-7882A843C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701043" y="3791606"/>
              <a:ext cx="1018779" cy="1325050"/>
            </a:xfrm>
            <a:prstGeom prst="rect">
              <a:avLst/>
            </a:prstGeom>
          </p:spPr>
        </p:pic>
        <p:pic>
          <p:nvPicPr>
            <p:cNvPr id="12" name="Graphic 2">
              <a:extLst>
                <a:ext uri="{FF2B5EF4-FFF2-40B4-BE49-F238E27FC236}">
                  <a16:creationId xmlns:a16="http://schemas.microsoft.com/office/drawing/2014/main" id="{7BB45333-2E0B-AA36-FC8F-5D8DE631F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 flipH="1">
              <a:off x="4120404" y="2210062"/>
              <a:ext cx="4076265" cy="38377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129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21094 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âu hỏi">
            <a:extLst>
              <a:ext uri="{FF2B5EF4-FFF2-40B4-BE49-F238E27FC236}">
                <a16:creationId xmlns:a16="http://schemas.microsoft.com/office/drawing/2014/main" id="{5253955F-7E40-C5DF-DC62-C4C616281ABC}"/>
              </a:ext>
            </a:extLst>
          </p:cNvPr>
          <p:cNvGrpSpPr/>
          <p:nvPr/>
        </p:nvGrpSpPr>
        <p:grpSpPr>
          <a:xfrm>
            <a:off x="1095588" y="155717"/>
            <a:ext cx="10000823" cy="2643993"/>
            <a:chOff x="985532" y="165766"/>
            <a:chExt cx="10000823" cy="2643993"/>
          </a:xfrm>
        </p:grpSpPr>
        <p:grpSp>
          <p:nvGrpSpPr>
            <p:cNvPr id="19" name="Graphic 3797">
              <a:extLst>
                <a:ext uri="{FF2B5EF4-FFF2-40B4-BE49-F238E27FC236}">
                  <a16:creationId xmlns:a16="http://schemas.microsoft.com/office/drawing/2014/main" id="{FDD0871B-677C-4D0C-8249-F81A4CD93E6B}"/>
                </a:ext>
              </a:extLst>
            </p:cNvPr>
            <p:cNvGrpSpPr/>
            <p:nvPr/>
          </p:nvGrpSpPr>
          <p:grpSpPr>
            <a:xfrm>
              <a:off x="985532" y="165766"/>
              <a:ext cx="10000823" cy="2643993"/>
              <a:chOff x="985532" y="165766"/>
              <a:chExt cx="10000823" cy="2643993"/>
            </a:xfrm>
          </p:grpSpPr>
          <p:grpSp>
            <p:nvGrpSpPr>
              <p:cNvPr id="27" name="Graphic 3797">
                <a:extLst>
                  <a:ext uri="{FF2B5EF4-FFF2-40B4-BE49-F238E27FC236}">
                    <a16:creationId xmlns:a16="http://schemas.microsoft.com/office/drawing/2014/main" id="{B48173C4-CF68-FA6A-2DE1-2D44919DB958}"/>
                  </a:ext>
                </a:extLst>
              </p:cNvPr>
              <p:cNvGrpSpPr/>
              <p:nvPr/>
            </p:nvGrpSpPr>
            <p:grpSpPr>
              <a:xfrm>
                <a:off x="1297729" y="457158"/>
                <a:ext cx="9459763" cy="2265043"/>
                <a:chOff x="1297729" y="457158"/>
                <a:chExt cx="9459763" cy="2265043"/>
              </a:xfrm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A8236623-AF66-20E7-4A2E-5676BFF7269A}"/>
                    </a:ext>
                  </a:extLst>
                </p:cNvPr>
                <p:cNvSpPr/>
                <p:nvPr/>
              </p:nvSpPr>
              <p:spPr>
                <a:xfrm>
                  <a:off x="1399646" y="697187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30D55657-EE01-F37A-2808-BE8C2122000F}"/>
                    </a:ext>
                  </a:extLst>
                </p:cNvPr>
                <p:cNvSpPr/>
                <p:nvPr/>
              </p:nvSpPr>
              <p:spPr>
                <a:xfrm>
                  <a:off x="1297729" y="457158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28" name="Graphic 3797">
                <a:extLst>
                  <a:ext uri="{FF2B5EF4-FFF2-40B4-BE49-F238E27FC236}">
                    <a16:creationId xmlns:a16="http://schemas.microsoft.com/office/drawing/2014/main" id="{676C8B30-941B-1B54-B255-A8125DF7A55C}"/>
                  </a:ext>
                </a:extLst>
              </p:cNvPr>
              <p:cNvGrpSpPr/>
              <p:nvPr/>
            </p:nvGrpSpPr>
            <p:grpSpPr>
              <a:xfrm>
                <a:off x="985532" y="165766"/>
                <a:ext cx="1111021" cy="1019182"/>
                <a:chOff x="985532" y="165766"/>
                <a:chExt cx="1111021" cy="1019182"/>
              </a:xfrm>
            </p:grpSpPr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20C2D93D-F232-0575-4D8E-7F177F4F0759}"/>
                    </a:ext>
                  </a:extLst>
                </p:cNvPr>
                <p:cNvSpPr/>
                <p:nvPr/>
              </p:nvSpPr>
              <p:spPr>
                <a:xfrm>
                  <a:off x="985532" y="165766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BDB1BFE9-9A9D-06B4-CF1A-3E4736F52697}"/>
                    </a:ext>
                  </a:extLst>
                </p:cNvPr>
                <p:cNvSpPr/>
                <p:nvPr/>
              </p:nvSpPr>
              <p:spPr>
                <a:xfrm>
                  <a:off x="1427816" y="427788"/>
                  <a:ext cx="270686" cy="264982"/>
                </a:xfrm>
                <a:custGeom>
                  <a:avLst/>
                  <a:gdLst>
                    <a:gd name="connsiteX0" fmla="*/ 4702 w 270686"/>
                    <a:gd name="connsiteY0" fmla="*/ 256064 h 264982"/>
                    <a:gd name="connsiteX1" fmla="*/ 37087 w 270686"/>
                    <a:gd name="connsiteY1" fmla="*/ 259874 h 264982"/>
                    <a:gd name="connsiteX2" fmla="*/ 261877 w 270686"/>
                    <a:gd name="connsiteY2" fmla="*/ 40799 h 264982"/>
                    <a:gd name="connsiteX3" fmla="*/ 265687 w 270686"/>
                    <a:gd name="connsiteY3" fmla="*/ 8414 h 264982"/>
                    <a:gd name="connsiteX4" fmla="*/ 233302 w 270686"/>
                    <a:gd name="connsiteY4" fmla="*/ 4604 h 264982"/>
                    <a:gd name="connsiteX5" fmla="*/ 8512 w 270686"/>
                    <a:gd name="connsiteY5" fmla="*/ 223679 h 264982"/>
                    <a:gd name="connsiteX6" fmla="*/ 4702 w 270686"/>
                    <a:gd name="connsiteY6" fmla="*/ 256064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0686" h="264982">
                      <a:moveTo>
                        <a:pt x="4702" y="256064"/>
                      </a:moveTo>
                      <a:cubicBezTo>
                        <a:pt x="12322" y="265589"/>
                        <a:pt x="28514" y="268447"/>
                        <a:pt x="37087" y="259874"/>
                      </a:cubicBezTo>
                      <a:cubicBezTo>
                        <a:pt x="112334" y="187484"/>
                        <a:pt x="175199" y="101759"/>
                        <a:pt x="261877" y="40799"/>
                      </a:cubicBezTo>
                      <a:cubicBezTo>
                        <a:pt x="272354" y="33179"/>
                        <a:pt x="273307" y="17939"/>
                        <a:pt x="265687" y="8414"/>
                      </a:cubicBezTo>
                      <a:cubicBezTo>
                        <a:pt x="257114" y="-2063"/>
                        <a:pt x="243779" y="-2063"/>
                        <a:pt x="233302" y="4604"/>
                      </a:cubicBezTo>
                      <a:cubicBezTo>
                        <a:pt x="146624" y="65564"/>
                        <a:pt x="83759" y="151289"/>
                        <a:pt x="8512" y="223679"/>
                      </a:cubicBezTo>
                      <a:cubicBezTo>
                        <a:pt x="-1013" y="232252"/>
                        <a:pt x="-2918" y="245587"/>
                        <a:pt x="4702" y="25606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  <p:grpSp>
            <p:nvGrpSpPr>
              <p:cNvPr id="29" name="Graphic 3797">
                <a:extLst>
                  <a:ext uri="{FF2B5EF4-FFF2-40B4-BE49-F238E27FC236}">
                    <a16:creationId xmlns:a16="http://schemas.microsoft.com/office/drawing/2014/main" id="{0E915B8F-AED8-D0DC-3636-395D4848F975}"/>
                  </a:ext>
                </a:extLst>
              </p:cNvPr>
              <p:cNvGrpSpPr/>
              <p:nvPr/>
            </p:nvGrpSpPr>
            <p:grpSpPr>
              <a:xfrm>
                <a:off x="9875334" y="1790577"/>
                <a:ext cx="1111021" cy="1019182"/>
                <a:chOff x="9875334" y="1790577"/>
                <a:chExt cx="1111021" cy="1019182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06BCCEF-A7F2-04E3-8073-B7B8C99CADD1}"/>
                    </a:ext>
                  </a:extLst>
                </p:cNvPr>
                <p:cNvSpPr/>
                <p:nvPr/>
              </p:nvSpPr>
              <p:spPr>
                <a:xfrm>
                  <a:off x="9875334" y="1790577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38100" cap="flat">
                  <a:solidFill>
                    <a:srgbClr val="454E5F"/>
                  </a:solidFill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9987A886-D7CA-0D9E-D36E-897789A52D2C}"/>
                    </a:ext>
                  </a:extLst>
                </p:cNvPr>
                <p:cNvSpPr/>
                <p:nvPr/>
              </p:nvSpPr>
              <p:spPr>
                <a:xfrm>
                  <a:off x="10274338" y="2282754"/>
                  <a:ext cx="271092" cy="264982"/>
                </a:xfrm>
                <a:custGeom>
                  <a:avLst/>
                  <a:gdLst>
                    <a:gd name="connsiteX0" fmla="*/ 265985 w 271092"/>
                    <a:gd name="connsiteY0" fmla="*/ 8918 h 264982"/>
                    <a:gd name="connsiteX1" fmla="*/ 233599 w 271092"/>
                    <a:gd name="connsiteY1" fmla="*/ 5108 h 264982"/>
                    <a:gd name="connsiteX2" fmla="*/ 8810 w 271092"/>
                    <a:gd name="connsiteY2" fmla="*/ 224183 h 264982"/>
                    <a:gd name="connsiteX3" fmla="*/ 4999 w 271092"/>
                    <a:gd name="connsiteY3" fmla="*/ 256568 h 264982"/>
                    <a:gd name="connsiteX4" fmla="*/ 37385 w 271092"/>
                    <a:gd name="connsiteY4" fmla="*/ 260378 h 264982"/>
                    <a:gd name="connsiteX5" fmla="*/ 262174 w 271092"/>
                    <a:gd name="connsiteY5" fmla="*/ 41303 h 264982"/>
                    <a:gd name="connsiteX6" fmla="*/ 265985 w 271092"/>
                    <a:gd name="connsiteY6" fmla="*/ 8918 h 26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1092" h="264982">
                      <a:moveTo>
                        <a:pt x="265985" y="8918"/>
                      </a:moveTo>
                      <a:cubicBezTo>
                        <a:pt x="258365" y="-607"/>
                        <a:pt x="242172" y="-3464"/>
                        <a:pt x="233599" y="5108"/>
                      </a:cubicBezTo>
                      <a:cubicBezTo>
                        <a:pt x="158352" y="77498"/>
                        <a:pt x="95487" y="163223"/>
                        <a:pt x="8810" y="224183"/>
                      </a:cubicBezTo>
                      <a:cubicBezTo>
                        <a:pt x="-1668" y="231803"/>
                        <a:pt x="-2621" y="247043"/>
                        <a:pt x="4999" y="256568"/>
                      </a:cubicBezTo>
                      <a:cubicBezTo>
                        <a:pt x="13572" y="267046"/>
                        <a:pt x="26907" y="267046"/>
                        <a:pt x="37385" y="260378"/>
                      </a:cubicBezTo>
                      <a:cubicBezTo>
                        <a:pt x="124062" y="199418"/>
                        <a:pt x="186927" y="113693"/>
                        <a:pt x="262174" y="41303"/>
                      </a:cubicBezTo>
                      <a:cubicBezTo>
                        <a:pt x="271699" y="32731"/>
                        <a:pt x="274557" y="19396"/>
                        <a:pt x="265985" y="891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wrap="none"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EC08F0-4A0B-3F4B-3C2C-DBFFD6AAF513}"/>
                </a:ext>
              </a:extLst>
            </p:cNvPr>
            <p:cNvSpPr txBox="1"/>
            <p:nvPr/>
          </p:nvSpPr>
          <p:spPr>
            <a:xfrm>
              <a:off x="1541042" y="606061"/>
              <a:ext cx="852486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lâu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0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mốc</a:t>
              </a:r>
              <a:r>
                <a:rPr lang="en-SG" sz="5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1" name="Graphic 20">
            <a:hlinkClick r:id="rId6" action="ppaction://hlinksldjump"/>
            <a:extLst>
              <a:ext uri="{FF2B5EF4-FFF2-40B4-BE49-F238E27FC236}">
                <a16:creationId xmlns:a16="http://schemas.microsoft.com/office/drawing/2014/main" id="{71354143-66D2-CF13-B720-71050F78C6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321960" y="849143"/>
            <a:ext cx="818322" cy="1425584"/>
          </a:xfrm>
          <a:prstGeom prst="rect">
            <a:avLst/>
          </a:prstGeom>
        </p:spPr>
      </p:pic>
      <p:pic>
        <p:nvPicPr>
          <p:cNvPr id="94" name="CORRECT-ANSWER-SOUND-EFFECT-_-NO-COPYRIGHT">
            <a:hlinkClick r:id="" action="ppaction://media"/>
            <a:extLst>
              <a:ext uri="{FF2B5EF4-FFF2-40B4-BE49-F238E27FC236}">
                <a16:creationId xmlns:a16="http://schemas.microsoft.com/office/drawing/2014/main" id="{34F5768D-5899-B220-C558-BB56B5E83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79451" y="4261958"/>
            <a:ext cx="487363" cy="487363"/>
          </a:xfrm>
          <a:prstGeom prst="rect">
            <a:avLst/>
          </a:prstGeom>
        </p:spPr>
      </p:pic>
      <p:pic>
        <p:nvPicPr>
          <p:cNvPr id="95" name="wrong 3">
            <a:hlinkClick r:id="" action="ppaction://media"/>
            <a:extLst>
              <a:ext uri="{FF2B5EF4-FFF2-40B4-BE49-F238E27FC236}">
                <a16:creationId xmlns:a16="http://schemas.microsoft.com/office/drawing/2014/main" id="{3B6FBC12-4925-55A0-5F0E-5E7445818C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63662" y="3363241"/>
            <a:ext cx="487363" cy="487363"/>
          </a:xfrm>
          <a:prstGeom prst="rect">
            <a:avLst/>
          </a:prstGeom>
        </p:spPr>
      </p:pic>
      <p:pic>
        <p:nvPicPr>
          <p:cNvPr id="96" name="wrong 2">
            <a:hlinkClick r:id="" action="ppaction://media"/>
            <a:extLst>
              <a:ext uri="{FF2B5EF4-FFF2-40B4-BE49-F238E27FC236}">
                <a16:creationId xmlns:a16="http://schemas.microsoft.com/office/drawing/2014/main" id="{7044FF7B-EC72-0C08-4D08-904ABF293C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79450" y="2739507"/>
            <a:ext cx="487363" cy="487363"/>
          </a:xfrm>
          <a:prstGeom prst="rect">
            <a:avLst/>
          </a:prstGeom>
        </p:spPr>
      </p:pic>
      <p:pic>
        <p:nvPicPr>
          <p:cNvPr id="97" name="wrong 1">
            <a:hlinkClick r:id="" action="ppaction://media"/>
            <a:extLst>
              <a:ext uri="{FF2B5EF4-FFF2-40B4-BE49-F238E27FC236}">
                <a16:creationId xmlns:a16="http://schemas.microsoft.com/office/drawing/2014/main" id="{57AA2E48-1B2C-A7A9-0985-146BAAE25D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5238" y="2115773"/>
            <a:ext cx="487363" cy="487363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2F204603-D56E-6514-0FD9-FE2520AE3A8A}"/>
              </a:ext>
            </a:extLst>
          </p:cNvPr>
          <p:cNvGrpSpPr/>
          <p:nvPr/>
        </p:nvGrpSpPr>
        <p:grpSpPr>
          <a:xfrm>
            <a:off x="-39224" y="2763515"/>
            <a:ext cx="6462238" cy="1668027"/>
            <a:chOff x="264072" y="2224541"/>
            <a:chExt cx="6462238" cy="1668027"/>
          </a:xfrm>
        </p:grpSpPr>
        <p:grpSp>
          <p:nvGrpSpPr>
            <p:cNvPr id="4" name="Nhóm 21">
              <a:extLst>
                <a:ext uri="{FF2B5EF4-FFF2-40B4-BE49-F238E27FC236}">
                  <a16:creationId xmlns:a16="http://schemas.microsoft.com/office/drawing/2014/main" id="{A3A09811-1E15-2759-3ADE-C27730C8F697}"/>
                </a:ext>
              </a:extLst>
            </p:cNvPr>
            <p:cNvGrpSpPr/>
            <p:nvPr/>
          </p:nvGrpSpPr>
          <p:grpSpPr>
            <a:xfrm>
              <a:off x="264072" y="2224541"/>
              <a:ext cx="6415376" cy="1668027"/>
              <a:chOff x="264072" y="2224541"/>
              <a:chExt cx="6415376" cy="1668027"/>
            </a:xfrm>
          </p:grpSpPr>
          <p:sp>
            <p:nvSpPr>
              <p:cNvPr id="6" name="Hình chữ nhật: Góc Tròn 11">
                <a:extLst>
                  <a:ext uri="{FF2B5EF4-FFF2-40B4-BE49-F238E27FC236}">
                    <a16:creationId xmlns:a16="http://schemas.microsoft.com/office/drawing/2014/main" id="{663095D2-A5CB-F2A4-71D6-0BC31AD3311A}"/>
                  </a:ext>
                </a:extLst>
              </p:cNvPr>
              <p:cNvSpPr/>
              <p:nvPr/>
            </p:nvSpPr>
            <p:spPr>
              <a:xfrm>
                <a:off x="873492" y="2224541"/>
                <a:ext cx="5805956" cy="1668027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7" name="Đồ họa 7">
                <a:extLst>
                  <a:ext uri="{FF2B5EF4-FFF2-40B4-BE49-F238E27FC236}">
                    <a16:creationId xmlns:a16="http://schemas.microsoft.com/office/drawing/2014/main" id="{5C7B5310-83D0-2F3B-C4E7-9030AB1EF1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264072" y="2506484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5" name="Hộp Văn bản 42">
              <a:extLst>
                <a:ext uri="{FF2B5EF4-FFF2-40B4-BE49-F238E27FC236}">
                  <a16:creationId xmlns:a16="http://schemas.microsoft.com/office/drawing/2014/main" id="{C1068330-4DFC-7502-00A6-B9BF8210C8F4}"/>
                </a:ext>
              </a:extLst>
            </p:cNvPr>
            <p:cNvSpPr txBox="1"/>
            <p:nvPr/>
          </p:nvSpPr>
          <p:spPr>
            <a:xfrm>
              <a:off x="1404031" y="2322908"/>
              <a:ext cx="53222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các loại trái cây có đủ độ ẩm và các chất dinh dưỡng để nấm mốc phát triển.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B">
            <a:extLst>
              <a:ext uri="{FF2B5EF4-FFF2-40B4-BE49-F238E27FC236}">
                <a16:creationId xmlns:a16="http://schemas.microsoft.com/office/drawing/2014/main" id="{0A1ADC9D-7E88-DCBC-9514-747C9096F39C}"/>
              </a:ext>
            </a:extLst>
          </p:cNvPr>
          <p:cNvGrpSpPr/>
          <p:nvPr/>
        </p:nvGrpSpPr>
        <p:grpSpPr>
          <a:xfrm>
            <a:off x="6563602" y="2827976"/>
            <a:ext cx="5706335" cy="1336326"/>
            <a:chOff x="6372683" y="2805187"/>
            <a:chExt cx="5706335" cy="1336326"/>
          </a:xfrm>
        </p:grpSpPr>
        <p:grpSp>
          <p:nvGrpSpPr>
            <p:cNvPr id="9" name="Nhóm 22">
              <a:extLst>
                <a:ext uri="{FF2B5EF4-FFF2-40B4-BE49-F238E27FC236}">
                  <a16:creationId xmlns:a16="http://schemas.microsoft.com/office/drawing/2014/main" id="{D19F7F6F-D1F0-5BCB-E192-AB7C51861134}"/>
                </a:ext>
              </a:extLst>
            </p:cNvPr>
            <p:cNvGrpSpPr/>
            <p:nvPr/>
          </p:nvGrpSpPr>
          <p:grpSpPr>
            <a:xfrm>
              <a:off x="6372683" y="2805187"/>
              <a:ext cx="5628398" cy="1336326"/>
              <a:chOff x="6309362" y="2279045"/>
              <a:chExt cx="5628398" cy="1336326"/>
            </a:xfrm>
          </p:grpSpPr>
          <p:sp>
            <p:nvSpPr>
              <p:cNvPr id="11" name="Hình chữ nhật: Góc Tròn 12">
                <a:extLst>
                  <a:ext uri="{FF2B5EF4-FFF2-40B4-BE49-F238E27FC236}">
                    <a16:creationId xmlns:a16="http://schemas.microsoft.com/office/drawing/2014/main" id="{DF034C2D-D8FF-D87B-EA51-3ACD0F026F6D}"/>
                  </a:ext>
                </a:extLst>
              </p:cNvPr>
              <p:cNvSpPr/>
              <p:nvPr/>
            </p:nvSpPr>
            <p:spPr>
              <a:xfrm>
                <a:off x="6688190" y="2279045"/>
                <a:ext cx="5249570" cy="133505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2" name="Đồ họa 14">
                <a:extLst>
                  <a:ext uri="{FF2B5EF4-FFF2-40B4-BE49-F238E27FC236}">
                    <a16:creationId xmlns:a16="http://schemas.microsoft.com/office/drawing/2014/main" id="{15B71963-A2BF-0506-33D3-FE991B60B6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432C0E75-21BA-AA61-7688-876E19A0C7FC}"/>
                </a:ext>
              </a:extLst>
            </p:cNvPr>
            <p:cNvSpPr txBox="1"/>
            <p:nvPr/>
          </p:nvSpPr>
          <p:spPr>
            <a:xfrm>
              <a:off x="7097777" y="2839093"/>
              <a:ext cx="498124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người dùng không rửa sạch các loại trái cây.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C">
            <a:extLst>
              <a:ext uri="{FF2B5EF4-FFF2-40B4-BE49-F238E27FC236}">
                <a16:creationId xmlns:a16="http://schemas.microsoft.com/office/drawing/2014/main" id="{11B0A1EA-1A27-8802-278E-E2C22C77A05B}"/>
              </a:ext>
            </a:extLst>
          </p:cNvPr>
          <p:cNvGrpSpPr/>
          <p:nvPr/>
        </p:nvGrpSpPr>
        <p:grpSpPr>
          <a:xfrm>
            <a:off x="-18224" y="4883287"/>
            <a:ext cx="5291079" cy="1287575"/>
            <a:chOff x="379277" y="4544328"/>
            <a:chExt cx="5291079" cy="1287575"/>
          </a:xfrm>
        </p:grpSpPr>
        <p:grpSp>
          <p:nvGrpSpPr>
            <p:cNvPr id="14" name="Nhóm 23">
              <a:extLst>
                <a:ext uri="{FF2B5EF4-FFF2-40B4-BE49-F238E27FC236}">
                  <a16:creationId xmlns:a16="http://schemas.microsoft.com/office/drawing/2014/main" id="{55280F50-DDFD-8229-7051-8AFEB3C464E5}"/>
                </a:ext>
              </a:extLst>
            </p:cNvPr>
            <p:cNvGrpSpPr/>
            <p:nvPr/>
          </p:nvGrpSpPr>
          <p:grpSpPr>
            <a:xfrm>
              <a:off x="379277" y="4544328"/>
              <a:ext cx="5291079" cy="1287575"/>
              <a:chOff x="958238" y="4423396"/>
              <a:chExt cx="5291079" cy="1287575"/>
            </a:xfrm>
          </p:grpSpPr>
          <p:sp>
            <p:nvSpPr>
              <p:cNvPr id="16" name="Hình chữ nhật: Góc Tròn 19">
                <a:extLst>
                  <a:ext uri="{FF2B5EF4-FFF2-40B4-BE49-F238E27FC236}">
                    <a16:creationId xmlns:a16="http://schemas.microsoft.com/office/drawing/2014/main" id="{401FC0E6-670B-E87C-8A3C-E73E567145BD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898038" cy="125697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8">
                <a:extLst>
                  <a:ext uri="{FF2B5EF4-FFF2-40B4-BE49-F238E27FC236}">
                    <a16:creationId xmlns:a16="http://schemas.microsoft.com/office/drawing/2014/main" id="{ED2515FE-F5E9-BB8F-BCC7-1FE43F017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2">
              <a:extLst>
                <a:ext uri="{FF2B5EF4-FFF2-40B4-BE49-F238E27FC236}">
                  <a16:creationId xmlns:a16="http://schemas.microsoft.com/office/drawing/2014/main" id="{01EEE0DE-303E-473A-DDFE-AA54FBEC5F82}"/>
                </a:ext>
              </a:extLst>
            </p:cNvPr>
            <p:cNvSpPr txBox="1"/>
            <p:nvPr/>
          </p:nvSpPr>
          <p:spPr>
            <a:xfrm>
              <a:off x="1617639" y="4691895"/>
              <a:ext cx="39580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sẵn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mầm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nấm</a:t>
              </a:r>
              <a:r>
                <a:rPr lang="en-SG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mốc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D">
            <a:extLst>
              <a:ext uri="{FF2B5EF4-FFF2-40B4-BE49-F238E27FC236}">
                <a16:creationId xmlns:a16="http://schemas.microsoft.com/office/drawing/2014/main" id="{67015A9A-9CCB-9551-EF0C-1C3DF01A03FB}"/>
              </a:ext>
            </a:extLst>
          </p:cNvPr>
          <p:cNvGrpSpPr/>
          <p:nvPr/>
        </p:nvGrpSpPr>
        <p:grpSpPr>
          <a:xfrm>
            <a:off x="6188625" y="4600220"/>
            <a:ext cx="5795851" cy="1570642"/>
            <a:chOff x="5997706" y="4577431"/>
            <a:chExt cx="5795851" cy="1570642"/>
          </a:xfrm>
        </p:grpSpPr>
        <p:grpSp>
          <p:nvGrpSpPr>
            <p:cNvPr id="22" name="Nhóm 24">
              <a:extLst>
                <a:ext uri="{FF2B5EF4-FFF2-40B4-BE49-F238E27FC236}">
                  <a16:creationId xmlns:a16="http://schemas.microsoft.com/office/drawing/2014/main" id="{B292224B-37F5-B83F-C968-A9EDB904D618}"/>
                </a:ext>
              </a:extLst>
            </p:cNvPr>
            <p:cNvGrpSpPr/>
            <p:nvPr/>
          </p:nvGrpSpPr>
          <p:grpSpPr>
            <a:xfrm>
              <a:off x="5997706" y="4577431"/>
              <a:ext cx="5795851" cy="1570642"/>
              <a:chOff x="5934385" y="4395154"/>
              <a:chExt cx="5795851" cy="1570642"/>
            </a:xfrm>
          </p:grpSpPr>
          <p:sp>
            <p:nvSpPr>
              <p:cNvPr id="24" name="Hình chữ nhật: Góc Tròn 20">
                <a:extLst>
                  <a:ext uri="{FF2B5EF4-FFF2-40B4-BE49-F238E27FC236}">
                    <a16:creationId xmlns:a16="http://schemas.microsoft.com/office/drawing/2014/main" id="{EFDD280A-5E39-2477-9C72-E0985C46F319}"/>
                  </a:ext>
                </a:extLst>
              </p:cNvPr>
              <p:cNvSpPr/>
              <p:nvPr/>
            </p:nvSpPr>
            <p:spPr>
              <a:xfrm>
                <a:off x="6688189" y="4395154"/>
                <a:ext cx="5042047" cy="157064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5" name="Đồ họa 16">
                <a:extLst>
                  <a:ext uri="{FF2B5EF4-FFF2-40B4-BE49-F238E27FC236}">
                    <a16:creationId xmlns:a16="http://schemas.microsoft.com/office/drawing/2014/main" id="{3E1BACA2-4658-73D1-FEB1-51E599709C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p:blipFill>
            <p:spPr>
              <a:xfrm>
                <a:off x="5934385" y="475100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3" name="Hộp Văn bản 42">
              <a:extLst>
                <a:ext uri="{FF2B5EF4-FFF2-40B4-BE49-F238E27FC236}">
                  <a16:creationId xmlns:a16="http://schemas.microsoft.com/office/drawing/2014/main" id="{450E6C60-F64E-E44C-34C2-4D6606B5FBAC}"/>
                </a:ext>
              </a:extLst>
            </p:cNvPr>
            <p:cNvSpPr txBox="1"/>
            <p:nvPr/>
          </p:nvSpPr>
          <p:spPr>
            <a:xfrm>
              <a:off x="6974756" y="4797731"/>
              <a:ext cx="4595553" cy="1231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người dùng không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đậy kín các loại trái cây.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34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597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625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625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625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27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F1981D"/>
      </a:accent1>
      <a:accent2>
        <a:srgbClr val="7FB142"/>
      </a:accent2>
      <a:accent3>
        <a:srgbClr val="FAB847"/>
      </a:accent3>
      <a:accent4>
        <a:srgbClr val="7FB142"/>
      </a:accent4>
      <a:accent5>
        <a:srgbClr val="FAB847"/>
      </a:accent5>
      <a:accent6>
        <a:srgbClr val="7FB142"/>
      </a:accent6>
      <a:hlink>
        <a:srgbClr val="0563C1"/>
      </a:hlink>
      <a:folHlink>
        <a:srgbClr val="954D72"/>
      </a:folHlink>
    </a:clrScheme>
    <a:fontScheme name="e3421yhj">
      <a:majorFont>
        <a:latin typeface="字魂127号-月岩体" panose="020F0302020204030204"/>
        <a:ea typeface="字魂127号-月岩体"/>
        <a:cs typeface=""/>
      </a:majorFont>
      <a:minorFont>
        <a:latin typeface="字魂127号-月岩体" panose="020F0502020204030204"/>
        <a:ea typeface="字魂127号-月岩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F1981D"/>
    </a:accent1>
    <a:accent2>
      <a:srgbClr val="7FB142"/>
    </a:accent2>
    <a:accent3>
      <a:srgbClr val="FAB847"/>
    </a:accent3>
    <a:accent4>
      <a:srgbClr val="7FB142"/>
    </a:accent4>
    <a:accent5>
      <a:srgbClr val="FAB847"/>
    </a:accent5>
    <a:accent6>
      <a:srgbClr val="7FB142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373</Words>
  <Application>Microsoft Office PowerPoint</Application>
  <PresentationFormat>Widescreen</PresentationFormat>
  <Paragraphs>61</Paragraphs>
  <Slides>29</Slides>
  <Notes>10</Notes>
  <HiddenSlides>0</HiddenSlides>
  <MMClips>13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53" baseType="lpstr">
      <vt:lpstr>微软雅黑</vt:lpstr>
      <vt:lpstr>#9Slide07 HoneyCream</vt:lpstr>
      <vt:lpstr>#9Slide07 IcielPony</vt:lpstr>
      <vt:lpstr>Arial</vt:lpstr>
      <vt:lpstr>Calibri</vt:lpstr>
      <vt:lpstr>Calibri Light</vt:lpstr>
      <vt:lpstr>Cambria</vt:lpstr>
      <vt:lpstr>等线</vt:lpstr>
      <vt:lpstr>等线 Light</vt:lpstr>
      <vt:lpstr>FandolFang R</vt:lpstr>
      <vt:lpstr>FZFangSong-Z02S</vt:lpstr>
      <vt:lpstr>SVN-Newton</vt:lpstr>
      <vt:lpstr>SVN-Ready</vt:lpstr>
      <vt:lpstr>Times New Roman</vt:lpstr>
      <vt:lpstr>Vogue-ExtraBold</vt:lpstr>
      <vt:lpstr>字魂127号-月岩体</vt:lpstr>
      <vt:lpstr>字魂152号-机甲超级黑</vt:lpstr>
      <vt:lpstr>思源黑体 CN</vt:lpstr>
      <vt:lpstr>思源黑体 CN Bold</vt:lpstr>
      <vt:lpstr>汉仪劲楷简</vt:lpstr>
      <vt:lpstr>Office 主题​​</vt:lpstr>
      <vt:lpstr>1_Office 主题​​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127</dc:title>
  <dc:creator>1</dc:creator>
  <cp:lastModifiedBy>Laptop T&amp;T</cp:lastModifiedBy>
  <cp:revision>22</cp:revision>
  <dcterms:created xsi:type="dcterms:W3CDTF">2019-12-07T12:20:36Z</dcterms:created>
  <dcterms:modified xsi:type="dcterms:W3CDTF">2023-12-11T17:43:42Z</dcterms:modified>
</cp:coreProperties>
</file>