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7" r:id="rId2"/>
    <p:sldMasterId id="2147483709" r:id="rId3"/>
    <p:sldMasterId id="2147483725" r:id="rId4"/>
    <p:sldMasterId id="2147483758" r:id="rId5"/>
    <p:sldMasterId id="2147483772" r:id="rId6"/>
    <p:sldMasterId id="2147483779" r:id="rId7"/>
  </p:sldMasterIdLst>
  <p:notesMasterIdLst>
    <p:notesMasterId r:id="rId26"/>
  </p:notesMasterIdLst>
  <p:sldIdLst>
    <p:sldId id="277" r:id="rId8"/>
    <p:sldId id="271" r:id="rId9"/>
    <p:sldId id="258" r:id="rId10"/>
    <p:sldId id="259" r:id="rId11"/>
    <p:sldId id="260" r:id="rId12"/>
    <p:sldId id="261" r:id="rId13"/>
    <p:sldId id="262" r:id="rId14"/>
    <p:sldId id="264" r:id="rId15"/>
    <p:sldId id="276" r:id="rId16"/>
    <p:sldId id="272" r:id="rId17"/>
    <p:sldId id="273" r:id="rId18"/>
    <p:sldId id="274" r:id="rId19"/>
    <p:sldId id="275" r:id="rId20"/>
    <p:sldId id="266" r:id="rId21"/>
    <p:sldId id="267" r:id="rId22"/>
    <p:sldId id="268" r:id="rId23"/>
    <p:sldId id="269" r:id="rId24"/>
    <p:sldId id="278" r:id="rId25"/>
  </p:sldIdLst>
  <p:sldSz cx="12192000" cy="6858000"/>
  <p:notesSz cx="6858000" cy="9144000"/>
  <p:embeddedFontLst>
    <p:embeddedFont>
      <p:font typeface="等线" panose="020B0604020202020204" charset="0"/>
      <p:regular r:id="rId27"/>
      <p:bold r:id="rId28"/>
    </p:embeddedFont>
    <p:embeddedFont>
      <p:font typeface="Cambria" panose="02040503050406030204" pitchFamily="18" charset="0"/>
      <p:regular r:id="rId29"/>
      <p:bold r:id="rId30"/>
      <p:italic r:id="rId31"/>
      <p:boldItalic r:id="rId32"/>
    </p:embeddedFont>
    <p:embeddedFont>
      <p:font typeface="SVN-Newton" panose="02040603050506020204" pitchFamily="18" charset="0"/>
      <p:regular r:id="rId33"/>
    </p:embeddedFont>
    <p:embeddedFont>
      <p:font typeface="Calibri Light" panose="020F0302020204030204" pitchFamily="34" charset="0"/>
      <p:regular r:id="rId34"/>
      <p:italic r:id="rId35"/>
    </p:embeddedFont>
    <p:embeddedFont>
      <p:font typeface="#9Slide07 IcielAltus Serif" panose="02000000000000000000" pitchFamily="2" charset="0"/>
      <p:regular r:id="rId36"/>
    </p:embeddedFont>
    <p:embeddedFont>
      <p:font typeface="等线 Light" panose="020B0604020202020204" charset="0"/>
      <p:regular r:id="rId37"/>
    </p:embeddedFont>
    <p:embeddedFont>
      <p:font typeface="#9Slide07 Crocante" panose="02000000000000000000" pitchFamily="2" charset="0"/>
      <p:regular r:id="rId38"/>
    </p:embeddedFont>
    <p:embeddedFont>
      <p:font typeface="#9Slide07 HoneyCream" pitchFamily="2" charset="0"/>
      <p:regular r:id="rId39"/>
    </p:embeddedFont>
    <p:embeddedFont>
      <p:font typeface="Calibri" panose="020F0502020204030204" pitchFamily="34" charset="0"/>
      <p:regular r:id="rId40"/>
      <p:bold r:id="rId41"/>
      <p:italic r:id="rId42"/>
      <p:boldItalic r:id="rId43"/>
    </p:embeddedFont>
    <p:embeddedFont>
      <p:font typeface="#9Slide05 ViceroyJF" panose="02040603050506020204" pitchFamily="18" charset="0"/>
      <p:regular r:id="rId44"/>
    </p:embeddedFont>
    <p:embeddedFont>
      <p:font typeface="Roboto Condensed Light"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5" d="100"/>
          <a:sy n="75" d="100"/>
        </p:scale>
        <p:origin x="782"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4.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font" Target="fonts/font3.fntdata"/><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194862-697A-4D24-8088-3BD175E8BCD0}"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D1524-769B-4CE1-A75D-E6B6808BE4FC}" type="slidenum">
              <a:rPr lang="en-US" smtClean="0"/>
              <a:t>‹#›</a:t>
            </a:fld>
            <a:endParaRPr lang="en-US"/>
          </a:p>
        </p:txBody>
      </p:sp>
    </p:spTree>
    <p:extLst>
      <p:ext uri="{BB962C8B-B14F-4D97-AF65-F5344CB8AC3E}">
        <p14:creationId xmlns:p14="http://schemas.microsoft.com/office/powerpoint/2010/main" val="2074011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CBB669-9242-42CE-B6C0-00D6BF227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12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CBB669-9242-42CE-B6C0-00D6BF227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765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Tìm hiểu lịch sử của đất nước để hiểu về đất nước, yêu quý và tự hào về đất nước. Từ đó chúng ta thấy được, để có được một đất nước tươi đẹp, không chiến tranh và phát triển mạnh mẽ như ngày hôm nay là do công lao to lớn của các thế hệ đi trước. Vì vậy, chúng ta cần biết ơn họ - những người dám đánh đổi cả tính mạng của mình để bảo vệ Tổ quốc. Là một người học sinh còn đang ngồi trên ghế nhà trường, em cần cố gắng học tập thật tốt để sau này có thể góp công sức của mình vào việc xây dựng quê hương đất nước. Ngoài ra, bảo vệ thiên nhiên cũng góp phần bảo vệ và duy trì vẻ đẹp của quê hương đất nước.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CBB669-9242-42CE-B6C0-00D6BF227A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066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1"/>
        <p:cNvGrpSpPr/>
        <p:nvPr/>
      </p:nvGrpSpPr>
      <p:grpSpPr>
        <a:xfrm>
          <a:off x="0" y="0"/>
          <a:ext cx="0" cy="0"/>
          <a:chOff x="0" y="0"/>
          <a:chExt cx="0" cy="0"/>
        </a:xfrm>
      </p:grpSpPr>
      <p:sp>
        <p:nvSpPr>
          <p:cNvPr id="4422" name="Google Shape;4422;ge209358c7f_2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3" name="Google Shape;4423;ge209358c7f_2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9230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2"/>
        <p:cNvGrpSpPr/>
        <p:nvPr/>
      </p:nvGrpSpPr>
      <p:grpSpPr>
        <a:xfrm>
          <a:off x="0" y="0"/>
          <a:ext cx="0" cy="0"/>
          <a:chOff x="0" y="0"/>
          <a:chExt cx="0" cy="0"/>
        </a:xfrm>
      </p:grpSpPr>
      <p:sp>
        <p:nvSpPr>
          <p:cNvPr id="4333" name="Google Shape;4333;gbd6c00e730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4" name="Google Shape;4334;gbd6c00e730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624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www.facebook.com/groups/629898828017053" TargetMode="External"/><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4.png"/><Relationship Id="rId26" Type="http://schemas.openxmlformats.org/officeDocument/2006/relationships/image" Target="../media/image28.png"/><Relationship Id="rId3" Type="http://schemas.microsoft.com/office/2007/relationships/hdphoto" Target="../media/hdphoto1.wdp"/><Relationship Id="rId21" Type="http://schemas.microsoft.com/office/2007/relationships/hdphoto" Target="../media/hdphoto9.wdp"/><Relationship Id="rId7" Type="http://schemas.openxmlformats.org/officeDocument/2006/relationships/image" Target="../media/image18.png"/><Relationship Id="rId12" Type="http://schemas.microsoft.com/office/2007/relationships/hdphoto" Target="../media/hdphoto5.wdp"/><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33.png"/><Relationship Id="rId2" Type="http://schemas.openxmlformats.org/officeDocument/2006/relationships/image" Target="../media/image15.pn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1" Type="http://schemas.openxmlformats.org/officeDocument/2006/relationships/slideMaster" Target="../slideMasters/slideMaster6.xml"/><Relationship Id="rId6" Type="http://schemas.openxmlformats.org/officeDocument/2006/relationships/image" Target="../media/image17.png"/><Relationship Id="rId11" Type="http://schemas.openxmlformats.org/officeDocument/2006/relationships/image" Target="../media/image20.png"/><Relationship Id="rId24" Type="http://schemas.openxmlformats.org/officeDocument/2006/relationships/image" Target="../media/image27.png"/><Relationship Id="rId32" Type="http://schemas.openxmlformats.org/officeDocument/2006/relationships/image" Target="../media/image32.png"/><Relationship Id="rId5" Type="http://schemas.microsoft.com/office/2007/relationships/hdphoto" Target="../media/hdphoto2.wdp"/><Relationship Id="rId15" Type="http://schemas.openxmlformats.org/officeDocument/2006/relationships/image" Target="../media/image22.png"/><Relationship Id="rId23" Type="http://schemas.microsoft.com/office/2007/relationships/hdphoto" Target="../media/hdphoto10.wdp"/><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31" Type="http://schemas.microsoft.com/office/2007/relationships/hdphoto" Target="../media/hdphoto13.wdp"/><Relationship Id="rId4" Type="http://schemas.openxmlformats.org/officeDocument/2006/relationships/image" Target="../media/image16.png"/><Relationship Id="rId9" Type="http://schemas.openxmlformats.org/officeDocument/2006/relationships/image" Target="../media/image19.png"/><Relationship Id="rId14" Type="http://schemas.microsoft.com/office/2007/relationships/hdphoto" Target="../media/hdphoto6.wdp"/><Relationship Id="rId22" Type="http://schemas.openxmlformats.org/officeDocument/2006/relationships/image" Target="../media/image26.png"/><Relationship Id="rId27" Type="http://schemas.openxmlformats.org/officeDocument/2006/relationships/image" Target="../media/image29.png"/><Relationship Id="rId30" Type="http://schemas.openxmlformats.org/officeDocument/2006/relationships/image" Target="../media/image31.png"/><Relationship Id="rId8" Type="http://schemas.microsoft.com/office/2007/relationships/hdphoto" Target="../media/hdphoto3.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4.png"/><Relationship Id="rId18" Type="http://schemas.openxmlformats.org/officeDocument/2006/relationships/image" Target="../media/image36.png"/><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7.wdp"/><Relationship Id="rId17" Type="http://schemas.openxmlformats.org/officeDocument/2006/relationships/image" Target="../media/image32.png"/><Relationship Id="rId2" Type="http://schemas.openxmlformats.org/officeDocument/2006/relationships/image" Target="../media/image34.png"/><Relationship Id="rId16" Type="http://schemas.microsoft.com/office/2007/relationships/hdphoto" Target="../media/hdphoto10.wdp"/><Relationship Id="rId1" Type="http://schemas.openxmlformats.org/officeDocument/2006/relationships/slideMaster" Target="../slideMasters/slideMaster6.xml"/><Relationship Id="rId6" Type="http://schemas.microsoft.com/office/2007/relationships/hdphoto" Target="../media/hdphoto4.wdp"/><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image" Target="../media/image26.png"/><Relationship Id="rId10" Type="http://schemas.microsoft.com/office/2007/relationships/hdphoto" Target="../media/hdphoto14.wdp"/><Relationship Id="rId19" Type="http://schemas.microsoft.com/office/2007/relationships/hdphoto" Target="../media/hdphoto13.wdp"/><Relationship Id="rId4" Type="http://schemas.microsoft.com/office/2007/relationships/hdphoto" Target="../media/hdphoto3.wdp"/><Relationship Id="rId9" Type="http://schemas.openxmlformats.org/officeDocument/2006/relationships/image" Target="../media/image35.png"/><Relationship Id="rId14" Type="http://schemas.microsoft.com/office/2007/relationships/hdphoto" Target="../media/hdphoto8.wdp"/></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12795"/>
            <a:ext cx="12191867" cy="6903827"/>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85" name="Google Shape;85;p2"/>
          <p:cNvSpPr txBox="1">
            <a:spLocks noGrp="1"/>
          </p:cNvSpPr>
          <p:nvPr>
            <p:ph type="ctrTitle"/>
          </p:nvPr>
        </p:nvSpPr>
        <p:spPr>
          <a:xfrm>
            <a:off x="1211167" y="1405467"/>
            <a:ext cx="9769600" cy="315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7333">
                <a:solidFill>
                  <a:schemeClr val="lt2"/>
                </a:solidFill>
              </a:defRPr>
            </a:lvl1pPr>
            <a:lvl2pPr lvl="1" algn="ctr">
              <a:spcBef>
                <a:spcPts val="0"/>
              </a:spcBef>
              <a:spcAft>
                <a:spcPts val="0"/>
              </a:spcAft>
              <a:buClr>
                <a:schemeClr val="lt2"/>
              </a:buClr>
              <a:buSzPts val="5200"/>
              <a:buNone/>
              <a:defRPr sz="6933">
                <a:solidFill>
                  <a:schemeClr val="lt2"/>
                </a:solidFill>
              </a:defRPr>
            </a:lvl2pPr>
            <a:lvl3pPr lvl="2" algn="ctr">
              <a:spcBef>
                <a:spcPts val="0"/>
              </a:spcBef>
              <a:spcAft>
                <a:spcPts val="0"/>
              </a:spcAft>
              <a:buClr>
                <a:schemeClr val="lt2"/>
              </a:buClr>
              <a:buSzPts val="5200"/>
              <a:buNone/>
              <a:defRPr sz="6933">
                <a:solidFill>
                  <a:schemeClr val="lt2"/>
                </a:solidFill>
              </a:defRPr>
            </a:lvl3pPr>
            <a:lvl4pPr lvl="3" algn="ctr">
              <a:spcBef>
                <a:spcPts val="0"/>
              </a:spcBef>
              <a:spcAft>
                <a:spcPts val="0"/>
              </a:spcAft>
              <a:buClr>
                <a:schemeClr val="lt2"/>
              </a:buClr>
              <a:buSzPts val="5200"/>
              <a:buNone/>
              <a:defRPr sz="6933">
                <a:solidFill>
                  <a:schemeClr val="lt2"/>
                </a:solidFill>
              </a:defRPr>
            </a:lvl4pPr>
            <a:lvl5pPr lvl="4" algn="ctr">
              <a:spcBef>
                <a:spcPts val="0"/>
              </a:spcBef>
              <a:spcAft>
                <a:spcPts val="0"/>
              </a:spcAft>
              <a:buClr>
                <a:schemeClr val="lt2"/>
              </a:buClr>
              <a:buSzPts val="5200"/>
              <a:buNone/>
              <a:defRPr sz="6933">
                <a:solidFill>
                  <a:schemeClr val="lt2"/>
                </a:solidFill>
              </a:defRPr>
            </a:lvl5pPr>
            <a:lvl6pPr lvl="5" algn="ctr">
              <a:spcBef>
                <a:spcPts val="0"/>
              </a:spcBef>
              <a:spcAft>
                <a:spcPts val="0"/>
              </a:spcAft>
              <a:buClr>
                <a:schemeClr val="lt2"/>
              </a:buClr>
              <a:buSzPts val="5200"/>
              <a:buNone/>
              <a:defRPr sz="6933">
                <a:solidFill>
                  <a:schemeClr val="lt2"/>
                </a:solidFill>
              </a:defRPr>
            </a:lvl6pPr>
            <a:lvl7pPr lvl="6" algn="ctr">
              <a:spcBef>
                <a:spcPts val="0"/>
              </a:spcBef>
              <a:spcAft>
                <a:spcPts val="0"/>
              </a:spcAft>
              <a:buClr>
                <a:schemeClr val="lt2"/>
              </a:buClr>
              <a:buSzPts val="5200"/>
              <a:buNone/>
              <a:defRPr sz="6933">
                <a:solidFill>
                  <a:schemeClr val="lt2"/>
                </a:solidFill>
              </a:defRPr>
            </a:lvl7pPr>
            <a:lvl8pPr lvl="7" algn="ctr">
              <a:spcBef>
                <a:spcPts val="0"/>
              </a:spcBef>
              <a:spcAft>
                <a:spcPts val="0"/>
              </a:spcAft>
              <a:buClr>
                <a:schemeClr val="lt2"/>
              </a:buClr>
              <a:buSzPts val="5200"/>
              <a:buNone/>
              <a:defRPr sz="6933">
                <a:solidFill>
                  <a:schemeClr val="lt2"/>
                </a:solidFill>
              </a:defRPr>
            </a:lvl8pPr>
            <a:lvl9pPr lvl="8" algn="ctr">
              <a:spcBef>
                <a:spcPts val="0"/>
              </a:spcBef>
              <a:spcAft>
                <a:spcPts val="0"/>
              </a:spcAft>
              <a:buClr>
                <a:schemeClr val="lt2"/>
              </a:buClr>
              <a:buSzPts val="5200"/>
              <a:buNone/>
              <a:defRPr sz="6933">
                <a:solidFill>
                  <a:schemeClr val="lt2"/>
                </a:solidFill>
              </a:defRPr>
            </a:lvl9pPr>
          </a:lstStyle>
          <a:p>
            <a:endParaRPr/>
          </a:p>
        </p:txBody>
      </p:sp>
      <p:sp>
        <p:nvSpPr>
          <p:cNvPr id="86" name="Google Shape;86;p2"/>
          <p:cNvSpPr txBox="1">
            <a:spLocks noGrp="1"/>
          </p:cNvSpPr>
          <p:nvPr>
            <p:ph type="subTitle" idx="1"/>
          </p:nvPr>
        </p:nvSpPr>
        <p:spPr>
          <a:xfrm>
            <a:off x="1594033" y="4556267"/>
            <a:ext cx="9004000" cy="464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lt2"/>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87" name="Picture 8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9"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0" name="Picture 8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2"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93"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0425782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721"/>
        <p:cNvGrpSpPr/>
        <p:nvPr/>
      </p:nvGrpSpPr>
      <p:grpSpPr>
        <a:xfrm>
          <a:off x="0" y="0"/>
          <a:ext cx="0" cy="0"/>
          <a:chOff x="0" y="0"/>
          <a:chExt cx="0" cy="0"/>
        </a:xfrm>
      </p:grpSpPr>
    </p:spTree>
    <p:extLst>
      <p:ext uri="{BB962C8B-B14F-4D97-AF65-F5344CB8AC3E}">
        <p14:creationId xmlns:p14="http://schemas.microsoft.com/office/powerpoint/2010/main" val="10079952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B90DC1F-38EB-48E6-8C52-21D8E215E9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DA7A6E0D-BAE0-43BC-8F66-E957B0F09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7363DF06-A974-41E9-9533-706316459D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1545185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8C8AAE-F68D-4CB8-8C2F-2B44AC81A1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825211C-4897-467E-AEA7-8CA51D9BFE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2A9D562-E04B-48A9-9980-C41428B72F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A39ABC2-4A83-4907-9458-48F30AC9BB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7BCD3E6-590A-472C-816E-C7B41DF0E0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72038190-1E6F-4CCE-88E7-C4E010A21F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772895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99EC26-6234-4C9F-9346-F9154AB4A82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7762B7E-04B9-4317-BFE2-9440E7ACAC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A4425D-CD31-4725-9847-8E3A9FF1E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F6CB55-33EB-4EA1-83E7-56DD9DF6DF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A17A22D-D103-4107-9119-2A896DF3A0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F317F9B-DF6B-4E98-AABB-E618897A15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909123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2E3001-34C1-4802-87B7-0660EA6E286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3EEB021-336F-446B-A5CB-D5A674618A9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2555DE-A1CA-472A-85CF-266876A812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9EC6C19-17B0-4289-9D89-D61D7159C5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B884576-9190-4F21-A35E-7EAEF02F1D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856552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43D673C-A178-4AE8-81E9-AFF83FC3954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A6D469D-C2E4-40BF-A404-674B3557B4E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695A22A-7DE5-4925-AD62-51F7DA26B2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77F4804-8189-4AA7-8CBC-3328C46841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71A772C-56F5-419D-9F1A-7527DADA28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748245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829985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A5C87E4B-A8AE-47B0-B1F3-21B9D3712D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38" t="12339"/>
          <a:stretch/>
        </p:blipFill>
        <p:spPr>
          <a:xfrm>
            <a:off x="0" y="0"/>
            <a:ext cx="2744805" cy="1685409"/>
          </a:xfrm>
          <a:prstGeom prst="rect">
            <a:avLst/>
          </a:prstGeom>
        </p:spPr>
      </p:pic>
      <p:pic>
        <p:nvPicPr>
          <p:cNvPr id="13" name="图片 12">
            <a:extLst>
              <a:ext uri="{FF2B5EF4-FFF2-40B4-BE49-F238E27FC236}">
                <a16:creationId xmlns:a16="http://schemas.microsoft.com/office/drawing/2014/main" id="{5704BAE9-2E0F-43EF-A585-3036D2F456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33730" y="172838"/>
            <a:ext cx="2807650" cy="1922661"/>
          </a:xfrm>
          <a:prstGeom prst="rect">
            <a:avLst/>
          </a:prstGeom>
        </p:spPr>
      </p:pic>
      <p:pic>
        <p:nvPicPr>
          <p:cNvPr id="4" name="图片 3">
            <a:extLst>
              <a:ext uri="{FF2B5EF4-FFF2-40B4-BE49-F238E27FC236}">
                <a16:creationId xmlns:a16="http://schemas.microsoft.com/office/drawing/2014/main" id="{8C9BCB6B-FF71-4C16-B8DC-E29FCAD8E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392" y="3601994"/>
            <a:ext cx="1525952" cy="1268045"/>
          </a:xfrm>
          <a:prstGeom prst="rect">
            <a:avLst/>
          </a:prstGeom>
        </p:spPr>
      </p:pic>
      <p:pic>
        <p:nvPicPr>
          <p:cNvPr id="5" name="图片 4">
            <a:extLst>
              <a:ext uri="{FF2B5EF4-FFF2-40B4-BE49-F238E27FC236}">
                <a16:creationId xmlns:a16="http://schemas.microsoft.com/office/drawing/2014/main" id="{5E1FB7AD-6B33-42A6-B625-7CD5E233C1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231217" y="4764134"/>
            <a:ext cx="1028025" cy="867599"/>
          </a:xfrm>
          <a:prstGeom prst="rect">
            <a:avLst/>
          </a:prstGeom>
        </p:spPr>
      </p:pic>
      <p:pic>
        <p:nvPicPr>
          <p:cNvPr id="6" name="图片 5">
            <a:extLst>
              <a:ext uri="{FF2B5EF4-FFF2-40B4-BE49-F238E27FC236}">
                <a16:creationId xmlns:a16="http://schemas.microsoft.com/office/drawing/2014/main" id="{805417D9-5A63-4498-BE17-E4FCBF5E434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947383">
            <a:off x="5802470" y="4905399"/>
            <a:ext cx="818087" cy="845011"/>
          </a:xfrm>
          <a:prstGeom prst="rect">
            <a:avLst/>
          </a:prstGeom>
        </p:spPr>
      </p:pic>
      <p:pic>
        <p:nvPicPr>
          <p:cNvPr id="7" name="图片 6">
            <a:extLst>
              <a:ext uri="{FF2B5EF4-FFF2-40B4-BE49-F238E27FC236}">
                <a16:creationId xmlns:a16="http://schemas.microsoft.com/office/drawing/2014/main" id="{35D7A546-FC55-426F-A9CF-0320815ED81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062" b="12863"/>
          <a:stretch/>
        </p:blipFill>
        <p:spPr>
          <a:xfrm>
            <a:off x="1819582" y="4870039"/>
            <a:ext cx="2552182" cy="1987961"/>
          </a:xfrm>
          <a:prstGeom prst="rect">
            <a:avLst/>
          </a:prstGeom>
        </p:spPr>
      </p:pic>
      <p:pic>
        <p:nvPicPr>
          <p:cNvPr id="8" name="图片 7">
            <a:extLst>
              <a:ext uri="{FF2B5EF4-FFF2-40B4-BE49-F238E27FC236}">
                <a16:creationId xmlns:a16="http://schemas.microsoft.com/office/drawing/2014/main" id="{42883625-95B9-466D-BE28-7C04F608D4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062" b="12863"/>
          <a:stretch/>
        </p:blipFill>
        <p:spPr>
          <a:xfrm flipH="1">
            <a:off x="9259242" y="4870038"/>
            <a:ext cx="2552181" cy="1987961"/>
          </a:xfrm>
          <a:prstGeom prst="rect">
            <a:avLst/>
          </a:prstGeom>
        </p:spPr>
      </p:pic>
      <p:pic>
        <p:nvPicPr>
          <p:cNvPr id="9" name="图片 8">
            <a:extLst>
              <a:ext uri="{FF2B5EF4-FFF2-40B4-BE49-F238E27FC236}">
                <a16:creationId xmlns:a16="http://schemas.microsoft.com/office/drawing/2014/main" id="{698BF5CC-3DC8-4F75-AB8E-7F291EEEF87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0" name="图片 9">
            <a:extLst>
              <a:ext uri="{FF2B5EF4-FFF2-40B4-BE49-F238E27FC236}">
                <a16:creationId xmlns:a16="http://schemas.microsoft.com/office/drawing/2014/main" id="{F0441DE7-1CB8-49AC-AC39-7CF0E9CB7C9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1" name="图片 10">
            <a:extLst>
              <a:ext uri="{FF2B5EF4-FFF2-40B4-BE49-F238E27FC236}">
                <a16:creationId xmlns:a16="http://schemas.microsoft.com/office/drawing/2014/main" id="{C33B44EF-BA19-494A-95DD-417AA3A6C01C}"/>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2" name="图片 11">
            <a:extLst>
              <a:ext uri="{FF2B5EF4-FFF2-40B4-BE49-F238E27FC236}">
                <a16:creationId xmlns:a16="http://schemas.microsoft.com/office/drawing/2014/main" id="{53DE2842-357D-447A-AE10-708B4DC458DD}"/>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37305389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spTree>
    <p:extLst>
      <p:ext uri="{BB962C8B-B14F-4D97-AF65-F5344CB8AC3E}">
        <p14:creationId xmlns:p14="http://schemas.microsoft.com/office/powerpoint/2010/main" val="14695126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3659" y="-765635"/>
            <a:ext cx="8600878"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8918617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4E48F3D-C9D6-40F0-BD43-D5AB2D7AF55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2667001" y="-2667000"/>
            <a:ext cx="6858000" cy="12192001"/>
          </a:xfrm>
          <a:prstGeom prst="rect">
            <a:avLst/>
          </a:prstGeom>
        </p:spPr>
      </p:pic>
      <p:pic>
        <p:nvPicPr>
          <p:cNvPr id="33" name="图片 32">
            <a:extLst>
              <a:ext uri="{FF2B5EF4-FFF2-40B4-BE49-F238E27FC236}">
                <a16:creationId xmlns:a16="http://schemas.microsoft.com/office/drawing/2014/main" id="{64BABC27-47B2-44BA-8994-90471820B78D}"/>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346" t="13144" b="18383"/>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A120D695-3C88-4B3E-8484-1A6D55429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91900" y="988990"/>
            <a:ext cx="8770974" cy="4911224"/>
          </a:xfrm>
          <a:prstGeom prst="rect">
            <a:avLst/>
          </a:prstGeom>
        </p:spPr>
      </p:pic>
      <p:pic>
        <p:nvPicPr>
          <p:cNvPr id="18" name="图片 17">
            <a:extLst>
              <a:ext uri="{FF2B5EF4-FFF2-40B4-BE49-F238E27FC236}">
                <a16:creationId xmlns:a16="http://schemas.microsoft.com/office/drawing/2014/main" id="{68F4435A-E4B2-4646-9424-8DA4DBA5B865}"/>
              </a:ext>
            </a:extLst>
          </p:cNvPr>
          <p:cNvPicPr>
            <a:picLocks noChangeAspect="1"/>
          </p:cNvPicPr>
          <p:nvPr userDrawn="1"/>
        </p:nvPicPr>
        <p:blipFill rotWithShape="1">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20081"/>
          <a:stretch/>
        </p:blipFill>
        <p:spPr>
          <a:xfrm>
            <a:off x="4640" y="3637152"/>
            <a:ext cx="12192000" cy="3200804"/>
          </a:xfrm>
          <a:prstGeom prst="rect">
            <a:avLst/>
          </a:prstGeom>
        </p:spPr>
      </p:pic>
      <p:pic>
        <p:nvPicPr>
          <p:cNvPr id="38" name="图片 37">
            <a:extLst>
              <a:ext uri="{FF2B5EF4-FFF2-40B4-BE49-F238E27FC236}">
                <a16:creationId xmlns:a16="http://schemas.microsoft.com/office/drawing/2014/main" id="{2998DD19-265C-4B66-983D-A64572A5093E}"/>
              </a:ext>
            </a:extLst>
          </p:cNvPr>
          <p:cNvPicPr>
            <a:picLocks noChangeAspect="1"/>
          </p:cNvPicPr>
          <p:nvPr userDrawn="1"/>
        </p:nvPicPr>
        <p:blipFill rotWithShape="1">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r="4385" b="30439"/>
          <a:stretch/>
        </p:blipFill>
        <p:spPr>
          <a:xfrm>
            <a:off x="2863635" y="3924484"/>
            <a:ext cx="9346860" cy="2943540"/>
          </a:xfrm>
          <a:prstGeom prst="rect">
            <a:avLst/>
          </a:prstGeom>
        </p:spPr>
      </p:pic>
      <p:pic>
        <p:nvPicPr>
          <p:cNvPr id="20" name="图片 19">
            <a:extLst>
              <a:ext uri="{FF2B5EF4-FFF2-40B4-BE49-F238E27FC236}">
                <a16:creationId xmlns:a16="http://schemas.microsoft.com/office/drawing/2014/main" id="{4C550CA4-17FB-4C34-94E5-4BEF6223D939}"/>
              </a:ext>
            </a:extLst>
          </p:cNvPr>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b="52211"/>
          <a:stretch/>
        </p:blipFill>
        <p:spPr>
          <a:xfrm>
            <a:off x="-18493" y="4259057"/>
            <a:ext cx="12192000" cy="2608395"/>
          </a:xfrm>
          <a:prstGeom prst="rect">
            <a:avLst/>
          </a:prstGeom>
        </p:spPr>
      </p:pic>
      <p:pic>
        <p:nvPicPr>
          <p:cNvPr id="22" name="图片 21">
            <a:extLst>
              <a:ext uri="{FF2B5EF4-FFF2-40B4-BE49-F238E27FC236}">
                <a16:creationId xmlns:a16="http://schemas.microsoft.com/office/drawing/2014/main" id="{56C0EC08-670C-45BF-A577-9DFED9D2A355}"/>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2" b="55323"/>
          <a:stretch/>
        </p:blipFill>
        <p:spPr>
          <a:xfrm>
            <a:off x="-23131" y="4680887"/>
            <a:ext cx="12192000" cy="2186565"/>
          </a:xfrm>
          <a:prstGeom prst="rect">
            <a:avLst/>
          </a:prstGeom>
        </p:spPr>
      </p:pic>
      <p:pic>
        <p:nvPicPr>
          <p:cNvPr id="28" name="图片 27">
            <a:extLst>
              <a:ext uri="{FF2B5EF4-FFF2-40B4-BE49-F238E27FC236}">
                <a16:creationId xmlns:a16="http://schemas.microsoft.com/office/drawing/2014/main" id="{8119A525-3614-4EDD-AA17-77591986B77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17288"/>
          <a:stretch/>
        </p:blipFill>
        <p:spPr>
          <a:xfrm>
            <a:off x="2306367" y="4596315"/>
            <a:ext cx="9890271" cy="2268369"/>
          </a:xfrm>
          <a:prstGeom prst="rect">
            <a:avLst/>
          </a:prstGeom>
        </p:spPr>
      </p:pic>
      <p:pic>
        <p:nvPicPr>
          <p:cNvPr id="26" name="图片 25">
            <a:extLst>
              <a:ext uri="{FF2B5EF4-FFF2-40B4-BE49-F238E27FC236}">
                <a16:creationId xmlns:a16="http://schemas.microsoft.com/office/drawing/2014/main" id="{596BFA76-6665-47D8-B883-0E1B7AAD0EF5}"/>
              </a:ext>
            </a:extLst>
          </p:cNvPr>
          <p:cNvPicPr>
            <a:picLocks noChangeAspect="1"/>
          </p:cNvPicPr>
          <p:nvPr userDrawn="1"/>
        </p:nvPicPr>
        <p:blipFill rotWithShape="1">
          <a:blip r:embed="rId16" cstate="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b="16469"/>
          <a:stretch/>
        </p:blipFill>
        <p:spPr>
          <a:xfrm>
            <a:off x="5040948" y="4565667"/>
            <a:ext cx="7181704" cy="2323538"/>
          </a:xfrm>
          <a:prstGeom prst="rect">
            <a:avLst/>
          </a:prstGeom>
        </p:spPr>
      </p:pic>
      <p:pic>
        <p:nvPicPr>
          <p:cNvPr id="40" name="图片 39">
            <a:extLst>
              <a:ext uri="{FF2B5EF4-FFF2-40B4-BE49-F238E27FC236}">
                <a16:creationId xmlns:a16="http://schemas.microsoft.com/office/drawing/2014/main" id="{87D56318-72D7-4DB3-B8C4-EBE9CE46DFBF}"/>
              </a:ext>
            </a:extLst>
          </p:cNvPr>
          <p:cNvPicPr>
            <a:picLocks noChangeAspect="1"/>
          </p:cNvPicPr>
          <p:nvPr userDrawn="1"/>
        </p:nvPicPr>
        <p:blipFill rotWithShape="1">
          <a:blip r:embed="rId18" cstate="print">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b="12866"/>
          <a:stretch/>
        </p:blipFill>
        <p:spPr>
          <a:xfrm>
            <a:off x="0" y="4770183"/>
            <a:ext cx="6277098" cy="2118465"/>
          </a:xfrm>
          <a:prstGeom prst="rect">
            <a:avLst/>
          </a:prstGeom>
        </p:spPr>
      </p:pic>
      <p:pic>
        <p:nvPicPr>
          <p:cNvPr id="24" name="图片 23">
            <a:extLst>
              <a:ext uri="{FF2B5EF4-FFF2-40B4-BE49-F238E27FC236}">
                <a16:creationId xmlns:a16="http://schemas.microsoft.com/office/drawing/2014/main" id="{142C838A-C065-498B-9C79-A953C081814E}"/>
              </a:ext>
            </a:extLst>
          </p:cNvPr>
          <p:cNvPicPr>
            <a:picLocks noChangeAspect="1"/>
          </p:cNvPicPr>
          <p:nvPr userDrawn="1"/>
        </p:nvPicPr>
        <p:blipFill>
          <a:blip r:embed="rId20" cstate="print">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tretch>
            <a:fillRect/>
          </a:stretch>
        </p:blipFill>
        <p:spPr>
          <a:xfrm flipH="1">
            <a:off x="4474945" y="5184478"/>
            <a:ext cx="3350618" cy="817300"/>
          </a:xfrm>
          <a:prstGeom prst="rect">
            <a:avLst/>
          </a:prstGeom>
        </p:spPr>
      </p:pic>
      <p:pic>
        <p:nvPicPr>
          <p:cNvPr id="12" name="图片 11">
            <a:extLst>
              <a:ext uri="{FF2B5EF4-FFF2-40B4-BE49-F238E27FC236}">
                <a16:creationId xmlns:a16="http://schemas.microsoft.com/office/drawing/2014/main" id="{779A72E1-339A-4DAA-915A-95816B168F94}"/>
              </a:ext>
            </a:extLst>
          </p:cNvPr>
          <p:cNvPicPr>
            <a:picLocks noChangeAspect="1"/>
          </p:cNvPicPr>
          <p:nvPr userDrawn="1"/>
        </p:nvPicPr>
        <p:blipFill rotWithShape="1">
          <a:blip r:embed="rId22" cstate="print">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rcRect b="65397"/>
          <a:stretch/>
        </p:blipFill>
        <p:spPr>
          <a:xfrm>
            <a:off x="77843" y="4531970"/>
            <a:ext cx="12192000" cy="1902208"/>
          </a:xfrm>
          <a:prstGeom prst="rect">
            <a:avLst/>
          </a:prstGeom>
        </p:spPr>
      </p:pic>
      <p:pic>
        <p:nvPicPr>
          <p:cNvPr id="46" name="图片 45">
            <a:extLst>
              <a:ext uri="{FF2B5EF4-FFF2-40B4-BE49-F238E27FC236}">
                <a16:creationId xmlns:a16="http://schemas.microsoft.com/office/drawing/2014/main" id="{5E826D66-D1E3-4685-8448-46AAD59309D1}"/>
              </a:ext>
            </a:extLst>
          </p:cNvPr>
          <p:cNvPicPr>
            <a:picLocks noChangeAspect="1"/>
          </p:cNvPicPr>
          <p:nvPr userDrawn="1"/>
        </p:nvPicPr>
        <p:blipFill>
          <a:blip r:embed="rId24" cstate="print">
            <a:extLst>
              <a:ext uri="{BEBA8EAE-BF5A-486C-A8C5-ECC9F3942E4B}">
                <a14:imgProps xmlns:a14="http://schemas.microsoft.com/office/drawing/2010/main">
                  <a14:imgLayer r:embed="rId25">
                    <a14:imgEffect>
                      <a14:saturation sat="200000"/>
                    </a14:imgEffect>
                  </a14:imgLayer>
                </a14:imgProps>
              </a:ext>
              <a:ext uri="{28A0092B-C50C-407E-A947-70E740481C1C}">
                <a14:useLocalDpi xmlns:a14="http://schemas.microsoft.com/office/drawing/2010/main" val="0"/>
              </a:ext>
            </a:extLst>
          </a:blip>
          <a:stretch>
            <a:fillRect/>
          </a:stretch>
        </p:blipFill>
        <p:spPr>
          <a:xfrm>
            <a:off x="2216550" y="4613675"/>
            <a:ext cx="2673122" cy="1696463"/>
          </a:xfrm>
          <a:prstGeom prst="rect">
            <a:avLst/>
          </a:prstGeom>
        </p:spPr>
      </p:pic>
      <p:pic>
        <p:nvPicPr>
          <p:cNvPr id="48" name="图片 47">
            <a:extLst>
              <a:ext uri="{FF2B5EF4-FFF2-40B4-BE49-F238E27FC236}">
                <a16:creationId xmlns:a16="http://schemas.microsoft.com/office/drawing/2014/main" id="{D48A91DB-6F3E-4233-862C-17A610609150}"/>
              </a:ext>
            </a:extLst>
          </p:cNvPr>
          <p:cNvPicPr>
            <a:picLocks noChangeAspect="1"/>
          </p:cNvPicPr>
          <p:nvPr userDrawn="1"/>
        </p:nvPicPr>
        <p:blipFill rotWithShape="1">
          <a:blip r:embed="rId26" cstate="print">
            <a:extLst>
              <a:ext uri="{28A0092B-C50C-407E-A947-70E740481C1C}">
                <a14:useLocalDpi xmlns:a14="http://schemas.microsoft.com/office/drawing/2010/main" val="0"/>
              </a:ext>
            </a:extLst>
          </a:blip>
          <a:srcRect l="32789" t="72997" r="30167" b="2393"/>
          <a:stretch/>
        </p:blipFill>
        <p:spPr>
          <a:xfrm>
            <a:off x="3814699" y="5543459"/>
            <a:ext cx="4516339" cy="1352919"/>
          </a:xfrm>
          <a:prstGeom prst="rect">
            <a:avLst/>
          </a:prstGeom>
        </p:spPr>
      </p:pic>
      <p:pic>
        <p:nvPicPr>
          <p:cNvPr id="32" name="图片 31">
            <a:extLst>
              <a:ext uri="{FF2B5EF4-FFF2-40B4-BE49-F238E27FC236}">
                <a16:creationId xmlns:a16="http://schemas.microsoft.com/office/drawing/2014/main" id="{048B6B15-B688-4194-9ACE-C107A94DE308}"/>
              </a:ext>
            </a:extLst>
          </p:cNvPr>
          <p:cNvPicPr>
            <a:picLocks noChangeAspect="1"/>
          </p:cNvPicPr>
          <p:nvPr userDrawn="1"/>
        </p:nvPicPr>
        <p:blipFill>
          <a:blip r:embed="rId27" cstate="print">
            <a:extLst>
              <a:ext uri="{BEBA8EAE-BF5A-486C-A8C5-ECC9F3942E4B}">
                <a14:imgProps xmlns:a14="http://schemas.microsoft.com/office/drawing/2010/main">
                  <a14:imgLayer r:embed="rId28">
                    <a14:imgEffect>
                      <a14:saturation sat="200000"/>
                    </a14:imgEffect>
                  </a14:imgLayer>
                </a14:imgProps>
              </a:ext>
              <a:ext uri="{28A0092B-C50C-407E-A947-70E740481C1C}">
                <a14:useLocalDpi xmlns:a14="http://schemas.microsoft.com/office/drawing/2010/main" val="0"/>
              </a:ext>
            </a:extLst>
          </a:blip>
          <a:stretch>
            <a:fillRect/>
          </a:stretch>
        </p:blipFill>
        <p:spPr>
          <a:xfrm>
            <a:off x="50981" y="1823907"/>
            <a:ext cx="2089931" cy="5040777"/>
          </a:xfrm>
          <a:prstGeom prst="rect">
            <a:avLst/>
          </a:prstGeom>
        </p:spPr>
      </p:pic>
      <p:pic>
        <p:nvPicPr>
          <p:cNvPr id="50" name="图片 49">
            <a:extLst>
              <a:ext uri="{FF2B5EF4-FFF2-40B4-BE49-F238E27FC236}">
                <a16:creationId xmlns:a16="http://schemas.microsoft.com/office/drawing/2014/main" id="{21241F85-D072-481A-B1DC-8CA3AFF709D2}"/>
              </a:ext>
            </a:extLst>
          </p:cNvPr>
          <p:cNvPicPr>
            <a:picLocks noChangeAspect="1"/>
          </p:cNvPicPr>
          <p:nvPr userDrawn="1"/>
        </p:nvPicPr>
        <p:blipFill rotWithShape="1">
          <a:blip r:embed="rId29" cstate="print">
            <a:extLst>
              <a:ext uri="{28A0092B-C50C-407E-A947-70E740481C1C}">
                <a14:useLocalDpi xmlns:a14="http://schemas.microsoft.com/office/drawing/2010/main" val="0"/>
              </a:ext>
            </a:extLst>
          </a:blip>
          <a:srcRect r="37340"/>
          <a:stretch/>
        </p:blipFill>
        <p:spPr>
          <a:xfrm>
            <a:off x="10202564" y="1303307"/>
            <a:ext cx="1980220" cy="3528980"/>
          </a:xfrm>
          <a:prstGeom prst="rect">
            <a:avLst/>
          </a:prstGeom>
        </p:spPr>
      </p:pic>
      <p:pic>
        <p:nvPicPr>
          <p:cNvPr id="47" name="图片 46">
            <a:extLst>
              <a:ext uri="{FF2B5EF4-FFF2-40B4-BE49-F238E27FC236}">
                <a16:creationId xmlns:a16="http://schemas.microsoft.com/office/drawing/2014/main" id="{0842B79B-695C-4597-B5BF-25DBF12236D9}"/>
              </a:ext>
            </a:extLst>
          </p:cNvPr>
          <p:cNvPicPr>
            <a:picLocks noChangeAspect="1"/>
          </p:cNvPicPr>
          <p:nvPr userDrawn="1"/>
        </p:nvPicPr>
        <p:blipFill rotWithShape="1">
          <a:blip r:embed="rId30">
            <a:extLst>
              <a:ext uri="{BEBA8EAE-BF5A-486C-A8C5-ECC9F3942E4B}">
                <a14:imgProps xmlns:a14="http://schemas.microsoft.com/office/drawing/2010/main">
                  <a14:imgLayer r:embed="rId31">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r="41041" b="78760"/>
          <a:stretch/>
        </p:blipFill>
        <p:spPr>
          <a:xfrm flipH="1">
            <a:off x="9727694" y="-11457"/>
            <a:ext cx="2484450" cy="3082952"/>
          </a:xfrm>
          <a:prstGeom prst="rect">
            <a:avLst/>
          </a:prstGeom>
        </p:spPr>
      </p:pic>
      <p:pic>
        <p:nvPicPr>
          <p:cNvPr id="34" name="图片 33">
            <a:extLst>
              <a:ext uri="{FF2B5EF4-FFF2-40B4-BE49-F238E27FC236}">
                <a16:creationId xmlns:a16="http://schemas.microsoft.com/office/drawing/2014/main" id="{64177B3A-7DF4-4243-AC1E-BF1A8FE0C220}"/>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1476963" y="4206760"/>
            <a:ext cx="715037" cy="2631196"/>
          </a:xfrm>
          <a:prstGeom prst="rect">
            <a:avLst/>
          </a:prstGeom>
        </p:spPr>
      </p:pic>
      <p:pic>
        <p:nvPicPr>
          <p:cNvPr id="39" name="图片 38">
            <a:extLst>
              <a:ext uri="{FF2B5EF4-FFF2-40B4-BE49-F238E27FC236}">
                <a16:creationId xmlns:a16="http://schemas.microsoft.com/office/drawing/2014/main" id="{27F1FBDD-0D01-48D3-BFE4-B86E7811D7F3}"/>
              </a:ext>
            </a:extLst>
          </p:cNvPr>
          <p:cNvPicPr>
            <a:picLocks noChangeAspect="1"/>
          </p:cNvPicPr>
          <p:nvPr userDrawn="1"/>
        </p:nvPicPr>
        <p:blipFill rotWithShape="1">
          <a:blip r:embed="rId33">
            <a:extLst>
              <a:ext uri="{BEBA8EAE-BF5A-486C-A8C5-ECC9F3942E4B}">
                <a14:imgProps xmlns:a14="http://schemas.microsoft.com/office/drawing/2010/main">
                  <a14:imgLayer r:embed="rId31">
                    <a14:imgEffect>
                      <a14:saturation sat="300000"/>
                    </a14:imgEffect>
                  </a14:imgLayer>
                </a14:imgProps>
              </a:ext>
              <a:ext uri="{28A0092B-C50C-407E-A947-70E740481C1C}">
                <a14:useLocalDpi xmlns:a14="http://schemas.microsoft.com/office/drawing/2010/main" val="0"/>
              </a:ext>
            </a:extLst>
          </a:blip>
          <a:srcRect t="36917" b="-1"/>
          <a:stretch/>
        </p:blipFill>
        <p:spPr>
          <a:xfrm>
            <a:off x="-23133" y="-23494"/>
            <a:ext cx="3157662" cy="6861450"/>
          </a:xfrm>
          <a:prstGeom prst="rect">
            <a:avLst/>
          </a:prstGeom>
        </p:spPr>
      </p:pic>
    </p:spTree>
    <p:extLst>
      <p:ext uri="{BB962C8B-B14F-4D97-AF65-F5344CB8AC3E}">
        <p14:creationId xmlns:p14="http://schemas.microsoft.com/office/powerpoint/2010/main" val="5695689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0" y="-12795"/>
            <a:ext cx="12191867" cy="6903827"/>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797" name="Google Shape;797;p13"/>
          <p:cNvSpPr txBox="1">
            <a:spLocks noGrp="1"/>
          </p:cNvSpPr>
          <p:nvPr>
            <p:ph type="title"/>
          </p:nvPr>
        </p:nvSpPr>
        <p:spPr>
          <a:xfrm>
            <a:off x="2109317" y="23339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98" name="Google Shape;798;p13"/>
          <p:cNvSpPr txBox="1">
            <a:spLocks noGrp="1"/>
          </p:cNvSpPr>
          <p:nvPr>
            <p:ph type="subTitle" idx="1"/>
          </p:nvPr>
        </p:nvSpPr>
        <p:spPr>
          <a:xfrm>
            <a:off x="2109309" y="3033555"/>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99" name="Google Shape;799;p13"/>
          <p:cNvSpPr txBox="1">
            <a:spLocks noGrp="1"/>
          </p:cNvSpPr>
          <p:nvPr>
            <p:ph type="title" idx="2" hasCustomPrompt="1"/>
          </p:nvPr>
        </p:nvSpPr>
        <p:spPr>
          <a:xfrm>
            <a:off x="1022379" y="2333967"/>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0" name="Google Shape;800;p13"/>
          <p:cNvSpPr txBox="1">
            <a:spLocks noGrp="1"/>
          </p:cNvSpPr>
          <p:nvPr>
            <p:ph type="title" idx="3"/>
          </p:nvPr>
        </p:nvSpPr>
        <p:spPr>
          <a:xfrm>
            <a:off x="7359183" y="23339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1" name="Google Shape;801;p13"/>
          <p:cNvSpPr txBox="1">
            <a:spLocks noGrp="1"/>
          </p:cNvSpPr>
          <p:nvPr>
            <p:ph type="subTitle" idx="4"/>
          </p:nvPr>
        </p:nvSpPr>
        <p:spPr>
          <a:xfrm>
            <a:off x="7359176" y="3033555"/>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2" name="Google Shape;802;p13"/>
          <p:cNvSpPr txBox="1">
            <a:spLocks noGrp="1"/>
          </p:cNvSpPr>
          <p:nvPr>
            <p:ph type="title" idx="5" hasCustomPrompt="1"/>
          </p:nvPr>
        </p:nvSpPr>
        <p:spPr>
          <a:xfrm>
            <a:off x="6272212" y="2333967"/>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3" name="Google Shape;803;p13"/>
          <p:cNvSpPr txBox="1">
            <a:spLocks noGrp="1"/>
          </p:cNvSpPr>
          <p:nvPr>
            <p:ph type="title" idx="6"/>
          </p:nvPr>
        </p:nvSpPr>
        <p:spPr>
          <a:xfrm>
            <a:off x="2109317" y="39631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4" name="Google Shape;804;p13"/>
          <p:cNvSpPr txBox="1">
            <a:spLocks noGrp="1"/>
          </p:cNvSpPr>
          <p:nvPr>
            <p:ph type="subTitle" idx="7"/>
          </p:nvPr>
        </p:nvSpPr>
        <p:spPr>
          <a:xfrm>
            <a:off x="2109309" y="4662753"/>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5" name="Google Shape;805;p13"/>
          <p:cNvSpPr txBox="1">
            <a:spLocks noGrp="1"/>
          </p:cNvSpPr>
          <p:nvPr>
            <p:ph type="title" idx="8" hasCustomPrompt="1"/>
          </p:nvPr>
        </p:nvSpPr>
        <p:spPr>
          <a:xfrm>
            <a:off x="1022379" y="3945703"/>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6" name="Google Shape;806;p13"/>
          <p:cNvSpPr txBox="1">
            <a:spLocks noGrp="1"/>
          </p:cNvSpPr>
          <p:nvPr>
            <p:ph type="title" idx="9"/>
          </p:nvPr>
        </p:nvSpPr>
        <p:spPr>
          <a:xfrm>
            <a:off x="7359183" y="39631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7" name="Google Shape;807;p13"/>
          <p:cNvSpPr txBox="1">
            <a:spLocks noGrp="1"/>
          </p:cNvSpPr>
          <p:nvPr>
            <p:ph type="subTitle" idx="13"/>
          </p:nvPr>
        </p:nvSpPr>
        <p:spPr>
          <a:xfrm>
            <a:off x="7359176" y="4662753"/>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8" name="Google Shape;808;p13"/>
          <p:cNvSpPr txBox="1">
            <a:spLocks noGrp="1"/>
          </p:cNvSpPr>
          <p:nvPr>
            <p:ph type="title" idx="14" hasCustomPrompt="1"/>
          </p:nvPr>
        </p:nvSpPr>
        <p:spPr>
          <a:xfrm>
            <a:off x="6272212" y="3945703"/>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9" name="Google Shape;809;p13"/>
          <p:cNvSpPr txBox="1">
            <a:spLocks noGrp="1"/>
          </p:cNvSpPr>
          <p:nvPr>
            <p:ph type="title" idx="15"/>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553172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38FEF9B-024C-40A5-82D5-785E9E01F2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46" t="13144" b="18383"/>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808EC99-7547-4975-AA7A-CDF4C90DE642}"/>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20081"/>
          <a:stretch/>
        </p:blipFill>
        <p:spPr>
          <a:xfrm>
            <a:off x="4640" y="3637152"/>
            <a:ext cx="12192000" cy="3200804"/>
          </a:xfrm>
          <a:prstGeom prst="rect">
            <a:avLst/>
          </a:prstGeom>
        </p:spPr>
      </p:pic>
      <p:pic>
        <p:nvPicPr>
          <p:cNvPr id="21" name="图片 20">
            <a:extLst>
              <a:ext uri="{FF2B5EF4-FFF2-40B4-BE49-F238E27FC236}">
                <a16:creationId xmlns:a16="http://schemas.microsoft.com/office/drawing/2014/main" id="{13374661-C79F-4204-85B9-BA34A0262722}"/>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4385" b="30439"/>
          <a:stretch/>
        </p:blipFill>
        <p:spPr>
          <a:xfrm>
            <a:off x="2863635" y="3924484"/>
            <a:ext cx="9346860" cy="2943540"/>
          </a:xfrm>
          <a:prstGeom prst="rect">
            <a:avLst/>
          </a:prstGeom>
        </p:spPr>
      </p:pic>
      <p:pic>
        <p:nvPicPr>
          <p:cNvPr id="22" name="图片 21">
            <a:extLst>
              <a:ext uri="{FF2B5EF4-FFF2-40B4-BE49-F238E27FC236}">
                <a16:creationId xmlns:a16="http://schemas.microsoft.com/office/drawing/2014/main" id="{CA49B561-B386-426C-9FA8-AF99860655AF}"/>
              </a:ext>
            </a:extLst>
          </p:cNvPr>
          <p:cNvPicPr>
            <a:picLocks noChangeAspect="1"/>
          </p:cNvPicPr>
          <p:nvPr userDrawn="1"/>
        </p:nvPicPr>
        <p:blipFill rotWithShape="1">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52211"/>
          <a:stretch/>
        </p:blipFill>
        <p:spPr>
          <a:xfrm>
            <a:off x="-18493" y="4259057"/>
            <a:ext cx="12192000" cy="2608395"/>
          </a:xfrm>
          <a:prstGeom prst="rect">
            <a:avLst/>
          </a:prstGeom>
        </p:spPr>
      </p:pic>
      <p:pic>
        <p:nvPicPr>
          <p:cNvPr id="24" name="图片 23">
            <a:extLst>
              <a:ext uri="{FF2B5EF4-FFF2-40B4-BE49-F238E27FC236}">
                <a16:creationId xmlns:a16="http://schemas.microsoft.com/office/drawing/2014/main" id="{F5A9E457-B760-46FD-AE0E-AF951D239F24}"/>
              </a:ext>
            </a:extLst>
          </p:cNvPr>
          <p:cNvPicPr>
            <a:picLocks noChangeAspect="1"/>
          </p:cNvPicPr>
          <p:nvPr userDrawn="1"/>
        </p:nvPicPr>
        <p:blipFill rotWithShape="1">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t="17288"/>
          <a:stretch/>
        </p:blipFill>
        <p:spPr>
          <a:xfrm>
            <a:off x="2306367" y="4596315"/>
            <a:ext cx="9890271" cy="2268369"/>
          </a:xfrm>
          <a:prstGeom prst="rect">
            <a:avLst/>
          </a:prstGeom>
        </p:spPr>
      </p:pic>
      <p:pic>
        <p:nvPicPr>
          <p:cNvPr id="25" name="图片 24">
            <a:extLst>
              <a:ext uri="{FF2B5EF4-FFF2-40B4-BE49-F238E27FC236}">
                <a16:creationId xmlns:a16="http://schemas.microsoft.com/office/drawing/2014/main" id="{4998F1D9-0C66-4406-B29D-E6E9B843AB80}"/>
              </a:ext>
            </a:extLst>
          </p:cNvPr>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t="35126" b="16469"/>
          <a:stretch/>
        </p:blipFill>
        <p:spPr>
          <a:xfrm>
            <a:off x="5040948" y="5542767"/>
            <a:ext cx="7181704" cy="1346437"/>
          </a:xfrm>
          <a:prstGeom prst="rect">
            <a:avLst/>
          </a:prstGeom>
        </p:spPr>
      </p:pic>
      <p:pic>
        <p:nvPicPr>
          <p:cNvPr id="26" name="图片 25">
            <a:extLst>
              <a:ext uri="{FF2B5EF4-FFF2-40B4-BE49-F238E27FC236}">
                <a16:creationId xmlns:a16="http://schemas.microsoft.com/office/drawing/2014/main" id="{A7877C5F-1C5C-4E1E-9B48-3AAD12B55BA6}"/>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38198" b="12866"/>
          <a:stretch/>
        </p:blipFill>
        <p:spPr>
          <a:xfrm>
            <a:off x="0" y="5699446"/>
            <a:ext cx="6277098" cy="1189758"/>
          </a:xfrm>
          <a:prstGeom prst="rect">
            <a:avLst/>
          </a:prstGeom>
        </p:spPr>
      </p:pic>
      <p:pic>
        <p:nvPicPr>
          <p:cNvPr id="27" name="图片 26">
            <a:extLst>
              <a:ext uri="{FF2B5EF4-FFF2-40B4-BE49-F238E27FC236}">
                <a16:creationId xmlns:a16="http://schemas.microsoft.com/office/drawing/2014/main" id="{DA74AC25-682C-47F4-8F7C-C11A5CE928FC}"/>
              </a:ext>
            </a:extLst>
          </p:cNvPr>
          <p:cNvPicPr>
            <a:picLocks noChangeAspect="1"/>
          </p:cNvPicPr>
          <p:nvPr userDrawn="1"/>
        </p:nvPicPr>
        <p:blipFill rotWithShape="1">
          <a:blip r:embed="rId15" cstate="print">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rcRect l="32789" t="72997" r="30167" b="2393"/>
          <a:stretch/>
        </p:blipFill>
        <p:spPr>
          <a:xfrm>
            <a:off x="3814699" y="5543459"/>
            <a:ext cx="4516339" cy="1352919"/>
          </a:xfrm>
          <a:prstGeom prst="rect">
            <a:avLst/>
          </a:prstGeom>
        </p:spPr>
      </p:pic>
      <p:pic>
        <p:nvPicPr>
          <p:cNvPr id="28" name="图片 27">
            <a:extLst>
              <a:ext uri="{FF2B5EF4-FFF2-40B4-BE49-F238E27FC236}">
                <a16:creationId xmlns:a16="http://schemas.microsoft.com/office/drawing/2014/main" id="{94D0DC3B-09DE-4501-96C1-4F7F2CF343B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476963" y="4206760"/>
            <a:ext cx="715037" cy="2631196"/>
          </a:xfrm>
          <a:prstGeom prst="rect">
            <a:avLst/>
          </a:prstGeom>
        </p:spPr>
      </p:pic>
      <p:pic>
        <p:nvPicPr>
          <p:cNvPr id="30" name="图片 29">
            <a:extLst>
              <a:ext uri="{FF2B5EF4-FFF2-40B4-BE49-F238E27FC236}">
                <a16:creationId xmlns:a16="http://schemas.microsoft.com/office/drawing/2014/main" id="{9CE99590-016D-4F50-A71D-9C4F9409188F}"/>
              </a:ext>
            </a:extLst>
          </p:cNvPr>
          <p:cNvPicPr>
            <a:picLocks noChangeAspect="1"/>
          </p:cNvPicPr>
          <p:nvPr userDrawn="1"/>
        </p:nvPicPr>
        <p:blipFill rotWithShape="1">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r="41041" b="78760"/>
          <a:stretch/>
        </p:blipFill>
        <p:spPr>
          <a:xfrm flipH="1">
            <a:off x="9707550" y="-8734"/>
            <a:ext cx="2484450" cy="3082952"/>
          </a:xfrm>
          <a:prstGeom prst="rect">
            <a:avLst/>
          </a:prstGeom>
        </p:spPr>
      </p:pic>
      <p:pic>
        <p:nvPicPr>
          <p:cNvPr id="31" name="图片 30">
            <a:extLst>
              <a:ext uri="{FF2B5EF4-FFF2-40B4-BE49-F238E27FC236}">
                <a16:creationId xmlns:a16="http://schemas.microsoft.com/office/drawing/2014/main" id="{582BF111-7157-421E-A857-6ACCD24DD38F}"/>
              </a:ext>
            </a:extLst>
          </p:cNvPr>
          <p:cNvPicPr>
            <a:picLocks noChangeAspect="1"/>
          </p:cNvPicPr>
          <p:nvPr userDrawn="1"/>
        </p:nvPicPr>
        <p:blipFill rotWithShape="1">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t="36917" b="-1"/>
          <a:stretch/>
        </p:blipFill>
        <p:spPr>
          <a:xfrm>
            <a:off x="0" y="-3172"/>
            <a:ext cx="3157662" cy="6861450"/>
          </a:xfrm>
          <a:prstGeom prst="rect">
            <a:avLst/>
          </a:prstGeom>
        </p:spPr>
      </p:pic>
    </p:spTree>
    <p:extLst>
      <p:ext uri="{BB962C8B-B14F-4D97-AF65-F5344CB8AC3E}">
        <p14:creationId xmlns:p14="http://schemas.microsoft.com/office/powerpoint/2010/main" val="4458416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6084904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4"/>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9"/>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03492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5"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07486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a:prstGeom prst="rect">
            <a:avLst/>
          </a:prstGeom>
        </p:spPr>
        <p:txBody>
          <a:bodyPr anchor="t"/>
          <a:lstStyle>
            <a:lvl1pPr algn="l">
              <a:defRPr sz="7274" b="1" cap="all"/>
            </a:lvl1pPr>
          </a:lstStyle>
          <a:p>
            <a:r>
              <a:rPr lang="en-US" smtClean="0"/>
              <a:t>Click to edit Master title style</a:t>
            </a:r>
            <a:endParaRPr lang="en-US"/>
          </a:p>
        </p:txBody>
      </p:sp>
      <p:sp>
        <p:nvSpPr>
          <p:cNvPr id="3" name="Text Placeholder 2"/>
          <p:cNvSpPr>
            <a:spLocks noGrp="1"/>
          </p:cNvSpPr>
          <p:nvPr>
            <p:ph type="body" idx="1"/>
          </p:nvPr>
        </p:nvSpPr>
        <p:spPr>
          <a:xfrm>
            <a:off x="1654944" y="5284936"/>
            <a:ext cx="17807885" cy="2727613"/>
          </a:xfrm>
          <a:prstGeom prst="rect">
            <a:avLst/>
          </a:prstGeom>
        </p:spPr>
        <p:txBody>
          <a:bodyPr anchor="b"/>
          <a:lstStyle>
            <a:lvl1pPr marL="0" indent="0">
              <a:buNone/>
              <a:defRPr sz="3636">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03247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59700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5" y="2791114"/>
            <a:ext cx="9256755"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2" y="2791114"/>
            <a:ext cx="9260391"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2"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6067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52546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78972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6"/>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8"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5" y="2609277"/>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7381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810"/>
        <p:cNvGrpSpPr/>
        <p:nvPr/>
      </p:nvGrpSpPr>
      <p:grpSpPr>
        <a:xfrm>
          <a:off x="0" y="0"/>
          <a:ext cx="0" cy="0"/>
          <a:chOff x="0" y="0"/>
          <a:chExt cx="0" cy="0"/>
        </a:xfrm>
      </p:grpSpPr>
      <p:grpSp>
        <p:nvGrpSpPr>
          <p:cNvPr id="811" name="Google Shape;811;p14"/>
          <p:cNvGrpSpPr/>
          <p:nvPr/>
        </p:nvGrpSpPr>
        <p:grpSpPr>
          <a:xfrm>
            <a:off x="0" y="-12795"/>
            <a:ext cx="12191867" cy="6903827"/>
            <a:chOff x="0" y="-9596"/>
            <a:chExt cx="9143900" cy="5177870"/>
          </a:xfrm>
        </p:grpSpPr>
        <p:grpSp>
          <p:nvGrpSpPr>
            <p:cNvPr id="812" name="Google Shape;812;p14"/>
            <p:cNvGrpSpPr/>
            <p:nvPr/>
          </p:nvGrpSpPr>
          <p:grpSpPr>
            <a:xfrm>
              <a:off x="0" y="-9596"/>
              <a:ext cx="9143900" cy="5177870"/>
              <a:chOff x="0" y="-9596"/>
              <a:chExt cx="9143900" cy="5177870"/>
            </a:xfrm>
          </p:grpSpPr>
          <p:sp>
            <p:nvSpPr>
              <p:cNvPr id="813" name="Google Shape;813;p14"/>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1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1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1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1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18" name="Google Shape;818;p14"/>
              <p:cNvGrpSpPr/>
              <p:nvPr/>
            </p:nvGrpSpPr>
            <p:grpSpPr>
              <a:xfrm>
                <a:off x="39" y="-9596"/>
                <a:ext cx="9143568" cy="3483084"/>
                <a:chOff x="262312" y="450905"/>
                <a:chExt cx="8126894" cy="3040667"/>
              </a:xfrm>
            </p:grpSpPr>
            <p:sp>
              <p:nvSpPr>
                <p:cNvPr id="819" name="Google Shape;819;p1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1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1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1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1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1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1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1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1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1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1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1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1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1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1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1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1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1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1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1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1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1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1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1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1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1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1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1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1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1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1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14"/>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1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1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1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54" name="Google Shape;854;p14"/>
              <p:cNvGrpSpPr/>
              <p:nvPr/>
            </p:nvGrpSpPr>
            <p:grpSpPr>
              <a:xfrm>
                <a:off x="0" y="4065899"/>
                <a:ext cx="9143900" cy="1102374"/>
                <a:chOff x="0" y="4065899"/>
                <a:chExt cx="9143900" cy="1102374"/>
              </a:xfrm>
            </p:grpSpPr>
            <p:sp>
              <p:nvSpPr>
                <p:cNvPr id="855" name="Google Shape;855;p1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1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1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1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1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1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1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1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1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1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1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1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1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1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1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1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71" name="Google Shape;871;p14"/>
                <p:cNvGrpSpPr/>
                <p:nvPr/>
              </p:nvGrpSpPr>
              <p:grpSpPr>
                <a:xfrm>
                  <a:off x="476510" y="4065899"/>
                  <a:ext cx="266262" cy="475209"/>
                  <a:chOff x="476510" y="4065899"/>
                  <a:chExt cx="266262" cy="475209"/>
                </a:xfrm>
              </p:grpSpPr>
              <p:sp>
                <p:nvSpPr>
                  <p:cNvPr id="872" name="Google Shape;872;p1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1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1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1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76" name="Google Shape;876;p14"/>
                <p:cNvGrpSpPr/>
                <p:nvPr/>
              </p:nvGrpSpPr>
              <p:grpSpPr>
                <a:xfrm>
                  <a:off x="8430902" y="4070574"/>
                  <a:ext cx="214776" cy="454279"/>
                  <a:chOff x="8430902" y="4070574"/>
                  <a:chExt cx="214776" cy="454279"/>
                </a:xfrm>
              </p:grpSpPr>
              <p:sp>
                <p:nvSpPr>
                  <p:cNvPr id="877" name="Google Shape;877;p1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1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1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80" name="Google Shape;880;p14"/>
                <p:cNvGrpSpPr/>
                <p:nvPr/>
              </p:nvGrpSpPr>
              <p:grpSpPr>
                <a:xfrm>
                  <a:off x="5699960" y="4366499"/>
                  <a:ext cx="266262" cy="475209"/>
                  <a:chOff x="5699960" y="4366499"/>
                  <a:chExt cx="266262" cy="475209"/>
                </a:xfrm>
              </p:grpSpPr>
              <p:sp>
                <p:nvSpPr>
                  <p:cNvPr id="881" name="Google Shape;881;p1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1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1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1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885" name="Google Shape;885;p14"/>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86" name="Google Shape;886;p14"/>
          <p:cNvSpPr txBox="1">
            <a:spLocks noGrp="1"/>
          </p:cNvSpPr>
          <p:nvPr>
            <p:ph type="title"/>
          </p:nvPr>
        </p:nvSpPr>
        <p:spPr>
          <a:xfrm>
            <a:off x="5326551" y="2510200"/>
            <a:ext cx="5196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87" name="Google Shape;887;p14"/>
          <p:cNvSpPr txBox="1">
            <a:spLocks noGrp="1"/>
          </p:cNvSpPr>
          <p:nvPr>
            <p:ph type="title" idx="2" hasCustomPrompt="1"/>
          </p:nvPr>
        </p:nvSpPr>
        <p:spPr>
          <a:xfrm>
            <a:off x="1668651" y="2529779"/>
            <a:ext cx="3390800" cy="206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172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8" name="Google Shape;888;p14"/>
          <p:cNvSpPr txBox="1">
            <a:spLocks noGrp="1"/>
          </p:cNvSpPr>
          <p:nvPr>
            <p:ph type="subTitle" idx="1"/>
          </p:nvPr>
        </p:nvSpPr>
        <p:spPr>
          <a:xfrm>
            <a:off x="5326567" y="3780533"/>
            <a:ext cx="5817600" cy="573600"/>
          </a:xfrm>
          <a:prstGeom prst="rect">
            <a:avLst/>
          </a:prstGeom>
          <a:solidFill>
            <a:schemeClr val="accent2"/>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lt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80" name="Picture 7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1"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2"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3" name="Picture 8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4"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5"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6"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7924482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5"/>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5" y="1114137"/>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6"/>
            </a:lvl4pPr>
            <a:lvl5pPr marL="3325290" indent="0">
              <a:buNone/>
              <a:defRPr sz="3636"/>
            </a:lvl5pPr>
            <a:lvl6pPr marL="4156613" indent="0">
              <a:buNone/>
              <a:defRPr sz="3636"/>
            </a:lvl6pPr>
            <a:lvl7pPr marL="4987935" indent="0">
              <a:buNone/>
              <a:defRPr sz="3636"/>
            </a:lvl7pPr>
            <a:lvl8pPr marL="5819258" indent="0">
              <a:buNone/>
              <a:defRPr sz="3636"/>
            </a:lvl8pPr>
            <a:lvl9pPr marL="6650581" indent="0">
              <a:buNone/>
              <a:defRPr sz="3636"/>
            </a:lvl9pPr>
          </a:lstStyle>
          <a:p>
            <a:endParaRPr lang="en-US"/>
          </a:p>
        </p:txBody>
      </p:sp>
      <p:sp>
        <p:nvSpPr>
          <p:cNvPr id="4" name="Text Placeholder 3"/>
          <p:cNvSpPr>
            <a:spLocks noGrp="1"/>
          </p:cNvSpPr>
          <p:nvPr>
            <p:ph type="body" sz="half" idx="2"/>
          </p:nvPr>
        </p:nvSpPr>
        <p:spPr>
          <a:xfrm>
            <a:off x="4106435" y="9758798"/>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06520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5"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23606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12/12/2023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2007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0" y="-12795"/>
            <a:ext cx="12191867" cy="6903827"/>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65" name="Google Shape;965;p15"/>
          <p:cNvSpPr txBox="1">
            <a:spLocks noGrp="1"/>
          </p:cNvSpPr>
          <p:nvPr>
            <p:ph type="title"/>
          </p:nvPr>
        </p:nvSpPr>
        <p:spPr>
          <a:xfrm>
            <a:off x="2116333" y="2073133"/>
            <a:ext cx="7959200" cy="17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600">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66" name="Google Shape;966;p15"/>
          <p:cNvSpPr txBox="1">
            <a:spLocks noGrp="1"/>
          </p:cNvSpPr>
          <p:nvPr>
            <p:ph type="subTitle" idx="1"/>
          </p:nvPr>
        </p:nvSpPr>
        <p:spPr>
          <a:xfrm>
            <a:off x="2494367" y="4010667"/>
            <a:ext cx="7203200" cy="57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lt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5411370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0" y="-12795"/>
            <a:ext cx="12191867" cy="6903827"/>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43" name="Google Shape;1043;p16"/>
          <p:cNvSpPr txBox="1">
            <a:spLocks noGrp="1"/>
          </p:cNvSpPr>
          <p:nvPr>
            <p:ph type="title"/>
          </p:nvPr>
        </p:nvSpPr>
        <p:spPr>
          <a:xfrm flipH="1">
            <a:off x="1978025" y="2510200"/>
            <a:ext cx="5196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6667">
                <a:solidFill>
                  <a:schemeClr val="accent2"/>
                </a:solidFill>
              </a:defRPr>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1044" name="Google Shape;1044;p16"/>
          <p:cNvSpPr txBox="1">
            <a:spLocks noGrp="1"/>
          </p:cNvSpPr>
          <p:nvPr>
            <p:ph type="title" idx="2" hasCustomPrompt="1"/>
          </p:nvPr>
        </p:nvSpPr>
        <p:spPr>
          <a:xfrm flipH="1">
            <a:off x="7441925" y="2529779"/>
            <a:ext cx="3390800" cy="2066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17200">
                <a:solidFill>
                  <a:schemeClr val="accent2"/>
                </a:solidFill>
              </a:defRPr>
            </a:lvl1pPr>
            <a:lvl2pPr lvl="1" algn="ctr" rtl="0">
              <a:spcBef>
                <a:spcPts val="0"/>
              </a:spcBef>
              <a:spcAft>
                <a:spcPts val="0"/>
              </a:spcAft>
              <a:buClr>
                <a:schemeClr val="accent2"/>
              </a:buClr>
              <a:buSzPts val="6000"/>
              <a:buNone/>
              <a:defRPr sz="8000">
                <a:solidFill>
                  <a:schemeClr val="accent2"/>
                </a:solidFill>
              </a:defRPr>
            </a:lvl2pPr>
            <a:lvl3pPr lvl="2" algn="ctr" rtl="0">
              <a:spcBef>
                <a:spcPts val="0"/>
              </a:spcBef>
              <a:spcAft>
                <a:spcPts val="0"/>
              </a:spcAft>
              <a:buClr>
                <a:schemeClr val="accent2"/>
              </a:buClr>
              <a:buSzPts val="6000"/>
              <a:buNone/>
              <a:defRPr sz="8000">
                <a:solidFill>
                  <a:schemeClr val="accent2"/>
                </a:solidFill>
              </a:defRPr>
            </a:lvl3pPr>
            <a:lvl4pPr lvl="3" algn="ctr" rtl="0">
              <a:spcBef>
                <a:spcPts val="0"/>
              </a:spcBef>
              <a:spcAft>
                <a:spcPts val="0"/>
              </a:spcAft>
              <a:buClr>
                <a:schemeClr val="accent2"/>
              </a:buClr>
              <a:buSzPts val="6000"/>
              <a:buNone/>
              <a:defRPr sz="8000">
                <a:solidFill>
                  <a:schemeClr val="accent2"/>
                </a:solidFill>
              </a:defRPr>
            </a:lvl4pPr>
            <a:lvl5pPr lvl="4" algn="ctr" rtl="0">
              <a:spcBef>
                <a:spcPts val="0"/>
              </a:spcBef>
              <a:spcAft>
                <a:spcPts val="0"/>
              </a:spcAft>
              <a:buClr>
                <a:schemeClr val="accent2"/>
              </a:buClr>
              <a:buSzPts val="6000"/>
              <a:buNone/>
              <a:defRPr sz="8000">
                <a:solidFill>
                  <a:schemeClr val="accent2"/>
                </a:solidFill>
              </a:defRPr>
            </a:lvl5pPr>
            <a:lvl6pPr lvl="5" algn="ctr" rtl="0">
              <a:spcBef>
                <a:spcPts val="0"/>
              </a:spcBef>
              <a:spcAft>
                <a:spcPts val="0"/>
              </a:spcAft>
              <a:buClr>
                <a:schemeClr val="accent2"/>
              </a:buClr>
              <a:buSzPts val="6000"/>
              <a:buNone/>
              <a:defRPr sz="8000">
                <a:solidFill>
                  <a:schemeClr val="accent2"/>
                </a:solidFill>
              </a:defRPr>
            </a:lvl6pPr>
            <a:lvl7pPr lvl="6" algn="ctr" rtl="0">
              <a:spcBef>
                <a:spcPts val="0"/>
              </a:spcBef>
              <a:spcAft>
                <a:spcPts val="0"/>
              </a:spcAft>
              <a:buClr>
                <a:schemeClr val="accent2"/>
              </a:buClr>
              <a:buSzPts val="6000"/>
              <a:buNone/>
              <a:defRPr sz="8000">
                <a:solidFill>
                  <a:schemeClr val="accent2"/>
                </a:solidFill>
              </a:defRPr>
            </a:lvl7pPr>
            <a:lvl8pPr lvl="7" algn="ctr" rtl="0">
              <a:spcBef>
                <a:spcPts val="0"/>
              </a:spcBef>
              <a:spcAft>
                <a:spcPts val="0"/>
              </a:spcAft>
              <a:buClr>
                <a:schemeClr val="accent2"/>
              </a:buClr>
              <a:buSzPts val="6000"/>
              <a:buNone/>
              <a:defRPr sz="8000">
                <a:solidFill>
                  <a:schemeClr val="accent2"/>
                </a:solidFill>
              </a:defRPr>
            </a:lvl8pPr>
            <a:lvl9pPr lvl="8" algn="ctr" rtl="0">
              <a:spcBef>
                <a:spcPts val="0"/>
              </a:spcBef>
              <a:spcAft>
                <a:spcPts val="0"/>
              </a:spcAft>
              <a:buClr>
                <a:schemeClr val="accent2"/>
              </a:buClr>
              <a:buSzPts val="6000"/>
              <a:buNone/>
              <a:defRPr sz="8000">
                <a:solidFill>
                  <a:schemeClr val="accent2"/>
                </a:solidFill>
              </a:defRPr>
            </a:lvl9pPr>
          </a:lstStyle>
          <a:p>
            <a:r>
              <a:t>xx%</a:t>
            </a:r>
          </a:p>
        </p:txBody>
      </p:sp>
      <p:sp>
        <p:nvSpPr>
          <p:cNvPr id="1045" name="Google Shape;1045;p16"/>
          <p:cNvSpPr txBox="1">
            <a:spLocks noGrp="1"/>
          </p:cNvSpPr>
          <p:nvPr>
            <p:ph type="subTitle" idx="1"/>
          </p:nvPr>
        </p:nvSpPr>
        <p:spPr>
          <a:xfrm flipH="1">
            <a:off x="1357208" y="3780533"/>
            <a:ext cx="5817600" cy="5736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solidFill>
                  <a:schemeClr val="lt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2625477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46"/>
        <p:cNvGrpSpPr/>
        <p:nvPr/>
      </p:nvGrpSpPr>
      <p:grpSpPr>
        <a:xfrm>
          <a:off x="0" y="0"/>
          <a:ext cx="0" cy="0"/>
          <a:chOff x="0" y="0"/>
          <a:chExt cx="0" cy="0"/>
        </a:xfrm>
      </p:grpSpPr>
      <p:grpSp>
        <p:nvGrpSpPr>
          <p:cNvPr id="1047" name="Google Shape;1047;p17"/>
          <p:cNvGrpSpPr/>
          <p:nvPr/>
        </p:nvGrpSpPr>
        <p:grpSpPr>
          <a:xfrm>
            <a:off x="0" y="-12795"/>
            <a:ext cx="12191867" cy="6903827"/>
            <a:chOff x="0" y="-9596"/>
            <a:chExt cx="9143900" cy="5177870"/>
          </a:xfrm>
        </p:grpSpPr>
        <p:grpSp>
          <p:nvGrpSpPr>
            <p:cNvPr id="1048" name="Google Shape;1048;p17"/>
            <p:cNvGrpSpPr/>
            <p:nvPr/>
          </p:nvGrpSpPr>
          <p:grpSpPr>
            <a:xfrm>
              <a:off x="0" y="-9596"/>
              <a:ext cx="9143900" cy="5177870"/>
              <a:chOff x="0" y="-9596"/>
              <a:chExt cx="9143900" cy="5177870"/>
            </a:xfrm>
          </p:grpSpPr>
          <p:sp>
            <p:nvSpPr>
              <p:cNvPr id="1049" name="Google Shape;1049;p17"/>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0" name="Google Shape;1050;p1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1" name="Google Shape;1051;p1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1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3" name="Google Shape;1053;p1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54" name="Google Shape;1054;p17"/>
              <p:cNvGrpSpPr/>
              <p:nvPr/>
            </p:nvGrpSpPr>
            <p:grpSpPr>
              <a:xfrm>
                <a:off x="39" y="-9596"/>
                <a:ext cx="9143568" cy="3483084"/>
                <a:chOff x="262312" y="450905"/>
                <a:chExt cx="8126894" cy="3040667"/>
              </a:xfrm>
            </p:grpSpPr>
            <p:sp>
              <p:nvSpPr>
                <p:cNvPr id="1055" name="Google Shape;1055;p1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6" name="Google Shape;1056;p1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7" name="Google Shape;1057;p1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8" name="Google Shape;1058;p1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1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1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1" name="Google Shape;1061;p1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2" name="Google Shape;1062;p1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3" name="Google Shape;1063;p1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1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5" name="Google Shape;1065;p1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6" name="Google Shape;1066;p1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7" name="Google Shape;1067;p1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8" name="Google Shape;1068;p1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9" name="Google Shape;1069;p1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0" name="Google Shape;1070;p1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1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2" name="Google Shape;1072;p1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3" name="Google Shape;1073;p1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1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5" name="Google Shape;1075;p1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6" name="Google Shape;1076;p1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7" name="Google Shape;1077;p1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8" name="Google Shape;1078;p1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9" name="Google Shape;1079;p1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0" name="Google Shape;1080;p1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1" name="Google Shape;1081;p1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2" name="Google Shape;1082;p1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3" name="Google Shape;1083;p1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4" name="Google Shape;1084;p1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5" name="Google Shape;1085;p1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6" name="Google Shape;1086;p1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7" name="Google Shape;1087;p1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 name="Google Shape;1088;p1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9" name="Google Shape;1089;p1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0" name="Google Shape;1090;p17"/>
              <p:cNvGrpSpPr/>
              <p:nvPr/>
            </p:nvGrpSpPr>
            <p:grpSpPr>
              <a:xfrm>
                <a:off x="0" y="4065899"/>
                <a:ext cx="9143900" cy="1102374"/>
                <a:chOff x="0" y="4065899"/>
                <a:chExt cx="9143900" cy="1102374"/>
              </a:xfrm>
            </p:grpSpPr>
            <p:sp>
              <p:nvSpPr>
                <p:cNvPr id="1091" name="Google Shape;1091;p1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 name="Google Shape;1092;p1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1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4" name="Google Shape;1094;p1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1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6" name="Google Shape;1096;p1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1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1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1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1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1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1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1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1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5" name="Google Shape;1105;p1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6" name="Google Shape;1106;p1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07" name="Google Shape;1107;p17"/>
                <p:cNvGrpSpPr/>
                <p:nvPr/>
              </p:nvGrpSpPr>
              <p:grpSpPr>
                <a:xfrm>
                  <a:off x="476510" y="4065899"/>
                  <a:ext cx="266262" cy="475209"/>
                  <a:chOff x="476510" y="4065899"/>
                  <a:chExt cx="266262" cy="475209"/>
                </a:xfrm>
              </p:grpSpPr>
              <p:sp>
                <p:nvSpPr>
                  <p:cNvPr id="1108" name="Google Shape;1108;p1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1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1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1" name="Google Shape;1111;p1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12" name="Google Shape;1112;p17"/>
                <p:cNvGrpSpPr/>
                <p:nvPr/>
              </p:nvGrpSpPr>
              <p:grpSpPr>
                <a:xfrm>
                  <a:off x="8430902" y="4070574"/>
                  <a:ext cx="214776" cy="454279"/>
                  <a:chOff x="8430902" y="4070574"/>
                  <a:chExt cx="214776" cy="454279"/>
                </a:xfrm>
              </p:grpSpPr>
              <p:sp>
                <p:nvSpPr>
                  <p:cNvPr id="1113" name="Google Shape;1113;p1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4" name="Google Shape;1114;p1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5" name="Google Shape;1115;p1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16" name="Google Shape;1116;p17"/>
                <p:cNvGrpSpPr/>
                <p:nvPr/>
              </p:nvGrpSpPr>
              <p:grpSpPr>
                <a:xfrm>
                  <a:off x="5699960" y="4366499"/>
                  <a:ext cx="266262" cy="475209"/>
                  <a:chOff x="5699960" y="4366499"/>
                  <a:chExt cx="266262" cy="475209"/>
                </a:xfrm>
              </p:grpSpPr>
              <p:sp>
                <p:nvSpPr>
                  <p:cNvPr id="1117" name="Google Shape;1117;p1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1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9" name="Google Shape;1119;p1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Google Shape;1120;p1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121" name="Google Shape;1121;p1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2" name="Google Shape;1122;p17"/>
          <p:cNvSpPr txBox="1">
            <a:spLocks noGrp="1"/>
          </p:cNvSpPr>
          <p:nvPr>
            <p:ph type="title"/>
          </p:nvPr>
        </p:nvSpPr>
        <p:spPr>
          <a:xfrm>
            <a:off x="2323000" y="1789400"/>
            <a:ext cx="7546000" cy="2211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4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23" name="Google Shape;1123;p17"/>
          <p:cNvSpPr txBox="1">
            <a:spLocks noGrp="1"/>
          </p:cNvSpPr>
          <p:nvPr>
            <p:ph type="subTitle" idx="1"/>
          </p:nvPr>
        </p:nvSpPr>
        <p:spPr>
          <a:xfrm>
            <a:off x="2847400" y="4204600"/>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9193330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4"/>
        <p:cNvGrpSpPr/>
        <p:nvPr/>
      </p:nvGrpSpPr>
      <p:grpSpPr>
        <a:xfrm>
          <a:off x="0" y="0"/>
          <a:ext cx="0" cy="0"/>
          <a:chOff x="0" y="0"/>
          <a:chExt cx="0" cy="0"/>
        </a:xfrm>
      </p:grpSpPr>
      <p:sp>
        <p:nvSpPr>
          <p:cNvPr id="1125" name="Google Shape;1125;p18"/>
          <p:cNvSpPr txBox="1">
            <a:spLocks noGrp="1"/>
          </p:cNvSpPr>
          <p:nvPr>
            <p:ph type="title"/>
          </p:nvPr>
        </p:nvSpPr>
        <p:spPr>
          <a:xfrm>
            <a:off x="1969133" y="4349400"/>
            <a:ext cx="8253600" cy="709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3333">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26" name="Google Shape;1126;p18"/>
          <p:cNvSpPr txBox="1">
            <a:spLocks noGrp="1"/>
          </p:cNvSpPr>
          <p:nvPr>
            <p:ph type="subTitle" idx="1"/>
          </p:nvPr>
        </p:nvSpPr>
        <p:spPr>
          <a:xfrm>
            <a:off x="1870467" y="2015100"/>
            <a:ext cx="84512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333">
                <a:solidFill>
                  <a:schemeClr val="lt2"/>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1127" name="Google Shape;1127;p18"/>
          <p:cNvGrpSpPr/>
          <p:nvPr/>
        </p:nvGrpSpPr>
        <p:grpSpPr>
          <a:xfrm>
            <a:off x="0" y="-12795"/>
            <a:ext cx="12191867" cy="6903827"/>
            <a:chOff x="0" y="-9596"/>
            <a:chExt cx="9143900" cy="5177870"/>
          </a:xfrm>
        </p:grpSpPr>
        <p:grpSp>
          <p:nvGrpSpPr>
            <p:cNvPr id="1128" name="Google Shape;1128;p18"/>
            <p:cNvGrpSpPr/>
            <p:nvPr/>
          </p:nvGrpSpPr>
          <p:grpSpPr>
            <a:xfrm>
              <a:off x="0" y="-9596"/>
              <a:ext cx="9143900" cy="5177870"/>
              <a:chOff x="0" y="-9596"/>
              <a:chExt cx="9143900" cy="5177870"/>
            </a:xfrm>
          </p:grpSpPr>
          <p:sp>
            <p:nvSpPr>
              <p:cNvPr id="1129" name="Google Shape;1129;p18"/>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0" name="Google Shape;1130;p18"/>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1" name="Google Shape;1131;p18"/>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2" name="Google Shape;1132;p18"/>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3" name="Google Shape;1133;p18"/>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34" name="Google Shape;1134;p18"/>
              <p:cNvGrpSpPr/>
              <p:nvPr/>
            </p:nvGrpSpPr>
            <p:grpSpPr>
              <a:xfrm>
                <a:off x="39" y="-9596"/>
                <a:ext cx="9143568" cy="3483084"/>
                <a:chOff x="262312" y="450905"/>
                <a:chExt cx="8126894" cy="3040667"/>
              </a:xfrm>
            </p:grpSpPr>
            <p:sp>
              <p:nvSpPr>
                <p:cNvPr id="1135" name="Google Shape;1135;p18"/>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6" name="Google Shape;1136;p18"/>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7" name="Google Shape;1137;p18"/>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8" name="Google Shape;1138;p18"/>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9" name="Google Shape;1139;p18"/>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0" name="Google Shape;1140;p18"/>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1" name="Google Shape;1141;p18"/>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2" name="Google Shape;1142;p18"/>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3" name="Google Shape;1143;p18"/>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4" name="Google Shape;1144;p18"/>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5" name="Google Shape;1145;p18"/>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6" name="Google Shape;1146;p18"/>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7" name="Google Shape;1147;p18"/>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8" name="Google Shape;1148;p18"/>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9" name="Google Shape;1149;p18"/>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0" name="Google Shape;1150;p18"/>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1" name="Google Shape;1151;p18"/>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2" name="Google Shape;1152;p18"/>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3" name="Google Shape;1153;p18"/>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4" name="Google Shape;1154;p18"/>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5" name="Google Shape;1155;p18"/>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6" name="Google Shape;1156;p18"/>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7" name="Google Shape;1157;p18"/>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8" name="Google Shape;1158;p18"/>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9" name="Google Shape;1159;p18"/>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0" name="Google Shape;1160;p18"/>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1" name="Google Shape;1161;p18"/>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2" name="Google Shape;1162;p18"/>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3" name="Google Shape;1163;p18"/>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4" name="Google Shape;1164;p18"/>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5" name="Google Shape;1165;p18"/>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6" name="Google Shape;1166;p18"/>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7" name="Google Shape;1167;p18"/>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8" name="Google Shape;1168;p18"/>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9" name="Google Shape;1169;p18"/>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0" name="Google Shape;1170;p18"/>
              <p:cNvGrpSpPr/>
              <p:nvPr/>
            </p:nvGrpSpPr>
            <p:grpSpPr>
              <a:xfrm>
                <a:off x="0" y="4065899"/>
                <a:ext cx="9143900" cy="1102374"/>
                <a:chOff x="0" y="4065899"/>
                <a:chExt cx="9143900" cy="1102374"/>
              </a:xfrm>
            </p:grpSpPr>
            <p:sp>
              <p:nvSpPr>
                <p:cNvPr id="1171" name="Google Shape;1171;p18"/>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18"/>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3" name="Google Shape;1173;p18"/>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4" name="Google Shape;1174;p18"/>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5" name="Google Shape;1175;p18"/>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6" name="Google Shape;1176;p18"/>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7" name="Google Shape;1177;p18"/>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8" name="Google Shape;1178;p18"/>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9" name="Google Shape;1179;p18"/>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0" name="Google Shape;1180;p18"/>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1" name="Google Shape;1181;p18"/>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2" name="Google Shape;1182;p18"/>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3" name="Google Shape;1183;p18"/>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4" name="Google Shape;1184;p18"/>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5" name="Google Shape;1185;p18"/>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6" name="Google Shape;1186;p18"/>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87" name="Google Shape;1187;p18"/>
                <p:cNvGrpSpPr/>
                <p:nvPr/>
              </p:nvGrpSpPr>
              <p:grpSpPr>
                <a:xfrm>
                  <a:off x="476510" y="4065899"/>
                  <a:ext cx="266262" cy="475209"/>
                  <a:chOff x="476510" y="4065899"/>
                  <a:chExt cx="266262" cy="475209"/>
                </a:xfrm>
              </p:grpSpPr>
              <p:sp>
                <p:nvSpPr>
                  <p:cNvPr id="1188" name="Google Shape;1188;p18"/>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9" name="Google Shape;1189;p18"/>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0" name="Google Shape;1190;p18"/>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1" name="Google Shape;1191;p18"/>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2" name="Google Shape;1192;p18"/>
                <p:cNvGrpSpPr/>
                <p:nvPr/>
              </p:nvGrpSpPr>
              <p:grpSpPr>
                <a:xfrm>
                  <a:off x="8430902" y="4070574"/>
                  <a:ext cx="214776" cy="454279"/>
                  <a:chOff x="8430902" y="4070574"/>
                  <a:chExt cx="214776" cy="454279"/>
                </a:xfrm>
              </p:grpSpPr>
              <p:sp>
                <p:nvSpPr>
                  <p:cNvPr id="1193" name="Google Shape;1193;p18"/>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4" name="Google Shape;1194;p18"/>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5" name="Google Shape;1195;p18"/>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96" name="Google Shape;1196;p18"/>
                <p:cNvGrpSpPr/>
                <p:nvPr/>
              </p:nvGrpSpPr>
              <p:grpSpPr>
                <a:xfrm>
                  <a:off x="5699960" y="4366499"/>
                  <a:ext cx="266262" cy="475209"/>
                  <a:chOff x="5699960" y="4366499"/>
                  <a:chExt cx="266262" cy="475209"/>
                </a:xfrm>
              </p:grpSpPr>
              <p:sp>
                <p:nvSpPr>
                  <p:cNvPr id="1197" name="Google Shape;1197;p18"/>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8" name="Google Shape;1198;p18"/>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9" name="Google Shape;1199;p18"/>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0" name="Google Shape;1200;p18"/>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201" name="Google Shape;1201;p18"/>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807886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0" y="-12795"/>
            <a:ext cx="12191867" cy="6903827"/>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78" name="Google Shape;1278;p19"/>
          <p:cNvSpPr txBox="1">
            <a:spLocks noGrp="1"/>
          </p:cNvSpPr>
          <p:nvPr>
            <p:ph type="title"/>
          </p:nvPr>
        </p:nvSpPr>
        <p:spPr>
          <a:xfrm>
            <a:off x="960000" y="1713700"/>
            <a:ext cx="51360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960000" y="3804700"/>
            <a:ext cx="51360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79" name="Picture 7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0"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1"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2" name="Picture 8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3"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4"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5"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7932328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0" y="-12795"/>
            <a:ext cx="12191867" cy="6903827"/>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6" name="Google Shape;1356;p20"/>
          <p:cNvSpPr txBox="1">
            <a:spLocks noGrp="1"/>
          </p:cNvSpPr>
          <p:nvPr>
            <p:ph type="subTitle" idx="1"/>
          </p:nvPr>
        </p:nvSpPr>
        <p:spPr>
          <a:xfrm>
            <a:off x="950800" y="4476661"/>
            <a:ext cx="50012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57" name="Google Shape;1357;p20"/>
          <p:cNvSpPr txBox="1">
            <a:spLocks noGrp="1"/>
          </p:cNvSpPr>
          <p:nvPr>
            <p:ph type="title"/>
          </p:nvPr>
        </p:nvSpPr>
        <p:spPr>
          <a:xfrm>
            <a:off x="960000" y="1870261"/>
            <a:ext cx="4982800" cy="23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372496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0" y="-12795"/>
            <a:ext cx="12191867" cy="6903827"/>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34" name="Google Shape;1434;p21"/>
          <p:cNvSpPr txBox="1">
            <a:spLocks noGrp="1"/>
          </p:cNvSpPr>
          <p:nvPr>
            <p:ph type="subTitle" idx="1"/>
          </p:nvPr>
        </p:nvSpPr>
        <p:spPr>
          <a:xfrm flipH="1">
            <a:off x="6226739" y="4476661"/>
            <a:ext cx="50012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5" name="Google Shape;1435;p21"/>
          <p:cNvSpPr txBox="1">
            <a:spLocks noGrp="1"/>
          </p:cNvSpPr>
          <p:nvPr>
            <p:ph type="title"/>
          </p:nvPr>
        </p:nvSpPr>
        <p:spPr>
          <a:xfrm flipH="1">
            <a:off x="6235939" y="1870261"/>
            <a:ext cx="4982800" cy="23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862248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0" y="-12795"/>
            <a:ext cx="12191867" cy="6903827"/>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4" name="Google Shape;164;p3"/>
          <p:cNvSpPr txBox="1">
            <a:spLocks noGrp="1"/>
          </p:cNvSpPr>
          <p:nvPr>
            <p:ph type="title"/>
          </p:nvPr>
        </p:nvSpPr>
        <p:spPr>
          <a:xfrm>
            <a:off x="2717600" y="3325833"/>
            <a:ext cx="6756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67">
                <a:solidFill>
                  <a:schemeClr val="l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65" name="Google Shape;165;p3"/>
          <p:cNvSpPr txBox="1">
            <a:spLocks noGrp="1"/>
          </p:cNvSpPr>
          <p:nvPr>
            <p:ph type="title" idx="2" hasCustomPrompt="1"/>
          </p:nvPr>
        </p:nvSpPr>
        <p:spPr>
          <a:xfrm>
            <a:off x="4760800" y="1652000"/>
            <a:ext cx="2670400" cy="142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0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6" name="Google Shape;166;p3"/>
          <p:cNvSpPr txBox="1">
            <a:spLocks noGrp="1"/>
          </p:cNvSpPr>
          <p:nvPr>
            <p:ph type="subTitle" idx="1"/>
          </p:nvPr>
        </p:nvSpPr>
        <p:spPr>
          <a:xfrm>
            <a:off x="2788833" y="4596167"/>
            <a:ext cx="6614400" cy="57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lt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707819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0" y="-12795"/>
            <a:ext cx="12191867" cy="6903827"/>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511" name="Google Shape;1511;p22"/>
          <p:cNvSpPr txBox="1">
            <a:spLocks noGrp="1"/>
          </p:cNvSpPr>
          <p:nvPr>
            <p:ph type="title"/>
          </p:nvPr>
        </p:nvSpPr>
        <p:spPr>
          <a:xfrm>
            <a:off x="2128933" y="39780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6406332" y="39780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6564332" y="4533299"/>
            <a:ext cx="3340800" cy="8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14" name="Google Shape;1514;p22"/>
          <p:cNvSpPr txBox="1">
            <a:spLocks noGrp="1"/>
          </p:cNvSpPr>
          <p:nvPr>
            <p:ph type="subTitle" idx="3"/>
          </p:nvPr>
        </p:nvSpPr>
        <p:spPr>
          <a:xfrm>
            <a:off x="2286933" y="4533299"/>
            <a:ext cx="3340800" cy="8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15" name="Google Shape;1515;p22"/>
          <p:cNvSpPr txBox="1">
            <a:spLocks noGrp="1"/>
          </p:cNvSpPr>
          <p:nvPr>
            <p:ph type="title" idx="4"/>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791009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0" y="-12795"/>
            <a:ext cx="12191867" cy="6903827"/>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591" name="Google Shape;1591;p23"/>
          <p:cNvSpPr txBox="1">
            <a:spLocks noGrp="1"/>
          </p:cNvSpPr>
          <p:nvPr>
            <p:ph type="body" idx="1"/>
          </p:nvPr>
        </p:nvSpPr>
        <p:spPr>
          <a:xfrm>
            <a:off x="950667" y="2044600"/>
            <a:ext cx="10281200" cy="3889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a:solidFill>
                  <a:srgbClr val="434343"/>
                </a:solidFill>
              </a:defRPr>
            </a:lvl1pPr>
            <a:lvl2pPr marL="1219170" lvl="1" indent="-423323" rtl="0">
              <a:lnSpc>
                <a:spcPct val="115000"/>
              </a:lnSpc>
              <a:spcBef>
                <a:spcPts val="13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100169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0" y="-12795"/>
            <a:ext cx="12191867" cy="6903827"/>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69" name="Google Shape;1669;p24"/>
          <p:cNvSpPr txBox="1">
            <a:spLocks noGrp="1"/>
          </p:cNvSpPr>
          <p:nvPr>
            <p:ph type="title"/>
          </p:nvPr>
        </p:nvSpPr>
        <p:spPr>
          <a:xfrm>
            <a:off x="1250267" y="2950567"/>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70" name="Google Shape;1670;p24"/>
          <p:cNvSpPr txBox="1">
            <a:spLocks noGrp="1"/>
          </p:cNvSpPr>
          <p:nvPr>
            <p:ph type="subTitle" idx="1"/>
          </p:nvPr>
        </p:nvSpPr>
        <p:spPr>
          <a:xfrm>
            <a:off x="1413133" y="3780933"/>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71" name="Google Shape;1671;p24"/>
          <p:cNvSpPr txBox="1">
            <a:spLocks noGrp="1"/>
          </p:cNvSpPr>
          <p:nvPr>
            <p:ph type="title" idx="2"/>
          </p:nvPr>
        </p:nvSpPr>
        <p:spPr>
          <a:xfrm>
            <a:off x="4645892" y="2950567"/>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72" name="Google Shape;1672;p24"/>
          <p:cNvSpPr txBox="1">
            <a:spLocks noGrp="1"/>
          </p:cNvSpPr>
          <p:nvPr>
            <p:ph type="subTitle" idx="3"/>
          </p:nvPr>
        </p:nvSpPr>
        <p:spPr>
          <a:xfrm>
            <a:off x="4808699" y="3780933"/>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73" name="Google Shape;1673;p24"/>
          <p:cNvSpPr txBox="1">
            <a:spLocks noGrp="1"/>
          </p:cNvSpPr>
          <p:nvPr>
            <p:ph type="title" idx="4"/>
          </p:nvPr>
        </p:nvSpPr>
        <p:spPr>
          <a:xfrm>
            <a:off x="8041528" y="2950567"/>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74" name="Google Shape;1674;p24"/>
          <p:cNvSpPr txBox="1">
            <a:spLocks noGrp="1"/>
          </p:cNvSpPr>
          <p:nvPr>
            <p:ph type="subTitle" idx="5"/>
          </p:nvPr>
        </p:nvSpPr>
        <p:spPr>
          <a:xfrm>
            <a:off x="8204333" y="3780933"/>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75" name="Google Shape;1675;p24"/>
          <p:cNvSpPr txBox="1">
            <a:spLocks noGrp="1"/>
          </p:cNvSpPr>
          <p:nvPr>
            <p:ph type="title" idx="6"/>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276481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0" y="-12795"/>
            <a:ext cx="12191867" cy="6903827"/>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751" name="Google Shape;1751;p25"/>
          <p:cNvSpPr txBox="1">
            <a:spLocks noGrp="1"/>
          </p:cNvSpPr>
          <p:nvPr>
            <p:ph type="title"/>
          </p:nvPr>
        </p:nvSpPr>
        <p:spPr>
          <a:xfrm>
            <a:off x="1250267" y="2368200"/>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52" name="Google Shape;1752;p25"/>
          <p:cNvSpPr txBox="1">
            <a:spLocks noGrp="1"/>
          </p:cNvSpPr>
          <p:nvPr>
            <p:ph type="subTitle" idx="1"/>
          </p:nvPr>
        </p:nvSpPr>
        <p:spPr>
          <a:xfrm>
            <a:off x="1413133" y="3198567"/>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53" name="Google Shape;1753;p25"/>
          <p:cNvSpPr txBox="1">
            <a:spLocks noGrp="1"/>
          </p:cNvSpPr>
          <p:nvPr>
            <p:ph type="title" idx="2"/>
          </p:nvPr>
        </p:nvSpPr>
        <p:spPr>
          <a:xfrm>
            <a:off x="4645892" y="3654167"/>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54" name="Google Shape;1754;p25"/>
          <p:cNvSpPr txBox="1">
            <a:spLocks noGrp="1"/>
          </p:cNvSpPr>
          <p:nvPr>
            <p:ph type="subTitle" idx="3"/>
          </p:nvPr>
        </p:nvSpPr>
        <p:spPr>
          <a:xfrm>
            <a:off x="4808699" y="4484533"/>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55" name="Google Shape;1755;p25"/>
          <p:cNvSpPr txBox="1">
            <a:spLocks noGrp="1"/>
          </p:cNvSpPr>
          <p:nvPr>
            <p:ph type="title" idx="4"/>
          </p:nvPr>
        </p:nvSpPr>
        <p:spPr>
          <a:xfrm>
            <a:off x="8041528" y="2368200"/>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56" name="Google Shape;1756;p25"/>
          <p:cNvSpPr txBox="1">
            <a:spLocks noGrp="1"/>
          </p:cNvSpPr>
          <p:nvPr>
            <p:ph type="subTitle" idx="5"/>
          </p:nvPr>
        </p:nvSpPr>
        <p:spPr>
          <a:xfrm>
            <a:off x="8204333" y="3198567"/>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57" name="Google Shape;1757;p25"/>
          <p:cNvSpPr txBox="1">
            <a:spLocks noGrp="1"/>
          </p:cNvSpPr>
          <p:nvPr>
            <p:ph type="title" idx="6"/>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679699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2"/>
        </a:solidFill>
        <a:effectLst/>
      </p:bgPr>
    </p:bg>
    <p:spTree>
      <p:nvGrpSpPr>
        <p:cNvPr id="1" name="Shape 1758"/>
        <p:cNvGrpSpPr/>
        <p:nvPr/>
      </p:nvGrpSpPr>
      <p:grpSpPr>
        <a:xfrm>
          <a:off x="0" y="0"/>
          <a:ext cx="0" cy="0"/>
          <a:chOff x="0" y="0"/>
          <a:chExt cx="0" cy="0"/>
        </a:xfrm>
      </p:grpSpPr>
      <p:grpSp>
        <p:nvGrpSpPr>
          <p:cNvPr id="1759" name="Google Shape;1759;p26"/>
          <p:cNvGrpSpPr/>
          <p:nvPr/>
        </p:nvGrpSpPr>
        <p:grpSpPr>
          <a:xfrm>
            <a:off x="0" y="-12795"/>
            <a:ext cx="12191867" cy="6903827"/>
            <a:chOff x="0" y="-9596"/>
            <a:chExt cx="9143900" cy="5177870"/>
          </a:xfrm>
        </p:grpSpPr>
        <p:grpSp>
          <p:nvGrpSpPr>
            <p:cNvPr id="1760" name="Google Shape;1760;p26"/>
            <p:cNvGrpSpPr/>
            <p:nvPr/>
          </p:nvGrpSpPr>
          <p:grpSpPr>
            <a:xfrm>
              <a:off x="0" y="-9596"/>
              <a:ext cx="9143900" cy="5177870"/>
              <a:chOff x="0" y="-9596"/>
              <a:chExt cx="9143900" cy="5177870"/>
            </a:xfrm>
          </p:grpSpPr>
          <p:sp>
            <p:nvSpPr>
              <p:cNvPr id="1761" name="Google Shape;1761;p2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2" name="Google Shape;1762;p2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3" name="Google Shape;1763;p2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4" name="Google Shape;1764;p2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65" name="Google Shape;1765;p26"/>
              <p:cNvGrpSpPr/>
              <p:nvPr/>
            </p:nvGrpSpPr>
            <p:grpSpPr>
              <a:xfrm>
                <a:off x="39" y="-9596"/>
                <a:ext cx="9143568" cy="3483084"/>
                <a:chOff x="262312" y="450905"/>
                <a:chExt cx="8126894" cy="3040667"/>
              </a:xfrm>
            </p:grpSpPr>
            <p:sp>
              <p:nvSpPr>
                <p:cNvPr id="1766" name="Google Shape;1766;p2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7" name="Google Shape;1767;p2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8" name="Google Shape;1768;p2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9" name="Google Shape;1769;p2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0" name="Google Shape;1770;p2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1" name="Google Shape;1771;p2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2" name="Google Shape;1772;p2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3" name="Google Shape;1773;p2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4" name="Google Shape;1774;p2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5" name="Google Shape;1775;p2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6" name="Google Shape;1776;p2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7" name="Google Shape;1777;p2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8" name="Google Shape;1778;p2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9" name="Google Shape;1779;p2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0" name="Google Shape;1780;p2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1" name="Google Shape;1781;p2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2" name="Google Shape;1782;p2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3" name="Google Shape;1783;p2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4" name="Google Shape;1784;p2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5" name="Google Shape;1785;p2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6" name="Google Shape;1786;p2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7" name="Google Shape;1787;p2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8" name="Google Shape;1788;p2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9" name="Google Shape;1789;p2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0" name="Google Shape;1790;p2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1" name="Google Shape;1791;p2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2" name="Google Shape;1792;p2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3" name="Google Shape;1793;p2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4" name="Google Shape;1794;p2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5" name="Google Shape;1795;p2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6" name="Google Shape;1796;p2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7" name="Google Shape;1797;p2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8" name="Google Shape;1798;p2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9" name="Google Shape;1799;p2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0" name="Google Shape;1800;p2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01" name="Google Shape;1801;p26"/>
              <p:cNvGrpSpPr/>
              <p:nvPr/>
            </p:nvGrpSpPr>
            <p:grpSpPr>
              <a:xfrm>
                <a:off x="0" y="4065899"/>
                <a:ext cx="9143900" cy="1102374"/>
                <a:chOff x="0" y="4065899"/>
                <a:chExt cx="9143900" cy="1102374"/>
              </a:xfrm>
            </p:grpSpPr>
            <p:sp>
              <p:nvSpPr>
                <p:cNvPr id="1802" name="Google Shape;1802;p2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3" name="Google Shape;1803;p2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4" name="Google Shape;1804;p2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5" name="Google Shape;1805;p2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6" name="Google Shape;1806;p2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7" name="Google Shape;1807;p2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8" name="Google Shape;1808;p2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9" name="Google Shape;1809;p2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0" name="Google Shape;1810;p2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1" name="Google Shape;1811;p2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2" name="Google Shape;1812;p2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3" name="Google Shape;1813;p2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4" name="Google Shape;1814;p2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5" name="Google Shape;1815;p2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6" name="Google Shape;1816;p2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7" name="Google Shape;1817;p2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818" name="Google Shape;1818;p26"/>
                <p:cNvGrpSpPr/>
                <p:nvPr/>
              </p:nvGrpSpPr>
              <p:grpSpPr>
                <a:xfrm>
                  <a:off x="476510" y="4065899"/>
                  <a:ext cx="266262" cy="475209"/>
                  <a:chOff x="476510" y="4065899"/>
                  <a:chExt cx="266262" cy="475209"/>
                </a:xfrm>
              </p:grpSpPr>
              <p:sp>
                <p:nvSpPr>
                  <p:cNvPr id="1819" name="Google Shape;1819;p2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0" name="Google Shape;1820;p2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1" name="Google Shape;1821;p2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2" name="Google Shape;1822;p2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23" name="Google Shape;1823;p26"/>
                <p:cNvGrpSpPr/>
                <p:nvPr/>
              </p:nvGrpSpPr>
              <p:grpSpPr>
                <a:xfrm>
                  <a:off x="8430902" y="4070574"/>
                  <a:ext cx="214776" cy="454279"/>
                  <a:chOff x="8430902" y="4070574"/>
                  <a:chExt cx="214776" cy="454279"/>
                </a:xfrm>
              </p:grpSpPr>
              <p:sp>
                <p:nvSpPr>
                  <p:cNvPr id="1824" name="Google Shape;1824;p2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5" name="Google Shape;1825;p2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6" name="Google Shape;1826;p2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27" name="Google Shape;1827;p26"/>
                <p:cNvGrpSpPr/>
                <p:nvPr/>
              </p:nvGrpSpPr>
              <p:grpSpPr>
                <a:xfrm>
                  <a:off x="5699960" y="4366499"/>
                  <a:ext cx="266262" cy="475209"/>
                  <a:chOff x="5699960" y="4366499"/>
                  <a:chExt cx="266262" cy="475209"/>
                </a:xfrm>
              </p:grpSpPr>
              <p:sp>
                <p:nvSpPr>
                  <p:cNvPr id="1828" name="Google Shape;1828;p2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9" name="Google Shape;1829;p2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0" name="Google Shape;1830;p2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1" name="Google Shape;1831;p2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832" name="Google Shape;1832;p2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3" name="Google Shape;1833;p2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34" name="Google Shape;1834;p26"/>
          <p:cNvSpPr txBox="1">
            <a:spLocks noGrp="1"/>
          </p:cNvSpPr>
          <p:nvPr>
            <p:ph type="title"/>
          </p:nvPr>
        </p:nvSpPr>
        <p:spPr>
          <a:xfrm>
            <a:off x="2478461" y="1994700"/>
            <a:ext cx="26376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5" name="Google Shape;1835;p26"/>
          <p:cNvSpPr txBox="1">
            <a:spLocks noGrp="1"/>
          </p:cNvSpPr>
          <p:nvPr>
            <p:ph type="subTitle" idx="1"/>
          </p:nvPr>
        </p:nvSpPr>
        <p:spPr>
          <a:xfrm>
            <a:off x="2478461" y="2776733"/>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36" name="Google Shape;1836;p26"/>
          <p:cNvSpPr txBox="1">
            <a:spLocks noGrp="1"/>
          </p:cNvSpPr>
          <p:nvPr>
            <p:ph type="title" idx="2"/>
          </p:nvPr>
        </p:nvSpPr>
        <p:spPr>
          <a:xfrm>
            <a:off x="7075939" y="1994700"/>
            <a:ext cx="26376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7" name="Google Shape;1837;p26"/>
          <p:cNvSpPr txBox="1">
            <a:spLocks noGrp="1"/>
          </p:cNvSpPr>
          <p:nvPr>
            <p:ph type="subTitle" idx="3"/>
          </p:nvPr>
        </p:nvSpPr>
        <p:spPr>
          <a:xfrm>
            <a:off x="7075933" y="2776733"/>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38" name="Google Shape;1838;p26"/>
          <p:cNvSpPr txBox="1">
            <a:spLocks noGrp="1"/>
          </p:cNvSpPr>
          <p:nvPr>
            <p:ph type="title" idx="4"/>
          </p:nvPr>
        </p:nvSpPr>
        <p:spPr>
          <a:xfrm>
            <a:off x="2478461" y="3905900"/>
            <a:ext cx="26376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9" name="Google Shape;1839;p26"/>
          <p:cNvSpPr txBox="1">
            <a:spLocks noGrp="1"/>
          </p:cNvSpPr>
          <p:nvPr>
            <p:ph type="subTitle" idx="5"/>
          </p:nvPr>
        </p:nvSpPr>
        <p:spPr>
          <a:xfrm>
            <a:off x="2478461" y="4687933"/>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0" name="Google Shape;1840;p26"/>
          <p:cNvSpPr txBox="1">
            <a:spLocks noGrp="1"/>
          </p:cNvSpPr>
          <p:nvPr>
            <p:ph type="title" idx="6"/>
          </p:nvPr>
        </p:nvSpPr>
        <p:spPr>
          <a:xfrm>
            <a:off x="7075939" y="3905900"/>
            <a:ext cx="26376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41" name="Google Shape;1841;p26"/>
          <p:cNvSpPr txBox="1">
            <a:spLocks noGrp="1"/>
          </p:cNvSpPr>
          <p:nvPr>
            <p:ph type="subTitle" idx="7"/>
          </p:nvPr>
        </p:nvSpPr>
        <p:spPr>
          <a:xfrm>
            <a:off x="7075933" y="4687933"/>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42" name="Google Shape;1842;p26"/>
          <p:cNvSpPr txBox="1">
            <a:spLocks noGrp="1"/>
          </p:cNvSpPr>
          <p:nvPr>
            <p:ph type="title" idx="8"/>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427361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2"/>
        </a:solidFill>
        <a:effectLst/>
      </p:bgPr>
    </p:bg>
    <p:spTree>
      <p:nvGrpSpPr>
        <p:cNvPr id="1" name="Shape 1843"/>
        <p:cNvGrpSpPr/>
        <p:nvPr/>
      </p:nvGrpSpPr>
      <p:grpSpPr>
        <a:xfrm>
          <a:off x="0" y="0"/>
          <a:ext cx="0" cy="0"/>
          <a:chOff x="0" y="0"/>
          <a:chExt cx="0" cy="0"/>
        </a:xfrm>
      </p:grpSpPr>
      <p:grpSp>
        <p:nvGrpSpPr>
          <p:cNvPr id="1844" name="Google Shape;1844;p27"/>
          <p:cNvGrpSpPr/>
          <p:nvPr/>
        </p:nvGrpSpPr>
        <p:grpSpPr>
          <a:xfrm>
            <a:off x="0" y="-12795"/>
            <a:ext cx="12191867" cy="6903827"/>
            <a:chOff x="0" y="-9596"/>
            <a:chExt cx="9143900" cy="5177870"/>
          </a:xfrm>
        </p:grpSpPr>
        <p:grpSp>
          <p:nvGrpSpPr>
            <p:cNvPr id="1845" name="Google Shape;1845;p27"/>
            <p:cNvGrpSpPr/>
            <p:nvPr/>
          </p:nvGrpSpPr>
          <p:grpSpPr>
            <a:xfrm>
              <a:off x="0" y="-9596"/>
              <a:ext cx="9143900" cy="5177870"/>
              <a:chOff x="0" y="-9596"/>
              <a:chExt cx="9143900" cy="5177870"/>
            </a:xfrm>
          </p:grpSpPr>
          <p:sp>
            <p:nvSpPr>
              <p:cNvPr id="1846" name="Google Shape;1846;p2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7" name="Google Shape;1847;p2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8" name="Google Shape;1848;p2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9" name="Google Shape;1849;p2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850" name="Google Shape;1850;p27"/>
              <p:cNvGrpSpPr/>
              <p:nvPr/>
            </p:nvGrpSpPr>
            <p:grpSpPr>
              <a:xfrm>
                <a:off x="39" y="-9596"/>
                <a:ext cx="9143568" cy="3483084"/>
                <a:chOff x="262312" y="450905"/>
                <a:chExt cx="8126894" cy="3040667"/>
              </a:xfrm>
            </p:grpSpPr>
            <p:sp>
              <p:nvSpPr>
                <p:cNvPr id="1851" name="Google Shape;1851;p2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2" name="Google Shape;1852;p2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3" name="Google Shape;1853;p2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4" name="Google Shape;1854;p2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5" name="Google Shape;1855;p2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6" name="Google Shape;1856;p2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7" name="Google Shape;1857;p2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8" name="Google Shape;1858;p2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9" name="Google Shape;1859;p2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0" name="Google Shape;1860;p2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1" name="Google Shape;1861;p2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2" name="Google Shape;1862;p2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3" name="Google Shape;1863;p2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4" name="Google Shape;1864;p2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5" name="Google Shape;1865;p2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6" name="Google Shape;1866;p2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7" name="Google Shape;1867;p2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8" name="Google Shape;1868;p2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9" name="Google Shape;1869;p2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0" name="Google Shape;1870;p2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2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2" name="Google Shape;1872;p2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3" name="Google Shape;1873;p2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4" name="Google Shape;1874;p2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5" name="Google Shape;1875;p2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6" name="Google Shape;1876;p2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7" name="Google Shape;1877;p2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8" name="Google Shape;1878;p2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9" name="Google Shape;1879;p2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0" name="Google Shape;1880;p2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1" name="Google Shape;1881;p2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2" name="Google Shape;1882;p27"/>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3" name="Google Shape;1883;p2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4" name="Google Shape;1884;p2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5" name="Google Shape;1885;p2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86" name="Google Shape;1886;p27"/>
              <p:cNvGrpSpPr/>
              <p:nvPr/>
            </p:nvGrpSpPr>
            <p:grpSpPr>
              <a:xfrm>
                <a:off x="0" y="4065899"/>
                <a:ext cx="9143900" cy="1102374"/>
                <a:chOff x="0" y="4065899"/>
                <a:chExt cx="9143900" cy="1102374"/>
              </a:xfrm>
            </p:grpSpPr>
            <p:sp>
              <p:nvSpPr>
                <p:cNvPr id="1887" name="Google Shape;1887;p2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8" name="Google Shape;1888;p2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9" name="Google Shape;1889;p2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0" name="Google Shape;1890;p2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1" name="Google Shape;1891;p2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2" name="Google Shape;1892;p2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3" name="Google Shape;1893;p2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4" name="Google Shape;1894;p2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5" name="Google Shape;1895;p2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6" name="Google Shape;1896;p2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7" name="Google Shape;1897;p2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8" name="Google Shape;1898;p2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9" name="Google Shape;1899;p2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0" name="Google Shape;1900;p2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1" name="Google Shape;1901;p2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2" name="Google Shape;1902;p2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03" name="Google Shape;1903;p27"/>
                <p:cNvGrpSpPr/>
                <p:nvPr/>
              </p:nvGrpSpPr>
              <p:grpSpPr>
                <a:xfrm>
                  <a:off x="476510" y="4065899"/>
                  <a:ext cx="266262" cy="475209"/>
                  <a:chOff x="476510" y="4065899"/>
                  <a:chExt cx="266262" cy="475209"/>
                </a:xfrm>
              </p:grpSpPr>
              <p:sp>
                <p:nvSpPr>
                  <p:cNvPr id="1904" name="Google Shape;1904;p2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5" name="Google Shape;1905;p2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6" name="Google Shape;1906;p2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7" name="Google Shape;1907;p2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08" name="Google Shape;1908;p27"/>
                <p:cNvGrpSpPr/>
                <p:nvPr/>
              </p:nvGrpSpPr>
              <p:grpSpPr>
                <a:xfrm>
                  <a:off x="8430902" y="4070574"/>
                  <a:ext cx="214776" cy="454279"/>
                  <a:chOff x="8430902" y="4070574"/>
                  <a:chExt cx="214776" cy="454279"/>
                </a:xfrm>
              </p:grpSpPr>
              <p:sp>
                <p:nvSpPr>
                  <p:cNvPr id="1909" name="Google Shape;1909;p2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0" name="Google Shape;1910;p2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1" name="Google Shape;1911;p2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12" name="Google Shape;1912;p27"/>
                <p:cNvGrpSpPr/>
                <p:nvPr/>
              </p:nvGrpSpPr>
              <p:grpSpPr>
                <a:xfrm>
                  <a:off x="5699960" y="4366499"/>
                  <a:ext cx="266262" cy="475209"/>
                  <a:chOff x="5699960" y="4366499"/>
                  <a:chExt cx="266262" cy="475209"/>
                </a:xfrm>
              </p:grpSpPr>
              <p:sp>
                <p:nvSpPr>
                  <p:cNvPr id="1913" name="Google Shape;1913;p2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4" name="Google Shape;1914;p2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2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6" name="Google Shape;1916;p2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917" name="Google Shape;1917;p27"/>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8" name="Google Shape;1918;p27"/>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19" name="Google Shape;1919;p27"/>
          <p:cNvSpPr txBox="1">
            <a:spLocks noGrp="1"/>
          </p:cNvSpPr>
          <p:nvPr>
            <p:ph type="title"/>
          </p:nvPr>
        </p:nvSpPr>
        <p:spPr>
          <a:xfrm>
            <a:off x="1468299" y="22438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0" name="Google Shape;1920;p27"/>
          <p:cNvSpPr txBox="1">
            <a:spLocks noGrp="1"/>
          </p:cNvSpPr>
          <p:nvPr>
            <p:ph type="subTitle" idx="1"/>
          </p:nvPr>
        </p:nvSpPr>
        <p:spPr>
          <a:xfrm>
            <a:off x="1468299" y="30258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1" name="Google Shape;1921;p27"/>
          <p:cNvSpPr txBox="1">
            <a:spLocks noGrp="1"/>
          </p:cNvSpPr>
          <p:nvPr>
            <p:ph type="title" idx="2"/>
          </p:nvPr>
        </p:nvSpPr>
        <p:spPr>
          <a:xfrm>
            <a:off x="4745929" y="22438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2" name="Google Shape;1922;p27"/>
          <p:cNvSpPr txBox="1">
            <a:spLocks noGrp="1"/>
          </p:cNvSpPr>
          <p:nvPr>
            <p:ph type="subTitle" idx="3"/>
          </p:nvPr>
        </p:nvSpPr>
        <p:spPr>
          <a:xfrm>
            <a:off x="4745929" y="30258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3" name="Google Shape;1923;p27"/>
          <p:cNvSpPr txBox="1">
            <a:spLocks noGrp="1"/>
          </p:cNvSpPr>
          <p:nvPr>
            <p:ph type="title" idx="4"/>
          </p:nvPr>
        </p:nvSpPr>
        <p:spPr>
          <a:xfrm>
            <a:off x="1468299" y="41550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4" name="Google Shape;1924;p27"/>
          <p:cNvSpPr txBox="1">
            <a:spLocks noGrp="1"/>
          </p:cNvSpPr>
          <p:nvPr>
            <p:ph type="subTitle" idx="5"/>
          </p:nvPr>
        </p:nvSpPr>
        <p:spPr>
          <a:xfrm>
            <a:off x="1468299" y="49370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5" name="Google Shape;1925;p27"/>
          <p:cNvSpPr txBox="1">
            <a:spLocks noGrp="1"/>
          </p:cNvSpPr>
          <p:nvPr>
            <p:ph type="title" idx="6"/>
          </p:nvPr>
        </p:nvSpPr>
        <p:spPr>
          <a:xfrm>
            <a:off x="4745929" y="41550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6" name="Google Shape;1926;p27"/>
          <p:cNvSpPr txBox="1">
            <a:spLocks noGrp="1"/>
          </p:cNvSpPr>
          <p:nvPr>
            <p:ph type="subTitle" idx="7"/>
          </p:nvPr>
        </p:nvSpPr>
        <p:spPr>
          <a:xfrm>
            <a:off x="4745929" y="49370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7" name="Google Shape;1927;p27"/>
          <p:cNvSpPr txBox="1">
            <a:spLocks noGrp="1"/>
          </p:cNvSpPr>
          <p:nvPr>
            <p:ph type="title" idx="8"/>
          </p:nvPr>
        </p:nvSpPr>
        <p:spPr>
          <a:xfrm>
            <a:off x="8075701" y="22438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8" name="Google Shape;1928;p27"/>
          <p:cNvSpPr txBox="1">
            <a:spLocks noGrp="1"/>
          </p:cNvSpPr>
          <p:nvPr>
            <p:ph type="subTitle" idx="9"/>
          </p:nvPr>
        </p:nvSpPr>
        <p:spPr>
          <a:xfrm>
            <a:off x="8075701" y="30258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9" name="Google Shape;1929;p27"/>
          <p:cNvSpPr txBox="1">
            <a:spLocks noGrp="1"/>
          </p:cNvSpPr>
          <p:nvPr>
            <p:ph type="title" idx="13"/>
          </p:nvPr>
        </p:nvSpPr>
        <p:spPr>
          <a:xfrm>
            <a:off x="8075701" y="41550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30" name="Google Shape;1930;p27"/>
          <p:cNvSpPr txBox="1">
            <a:spLocks noGrp="1"/>
          </p:cNvSpPr>
          <p:nvPr>
            <p:ph type="subTitle" idx="14"/>
          </p:nvPr>
        </p:nvSpPr>
        <p:spPr>
          <a:xfrm>
            <a:off x="8075701" y="49370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31" name="Google Shape;1931;p27"/>
          <p:cNvSpPr txBox="1">
            <a:spLocks noGrp="1"/>
          </p:cNvSpPr>
          <p:nvPr>
            <p:ph type="title" idx="15"/>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889485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932"/>
        <p:cNvGrpSpPr/>
        <p:nvPr/>
      </p:nvGrpSpPr>
      <p:grpSpPr>
        <a:xfrm>
          <a:off x="0" y="0"/>
          <a:ext cx="0" cy="0"/>
          <a:chOff x="0" y="0"/>
          <a:chExt cx="0" cy="0"/>
        </a:xfrm>
      </p:grpSpPr>
      <p:grpSp>
        <p:nvGrpSpPr>
          <p:cNvPr id="1933" name="Google Shape;1933;p28"/>
          <p:cNvGrpSpPr/>
          <p:nvPr/>
        </p:nvGrpSpPr>
        <p:grpSpPr>
          <a:xfrm>
            <a:off x="0" y="-12795"/>
            <a:ext cx="12191867" cy="6903827"/>
            <a:chOff x="0" y="-9596"/>
            <a:chExt cx="9143900" cy="5177870"/>
          </a:xfrm>
        </p:grpSpPr>
        <p:grpSp>
          <p:nvGrpSpPr>
            <p:cNvPr id="1934" name="Google Shape;1934;p28"/>
            <p:cNvGrpSpPr/>
            <p:nvPr/>
          </p:nvGrpSpPr>
          <p:grpSpPr>
            <a:xfrm>
              <a:off x="0" y="-9596"/>
              <a:ext cx="9143900" cy="5177870"/>
              <a:chOff x="0" y="-9596"/>
              <a:chExt cx="9143900" cy="5177870"/>
            </a:xfrm>
          </p:grpSpPr>
          <p:sp>
            <p:nvSpPr>
              <p:cNvPr id="1935" name="Google Shape;1935;p28"/>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6" name="Google Shape;1936;p28"/>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7" name="Google Shape;1937;p28"/>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8" name="Google Shape;1938;p28"/>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9" name="Google Shape;1939;p28"/>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40" name="Google Shape;1940;p28"/>
              <p:cNvGrpSpPr/>
              <p:nvPr/>
            </p:nvGrpSpPr>
            <p:grpSpPr>
              <a:xfrm>
                <a:off x="39" y="-9596"/>
                <a:ext cx="9143568" cy="3483084"/>
                <a:chOff x="262312" y="450905"/>
                <a:chExt cx="8126894" cy="3040667"/>
              </a:xfrm>
            </p:grpSpPr>
            <p:sp>
              <p:nvSpPr>
                <p:cNvPr id="1941" name="Google Shape;1941;p28"/>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2" name="Google Shape;1942;p28"/>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3" name="Google Shape;1943;p28"/>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4" name="Google Shape;1944;p28"/>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5" name="Google Shape;1945;p28"/>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6" name="Google Shape;1946;p28"/>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7" name="Google Shape;1947;p28"/>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8" name="Google Shape;1948;p28"/>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9" name="Google Shape;1949;p28"/>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0" name="Google Shape;1950;p28"/>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1" name="Google Shape;1951;p28"/>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2" name="Google Shape;1952;p28"/>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3" name="Google Shape;1953;p28"/>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4" name="Google Shape;1954;p28"/>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5" name="Google Shape;1955;p28"/>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6" name="Google Shape;1956;p28"/>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7" name="Google Shape;1957;p28"/>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8" name="Google Shape;1958;p28"/>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9" name="Google Shape;1959;p28"/>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0" name="Google Shape;1960;p28"/>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1" name="Google Shape;1961;p28"/>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2" name="Google Shape;1962;p28"/>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3" name="Google Shape;1963;p28"/>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4" name="Google Shape;1964;p28"/>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5" name="Google Shape;1965;p28"/>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6" name="Google Shape;1966;p28"/>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7" name="Google Shape;1967;p28"/>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8" name="Google Shape;1968;p28"/>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9" name="Google Shape;1969;p28"/>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0" name="Google Shape;1970;p28"/>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1" name="Google Shape;1971;p28"/>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2" name="Google Shape;1972;p28"/>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3" name="Google Shape;1973;p28"/>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4" name="Google Shape;1974;p28"/>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5" name="Google Shape;1975;p28"/>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76" name="Google Shape;1976;p28"/>
              <p:cNvGrpSpPr/>
              <p:nvPr/>
            </p:nvGrpSpPr>
            <p:grpSpPr>
              <a:xfrm>
                <a:off x="0" y="4065899"/>
                <a:ext cx="9143900" cy="1102374"/>
                <a:chOff x="0" y="4065899"/>
                <a:chExt cx="9143900" cy="1102374"/>
              </a:xfrm>
            </p:grpSpPr>
            <p:sp>
              <p:nvSpPr>
                <p:cNvPr id="1977" name="Google Shape;1977;p28"/>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8" name="Google Shape;1978;p28"/>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9" name="Google Shape;1979;p28"/>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0" name="Google Shape;1980;p28"/>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1" name="Google Shape;1981;p28"/>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2" name="Google Shape;1982;p28"/>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3" name="Google Shape;1983;p28"/>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4" name="Google Shape;1984;p28"/>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5" name="Google Shape;1985;p28"/>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6" name="Google Shape;1986;p28"/>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7" name="Google Shape;1987;p28"/>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8" name="Google Shape;1988;p28"/>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9" name="Google Shape;1989;p28"/>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0" name="Google Shape;1990;p28"/>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1" name="Google Shape;1991;p28"/>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2" name="Google Shape;1992;p28"/>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93" name="Google Shape;1993;p28"/>
                <p:cNvGrpSpPr/>
                <p:nvPr/>
              </p:nvGrpSpPr>
              <p:grpSpPr>
                <a:xfrm>
                  <a:off x="476510" y="4065899"/>
                  <a:ext cx="266262" cy="475209"/>
                  <a:chOff x="476510" y="4065899"/>
                  <a:chExt cx="266262" cy="475209"/>
                </a:xfrm>
              </p:grpSpPr>
              <p:sp>
                <p:nvSpPr>
                  <p:cNvPr id="1994" name="Google Shape;1994;p28"/>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5" name="Google Shape;1995;p28"/>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6" name="Google Shape;1996;p28"/>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7" name="Google Shape;1997;p28"/>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98" name="Google Shape;1998;p28"/>
                <p:cNvGrpSpPr/>
                <p:nvPr/>
              </p:nvGrpSpPr>
              <p:grpSpPr>
                <a:xfrm>
                  <a:off x="8430902" y="4070574"/>
                  <a:ext cx="214776" cy="454279"/>
                  <a:chOff x="8430902" y="4070574"/>
                  <a:chExt cx="214776" cy="454279"/>
                </a:xfrm>
              </p:grpSpPr>
              <p:sp>
                <p:nvSpPr>
                  <p:cNvPr id="1999" name="Google Shape;1999;p28"/>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0" name="Google Shape;2000;p28"/>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1" name="Google Shape;2001;p28"/>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02" name="Google Shape;2002;p28"/>
                <p:cNvGrpSpPr/>
                <p:nvPr/>
              </p:nvGrpSpPr>
              <p:grpSpPr>
                <a:xfrm>
                  <a:off x="5699960" y="4366499"/>
                  <a:ext cx="266262" cy="475209"/>
                  <a:chOff x="5699960" y="4366499"/>
                  <a:chExt cx="266262" cy="475209"/>
                </a:xfrm>
              </p:grpSpPr>
              <p:sp>
                <p:nvSpPr>
                  <p:cNvPr id="2003" name="Google Shape;2003;p28"/>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4" name="Google Shape;2004;p28"/>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5" name="Google Shape;2005;p28"/>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6" name="Google Shape;2006;p28"/>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007" name="Google Shape;2007;p28"/>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08" name="Google Shape;2008;p28"/>
          <p:cNvSpPr txBox="1">
            <a:spLocks noGrp="1"/>
          </p:cNvSpPr>
          <p:nvPr>
            <p:ph type="title" hasCustomPrompt="1"/>
          </p:nvPr>
        </p:nvSpPr>
        <p:spPr>
          <a:xfrm>
            <a:off x="1357267" y="1494336"/>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09" name="Google Shape;2009;p28"/>
          <p:cNvSpPr txBox="1">
            <a:spLocks noGrp="1"/>
          </p:cNvSpPr>
          <p:nvPr>
            <p:ph type="subTitle" idx="1"/>
          </p:nvPr>
        </p:nvSpPr>
        <p:spPr>
          <a:xfrm>
            <a:off x="1683461" y="2762599"/>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10" name="Google Shape;2010;p28"/>
          <p:cNvSpPr txBox="1">
            <a:spLocks noGrp="1"/>
          </p:cNvSpPr>
          <p:nvPr>
            <p:ph type="title" idx="2" hasCustomPrompt="1"/>
          </p:nvPr>
        </p:nvSpPr>
        <p:spPr>
          <a:xfrm>
            <a:off x="4259033" y="3429013"/>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11" name="Google Shape;2011;p28"/>
          <p:cNvSpPr txBox="1">
            <a:spLocks noGrp="1"/>
          </p:cNvSpPr>
          <p:nvPr>
            <p:ph type="subTitle" idx="3"/>
          </p:nvPr>
        </p:nvSpPr>
        <p:spPr>
          <a:xfrm>
            <a:off x="4585228" y="4697264"/>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12" name="Google Shape;2012;p28"/>
          <p:cNvSpPr txBox="1">
            <a:spLocks noGrp="1"/>
          </p:cNvSpPr>
          <p:nvPr>
            <p:ph type="title" idx="4" hasCustomPrompt="1"/>
          </p:nvPr>
        </p:nvSpPr>
        <p:spPr>
          <a:xfrm>
            <a:off x="7149933" y="1494336"/>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13" name="Google Shape;2013;p28"/>
          <p:cNvSpPr txBox="1">
            <a:spLocks noGrp="1"/>
          </p:cNvSpPr>
          <p:nvPr>
            <p:ph type="subTitle" idx="5"/>
          </p:nvPr>
        </p:nvSpPr>
        <p:spPr>
          <a:xfrm>
            <a:off x="7476128" y="2762599"/>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548145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014"/>
        <p:cNvGrpSpPr/>
        <p:nvPr/>
      </p:nvGrpSpPr>
      <p:grpSpPr>
        <a:xfrm>
          <a:off x="0" y="0"/>
          <a:ext cx="0" cy="0"/>
          <a:chOff x="0" y="0"/>
          <a:chExt cx="0" cy="0"/>
        </a:xfrm>
      </p:grpSpPr>
      <p:grpSp>
        <p:nvGrpSpPr>
          <p:cNvPr id="2015" name="Google Shape;2015;p29"/>
          <p:cNvGrpSpPr/>
          <p:nvPr/>
        </p:nvGrpSpPr>
        <p:grpSpPr>
          <a:xfrm>
            <a:off x="0" y="-12795"/>
            <a:ext cx="12191867" cy="6903827"/>
            <a:chOff x="0" y="-9596"/>
            <a:chExt cx="9143900" cy="5177870"/>
          </a:xfrm>
        </p:grpSpPr>
        <p:grpSp>
          <p:nvGrpSpPr>
            <p:cNvPr id="2016" name="Google Shape;2016;p29"/>
            <p:cNvGrpSpPr/>
            <p:nvPr/>
          </p:nvGrpSpPr>
          <p:grpSpPr>
            <a:xfrm>
              <a:off x="0" y="-9596"/>
              <a:ext cx="9143900" cy="5177870"/>
              <a:chOff x="0" y="-9596"/>
              <a:chExt cx="9143900" cy="5177870"/>
            </a:xfrm>
          </p:grpSpPr>
          <p:sp>
            <p:nvSpPr>
              <p:cNvPr id="2017" name="Google Shape;2017;p2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8" name="Google Shape;2018;p2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9" name="Google Shape;2019;p2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0" name="Google Shape;2020;p2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1" name="Google Shape;2021;p2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22" name="Google Shape;2022;p29"/>
              <p:cNvGrpSpPr/>
              <p:nvPr/>
            </p:nvGrpSpPr>
            <p:grpSpPr>
              <a:xfrm>
                <a:off x="39" y="-9596"/>
                <a:ext cx="9143568" cy="3483084"/>
                <a:chOff x="262312" y="450905"/>
                <a:chExt cx="8126894" cy="3040667"/>
              </a:xfrm>
            </p:grpSpPr>
            <p:sp>
              <p:nvSpPr>
                <p:cNvPr id="2023" name="Google Shape;2023;p2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4" name="Google Shape;2024;p2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5" name="Google Shape;2025;p2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6" name="Google Shape;2026;p2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7" name="Google Shape;2027;p2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8" name="Google Shape;2028;p2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9" name="Google Shape;2029;p2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0" name="Google Shape;2030;p2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1" name="Google Shape;2031;p2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2" name="Google Shape;2032;p2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3" name="Google Shape;2033;p2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4" name="Google Shape;2034;p2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5" name="Google Shape;2035;p2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6" name="Google Shape;2036;p2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7" name="Google Shape;2037;p2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8" name="Google Shape;2038;p2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9" name="Google Shape;2039;p2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0" name="Google Shape;2040;p2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1" name="Google Shape;2041;p2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2" name="Google Shape;2042;p2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3" name="Google Shape;2043;p2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4" name="Google Shape;2044;p2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5" name="Google Shape;2045;p2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6" name="Google Shape;2046;p2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7" name="Google Shape;2047;p2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8" name="Google Shape;2048;p2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9" name="Google Shape;2049;p2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0" name="Google Shape;2050;p2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1" name="Google Shape;2051;p2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2" name="Google Shape;2052;p2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3" name="Google Shape;2053;p2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4" name="Google Shape;2054;p2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5" name="Google Shape;2055;p2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6" name="Google Shape;2056;p2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7" name="Google Shape;2057;p2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58" name="Google Shape;2058;p29"/>
              <p:cNvGrpSpPr/>
              <p:nvPr/>
            </p:nvGrpSpPr>
            <p:grpSpPr>
              <a:xfrm>
                <a:off x="0" y="4065899"/>
                <a:ext cx="9143900" cy="1102374"/>
                <a:chOff x="0" y="4065899"/>
                <a:chExt cx="9143900" cy="1102374"/>
              </a:xfrm>
            </p:grpSpPr>
            <p:sp>
              <p:nvSpPr>
                <p:cNvPr id="2059" name="Google Shape;2059;p2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0" name="Google Shape;2060;p2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1" name="Google Shape;2061;p2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2" name="Google Shape;2062;p2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3" name="Google Shape;2063;p2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4" name="Google Shape;2064;p2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5" name="Google Shape;2065;p2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6" name="Google Shape;2066;p2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7" name="Google Shape;2067;p2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8" name="Google Shape;2068;p2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9" name="Google Shape;2069;p2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0" name="Google Shape;2070;p2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1" name="Google Shape;2071;p2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2" name="Google Shape;2072;p2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3" name="Google Shape;2073;p2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4" name="Google Shape;2074;p2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75" name="Google Shape;2075;p29"/>
                <p:cNvGrpSpPr/>
                <p:nvPr/>
              </p:nvGrpSpPr>
              <p:grpSpPr>
                <a:xfrm>
                  <a:off x="476510" y="4065899"/>
                  <a:ext cx="266262" cy="475209"/>
                  <a:chOff x="476510" y="4065899"/>
                  <a:chExt cx="266262" cy="475209"/>
                </a:xfrm>
              </p:grpSpPr>
              <p:sp>
                <p:nvSpPr>
                  <p:cNvPr id="2076" name="Google Shape;2076;p2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7" name="Google Shape;2077;p2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8" name="Google Shape;2078;p2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9" name="Google Shape;2079;p2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80" name="Google Shape;2080;p29"/>
                <p:cNvGrpSpPr/>
                <p:nvPr/>
              </p:nvGrpSpPr>
              <p:grpSpPr>
                <a:xfrm>
                  <a:off x="8430902" y="4070574"/>
                  <a:ext cx="214776" cy="454279"/>
                  <a:chOff x="8430902" y="4070574"/>
                  <a:chExt cx="214776" cy="454279"/>
                </a:xfrm>
              </p:grpSpPr>
              <p:sp>
                <p:nvSpPr>
                  <p:cNvPr id="2081" name="Google Shape;2081;p2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2" name="Google Shape;2082;p2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3" name="Google Shape;2083;p2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84" name="Google Shape;2084;p29"/>
                <p:cNvGrpSpPr/>
                <p:nvPr/>
              </p:nvGrpSpPr>
              <p:grpSpPr>
                <a:xfrm>
                  <a:off x="5699960" y="4366499"/>
                  <a:ext cx="266262" cy="475209"/>
                  <a:chOff x="5699960" y="4366499"/>
                  <a:chExt cx="266262" cy="475209"/>
                </a:xfrm>
              </p:grpSpPr>
              <p:sp>
                <p:nvSpPr>
                  <p:cNvPr id="2085" name="Google Shape;2085;p2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6" name="Google Shape;2086;p2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7" name="Google Shape;2087;p2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8" name="Google Shape;2088;p2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089" name="Google Shape;2089;p2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0" name="Google Shape;2090;p29"/>
          <p:cNvSpPr txBox="1">
            <a:spLocks noGrp="1"/>
          </p:cNvSpPr>
          <p:nvPr>
            <p:ph type="title" hasCustomPrompt="1"/>
          </p:nvPr>
        </p:nvSpPr>
        <p:spPr>
          <a:xfrm>
            <a:off x="1485000" y="1494336"/>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1" name="Google Shape;2091;p29"/>
          <p:cNvSpPr txBox="1">
            <a:spLocks noGrp="1"/>
          </p:cNvSpPr>
          <p:nvPr>
            <p:ph type="subTitle" idx="1"/>
          </p:nvPr>
        </p:nvSpPr>
        <p:spPr>
          <a:xfrm>
            <a:off x="1811195" y="2762599"/>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92" name="Google Shape;2092;p29"/>
          <p:cNvSpPr txBox="1">
            <a:spLocks noGrp="1"/>
          </p:cNvSpPr>
          <p:nvPr>
            <p:ph type="title" idx="2" hasCustomPrompt="1"/>
          </p:nvPr>
        </p:nvSpPr>
        <p:spPr>
          <a:xfrm>
            <a:off x="1485000" y="3617080"/>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3" name="Google Shape;2093;p29"/>
          <p:cNvSpPr txBox="1">
            <a:spLocks noGrp="1"/>
          </p:cNvSpPr>
          <p:nvPr>
            <p:ph type="subTitle" idx="3"/>
          </p:nvPr>
        </p:nvSpPr>
        <p:spPr>
          <a:xfrm>
            <a:off x="1811195" y="4885331"/>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94" name="Google Shape;2094;p29"/>
          <p:cNvSpPr txBox="1">
            <a:spLocks noGrp="1"/>
          </p:cNvSpPr>
          <p:nvPr>
            <p:ph type="title" idx="4" hasCustomPrompt="1"/>
          </p:nvPr>
        </p:nvSpPr>
        <p:spPr>
          <a:xfrm>
            <a:off x="7022200" y="1494336"/>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5" name="Google Shape;2095;p29"/>
          <p:cNvSpPr txBox="1">
            <a:spLocks noGrp="1"/>
          </p:cNvSpPr>
          <p:nvPr>
            <p:ph type="subTitle" idx="5"/>
          </p:nvPr>
        </p:nvSpPr>
        <p:spPr>
          <a:xfrm>
            <a:off x="7348395" y="2762599"/>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96" name="Google Shape;2096;p29"/>
          <p:cNvSpPr txBox="1">
            <a:spLocks noGrp="1"/>
          </p:cNvSpPr>
          <p:nvPr>
            <p:ph type="title" idx="6" hasCustomPrompt="1"/>
          </p:nvPr>
        </p:nvSpPr>
        <p:spPr>
          <a:xfrm>
            <a:off x="7022200" y="3617080"/>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7" name="Google Shape;2097;p29"/>
          <p:cNvSpPr txBox="1">
            <a:spLocks noGrp="1"/>
          </p:cNvSpPr>
          <p:nvPr>
            <p:ph type="subTitle" idx="7"/>
          </p:nvPr>
        </p:nvSpPr>
        <p:spPr>
          <a:xfrm>
            <a:off x="7348395" y="4885331"/>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672512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0" y="-12795"/>
            <a:ext cx="12191867" cy="6903827"/>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74" name="Google Shape;2174;p30"/>
          <p:cNvSpPr txBox="1">
            <a:spLocks noGrp="1"/>
          </p:cNvSpPr>
          <p:nvPr>
            <p:ph type="title" hasCustomPrompt="1"/>
          </p:nvPr>
        </p:nvSpPr>
        <p:spPr>
          <a:xfrm>
            <a:off x="1800800" y="2169067"/>
            <a:ext cx="1984800" cy="91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5600">
                <a:solidFill>
                  <a:schemeClr val="lt2"/>
                </a:solidFill>
              </a:defRPr>
            </a:lvl1pPr>
            <a:lvl2pPr lvl="1" algn="ctr" rtl="0">
              <a:spcBef>
                <a:spcPts val="0"/>
              </a:spcBef>
              <a:spcAft>
                <a:spcPts val="0"/>
              </a:spcAft>
              <a:buClr>
                <a:schemeClr val="lt2"/>
              </a:buClr>
              <a:buSzPts val="9600"/>
              <a:buNone/>
              <a:defRPr sz="12800">
                <a:solidFill>
                  <a:schemeClr val="lt2"/>
                </a:solidFill>
              </a:defRPr>
            </a:lvl2pPr>
            <a:lvl3pPr lvl="2" algn="ctr" rtl="0">
              <a:spcBef>
                <a:spcPts val="0"/>
              </a:spcBef>
              <a:spcAft>
                <a:spcPts val="0"/>
              </a:spcAft>
              <a:buClr>
                <a:schemeClr val="lt2"/>
              </a:buClr>
              <a:buSzPts val="9600"/>
              <a:buNone/>
              <a:defRPr sz="12800">
                <a:solidFill>
                  <a:schemeClr val="lt2"/>
                </a:solidFill>
              </a:defRPr>
            </a:lvl3pPr>
            <a:lvl4pPr lvl="3" algn="ctr" rtl="0">
              <a:spcBef>
                <a:spcPts val="0"/>
              </a:spcBef>
              <a:spcAft>
                <a:spcPts val="0"/>
              </a:spcAft>
              <a:buClr>
                <a:schemeClr val="lt2"/>
              </a:buClr>
              <a:buSzPts val="9600"/>
              <a:buNone/>
              <a:defRPr sz="12800">
                <a:solidFill>
                  <a:schemeClr val="lt2"/>
                </a:solidFill>
              </a:defRPr>
            </a:lvl4pPr>
            <a:lvl5pPr lvl="4" algn="ctr" rtl="0">
              <a:spcBef>
                <a:spcPts val="0"/>
              </a:spcBef>
              <a:spcAft>
                <a:spcPts val="0"/>
              </a:spcAft>
              <a:buClr>
                <a:schemeClr val="lt2"/>
              </a:buClr>
              <a:buSzPts val="9600"/>
              <a:buNone/>
              <a:defRPr sz="12800">
                <a:solidFill>
                  <a:schemeClr val="lt2"/>
                </a:solidFill>
              </a:defRPr>
            </a:lvl5pPr>
            <a:lvl6pPr lvl="5" algn="ctr" rtl="0">
              <a:spcBef>
                <a:spcPts val="0"/>
              </a:spcBef>
              <a:spcAft>
                <a:spcPts val="0"/>
              </a:spcAft>
              <a:buClr>
                <a:schemeClr val="lt2"/>
              </a:buClr>
              <a:buSzPts val="9600"/>
              <a:buNone/>
              <a:defRPr sz="12800">
                <a:solidFill>
                  <a:schemeClr val="lt2"/>
                </a:solidFill>
              </a:defRPr>
            </a:lvl6pPr>
            <a:lvl7pPr lvl="6" algn="ctr" rtl="0">
              <a:spcBef>
                <a:spcPts val="0"/>
              </a:spcBef>
              <a:spcAft>
                <a:spcPts val="0"/>
              </a:spcAft>
              <a:buClr>
                <a:schemeClr val="lt2"/>
              </a:buClr>
              <a:buSzPts val="9600"/>
              <a:buNone/>
              <a:defRPr sz="12800">
                <a:solidFill>
                  <a:schemeClr val="lt2"/>
                </a:solidFill>
              </a:defRPr>
            </a:lvl7pPr>
            <a:lvl8pPr lvl="7" algn="ctr" rtl="0">
              <a:spcBef>
                <a:spcPts val="0"/>
              </a:spcBef>
              <a:spcAft>
                <a:spcPts val="0"/>
              </a:spcAft>
              <a:buClr>
                <a:schemeClr val="lt2"/>
              </a:buClr>
              <a:buSzPts val="9600"/>
              <a:buNone/>
              <a:defRPr sz="12800">
                <a:solidFill>
                  <a:schemeClr val="lt2"/>
                </a:solidFill>
              </a:defRPr>
            </a:lvl8pPr>
            <a:lvl9pPr lvl="8" algn="ctr" rtl="0">
              <a:spcBef>
                <a:spcPts val="0"/>
              </a:spcBef>
              <a:spcAft>
                <a:spcPts val="0"/>
              </a:spcAft>
              <a:buClr>
                <a:schemeClr val="lt2"/>
              </a:buClr>
              <a:buSzPts val="9600"/>
              <a:buNone/>
              <a:defRPr sz="12800">
                <a:solidFill>
                  <a:schemeClr val="lt2"/>
                </a:solidFill>
              </a:defRPr>
            </a:lvl9pPr>
          </a:lstStyle>
          <a:p>
            <a:r>
              <a:t>xx%</a:t>
            </a:r>
          </a:p>
        </p:txBody>
      </p:sp>
      <p:sp>
        <p:nvSpPr>
          <p:cNvPr id="2175" name="Google Shape;2175;p30"/>
          <p:cNvSpPr txBox="1">
            <a:spLocks noGrp="1"/>
          </p:cNvSpPr>
          <p:nvPr>
            <p:ph type="subTitle" idx="1"/>
          </p:nvPr>
        </p:nvSpPr>
        <p:spPr>
          <a:xfrm>
            <a:off x="1277000" y="4598403"/>
            <a:ext cx="3032400" cy="1068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accen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176" name="Google Shape;2176;p30"/>
          <p:cNvSpPr txBox="1">
            <a:spLocks noGrp="1"/>
          </p:cNvSpPr>
          <p:nvPr>
            <p:ph type="title" idx="2" hasCustomPrompt="1"/>
          </p:nvPr>
        </p:nvSpPr>
        <p:spPr>
          <a:xfrm>
            <a:off x="5109033" y="2169151"/>
            <a:ext cx="1984800" cy="91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5600">
                <a:solidFill>
                  <a:schemeClr val="lt2"/>
                </a:solidFill>
              </a:defRPr>
            </a:lvl1pPr>
            <a:lvl2pPr lvl="1" algn="ctr" rtl="0">
              <a:spcBef>
                <a:spcPts val="0"/>
              </a:spcBef>
              <a:spcAft>
                <a:spcPts val="0"/>
              </a:spcAft>
              <a:buClr>
                <a:schemeClr val="lt2"/>
              </a:buClr>
              <a:buSzPts val="9600"/>
              <a:buNone/>
              <a:defRPr sz="12800">
                <a:solidFill>
                  <a:schemeClr val="lt2"/>
                </a:solidFill>
              </a:defRPr>
            </a:lvl2pPr>
            <a:lvl3pPr lvl="2" algn="ctr" rtl="0">
              <a:spcBef>
                <a:spcPts val="0"/>
              </a:spcBef>
              <a:spcAft>
                <a:spcPts val="0"/>
              </a:spcAft>
              <a:buClr>
                <a:schemeClr val="lt2"/>
              </a:buClr>
              <a:buSzPts val="9600"/>
              <a:buNone/>
              <a:defRPr sz="12800">
                <a:solidFill>
                  <a:schemeClr val="lt2"/>
                </a:solidFill>
              </a:defRPr>
            </a:lvl3pPr>
            <a:lvl4pPr lvl="3" algn="ctr" rtl="0">
              <a:spcBef>
                <a:spcPts val="0"/>
              </a:spcBef>
              <a:spcAft>
                <a:spcPts val="0"/>
              </a:spcAft>
              <a:buClr>
                <a:schemeClr val="lt2"/>
              </a:buClr>
              <a:buSzPts val="9600"/>
              <a:buNone/>
              <a:defRPr sz="12800">
                <a:solidFill>
                  <a:schemeClr val="lt2"/>
                </a:solidFill>
              </a:defRPr>
            </a:lvl4pPr>
            <a:lvl5pPr lvl="4" algn="ctr" rtl="0">
              <a:spcBef>
                <a:spcPts val="0"/>
              </a:spcBef>
              <a:spcAft>
                <a:spcPts val="0"/>
              </a:spcAft>
              <a:buClr>
                <a:schemeClr val="lt2"/>
              </a:buClr>
              <a:buSzPts val="9600"/>
              <a:buNone/>
              <a:defRPr sz="12800">
                <a:solidFill>
                  <a:schemeClr val="lt2"/>
                </a:solidFill>
              </a:defRPr>
            </a:lvl5pPr>
            <a:lvl6pPr lvl="5" algn="ctr" rtl="0">
              <a:spcBef>
                <a:spcPts val="0"/>
              </a:spcBef>
              <a:spcAft>
                <a:spcPts val="0"/>
              </a:spcAft>
              <a:buClr>
                <a:schemeClr val="lt2"/>
              </a:buClr>
              <a:buSzPts val="9600"/>
              <a:buNone/>
              <a:defRPr sz="12800">
                <a:solidFill>
                  <a:schemeClr val="lt2"/>
                </a:solidFill>
              </a:defRPr>
            </a:lvl6pPr>
            <a:lvl7pPr lvl="6" algn="ctr" rtl="0">
              <a:spcBef>
                <a:spcPts val="0"/>
              </a:spcBef>
              <a:spcAft>
                <a:spcPts val="0"/>
              </a:spcAft>
              <a:buClr>
                <a:schemeClr val="lt2"/>
              </a:buClr>
              <a:buSzPts val="9600"/>
              <a:buNone/>
              <a:defRPr sz="12800">
                <a:solidFill>
                  <a:schemeClr val="lt2"/>
                </a:solidFill>
              </a:defRPr>
            </a:lvl7pPr>
            <a:lvl8pPr lvl="7" algn="ctr" rtl="0">
              <a:spcBef>
                <a:spcPts val="0"/>
              </a:spcBef>
              <a:spcAft>
                <a:spcPts val="0"/>
              </a:spcAft>
              <a:buClr>
                <a:schemeClr val="lt2"/>
              </a:buClr>
              <a:buSzPts val="9600"/>
              <a:buNone/>
              <a:defRPr sz="12800">
                <a:solidFill>
                  <a:schemeClr val="lt2"/>
                </a:solidFill>
              </a:defRPr>
            </a:lvl8pPr>
            <a:lvl9pPr lvl="8" algn="ctr" rtl="0">
              <a:spcBef>
                <a:spcPts val="0"/>
              </a:spcBef>
              <a:spcAft>
                <a:spcPts val="0"/>
              </a:spcAft>
              <a:buClr>
                <a:schemeClr val="lt2"/>
              </a:buClr>
              <a:buSzPts val="9600"/>
              <a:buNone/>
              <a:defRPr sz="12800">
                <a:solidFill>
                  <a:schemeClr val="lt2"/>
                </a:solidFill>
              </a:defRPr>
            </a:lvl9pPr>
          </a:lstStyle>
          <a:p>
            <a:r>
              <a:t>xx%</a:t>
            </a:r>
          </a:p>
        </p:txBody>
      </p:sp>
      <p:sp>
        <p:nvSpPr>
          <p:cNvPr id="2177" name="Google Shape;2177;p30"/>
          <p:cNvSpPr txBox="1">
            <a:spLocks noGrp="1"/>
          </p:cNvSpPr>
          <p:nvPr>
            <p:ph type="subTitle" idx="3"/>
          </p:nvPr>
        </p:nvSpPr>
        <p:spPr>
          <a:xfrm>
            <a:off x="4579800" y="4598400"/>
            <a:ext cx="3032400" cy="1068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accen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178" name="Google Shape;2178;p30"/>
          <p:cNvSpPr txBox="1">
            <a:spLocks noGrp="1"/>
          </p:cNvSpPr>
          <p:nvPr>
            <p:ph type="title" idx="4" hasCustomPrompt="1"/>
          </p:nvPr>
        </p:nvSpPr>
        <p:spPr>
          <a:xfrm>
            <a:off x="8434400" y="2169151"/>
            <a:ext cx="1928800" cy="91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5600">
                <a:solidFill>
                  <a:schemeClr val="lt2"/>
                </a:solidFill>
              </a:defRPr>
            </a:lvl1pPr>
            <a:lvl2pPr lvl="1" algn="ctr" rtl="0">
              <a:spcBef>
                <a:spcPts val="0"/>
              </a:spcBef>
              <a:spcAft>
                <a:spcPts val="0"/>
              </a:spcAft>
              <a:buClr>
                <a:schemeClr val="lt2"/>
              </a:buClr>
              <a:buSzPts val="9600"/>
              <a:buNone/>
              <a:defRPr sz="12800">
                <a:solidFill>
                  <a:schemeClr val="lt2"/>
                </a:solidFill>
              </a:defRPr>
            </a:lvl2pPr>
            <a:lvl3pPr lvl="2" algn="ctr" rtl="0">
              <a:spcBef>
                <a:spcPts val="0"/>
              </a:spcBef>
              <a:spcAft>
                <a:spcPts val="0"/>
              </a:spcAft>
              <a:buClr>
                <a:schemeClr val="lt2"/>
              </a:buClr>
              <a:buSzPts val="9600"/>
              <a:buNone/>
              <a:defRPr sz="12800">
                <a:solidFill>
                  <a:schemeClr val="lt2"/>
                </a:solidFill>
              </a:defRPr>
            </a:lvl3pPr>
            <a:lvl4pPr lvl="3" algn="ctr" rtl="0">
              <a:spcBef>
                <a:spcPts val="0"/>
              </a:spcBef>
              <a:spcAft>
                <a:spcPts val="0"/>
              </a:spcAft>
              <a:buClr>
                <a:schemeClr val="lt2"/>
              </a:buClr>
              <a:buSzPts val="9600"/>
              <a:buNone/>
              <a:defRPr sz="12800">
                <a:solidFill>
                  <a:schemeClr val="lt2"/>
                </a:solidFill>
              </a:defRPr>
            </a:lvl4pPr>
            <a:lvl5pPr lvl="4" algn="ctr" rtl="0">
              <a:spcBef>
                <a:spcPts val="0"/>
              </a:spcBef>
              <a:spcAft>
                <a:spcPts val="0"/>
              </a:spcAft>
              <a:buClr>
                <a:schemeClr val="lt2"/>
              </a:buClr>
              <a:buSzPts val="9600"/>
              <a:buNone/>
              <a:defRPr sz="12800">
                <a:solidFill>
                  <a:schemeClr val="lt2"/>
                </a:solidFill>
              </a:defRPr>
            </a:lvl5pPr>
            <a:lvl6pPr lvl="5" algn="ctr" rtl="0">
              <a:spcBef>
                <a:spcPts val="0"/>
              </a:spcBef>
              <a:spcAft>
                <a:spcPts val="0"/>
              </a:spcAft>
              <a:buClr>
                <a:schemeClr val="lt2"/>
              </a:buClr>
              <a:buSzPts val="9600"/>
              <a:buNone/>
              <a:defRPr sz="12800">
                <a:solidFill>
                  <a:schemeClr val="lt2"/>
                </a:solidFill>
              </a:defRPr>
            </a:lvl6pPr>
            <a:lvl7pPr lvl="6" algn="ctr" rtl="0">
              <a:spcBef>
                <a:spcPts val="0"/>
              </a:spcBef>
              <a:spcAft>
                <a:spcPts val="0"/>
              </a:spcAft>
              <a:buClr>
                <a:schemeClr val="lt2"/>
              </a:buClr>
              <a:buSzPts val="9600"/>
              <a:buNone/>
              <a:defRPr sz="12800">
                <a:solidFill>
                  <a:schemeClr val="lt2"/>
                </a:solidFill>
              </a:defRPr>
            </a:lvl7pPr>
            <a:lvl8pPr lvl="7" algn="ctr" rtl="0">
              <a:spcBef>
                <a:spcPts val="0"/>
              </a:spcBef>
              <a:spcAft>
                <a:spcPts val="0"/>
              </a:spcAft>
              <a:buClr>
                <a:schemeClr val="lt2"/>
              </a:buClr>
              <a:buSzPts val="9600"/>
              <a:buNone/>
              <a:defRPr sz="12800">
                <a:solidFill>
                  <a:schemeClr val="lt2"/>
                </a:solidFill>
              </a:defRPr>
            </a:lvl8pPr>
            <a:lvl9pPr lvl="8" algn="ctr" rtl="0">
              <a:spcBef>
                <a:spcPts val="0"/>
              </a:spcBef>
              <a:spcAft>
                <a:spcPts val="0"/>
              </a:spcAft>
              <a:buClr>
                <a:schemeClr val="lt2"/>
              </a:buClr>
              <a:buSzPts val="9600"/>
              <a:buNone/>
              <a:defRPr sz="12800">
                <a:solidFill>
                  <a:schemeClr val="lt2"/>
                </a:solidFill>
              </a:defRPr>
            </a:lvl9pPr>
          </a:lstStyle>
          <a:p>
            <a:r>
              <a:t>xx%</a:t>
            </a:r>
          </a:p>
        </p:txBody>
      </p:sp>
      <p:sp>
        <p:nvSpPr>
          <p:cNvPr id="2179" name="Google Shape;2179;p30"/>
          <p:cNvSpPr txBox="1">
            <a:spLocks noGrp="1"/>
          </p:cNvSpPr>
          <p:nvPr>
            <p:ph type="subTitle" idx="5"/>
          </p:nvPr>
        </p:nvSpPr>
        <p:spPr>
          <a:xfrm>
            <a:off x="7882600" y="4598403"/>
            <a:ext cx="3032400" cy="1068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accen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180" name="Google Shape;2180;p30"/>
          <p:cNvSpPr txBox="1">
            <a:spLocks noGrp="1"/>
          </p:cNvSpPr>
          <p:nvPr>
            <p:ph type="title" idx="6"/>
          </p:nvPr>
        </p:nvSpPr>
        <p:spPr>
          <a:xfrm>
            <a:off x="8074800" y="3809067"/>
            <a:ext cx="2648000" cy="67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81" name="Google Shape;2181;p30"/>
          <p:cNvSpPr txBox="1">
            <a:spLocks noGrp="1"/>
          </p:cNvSpPr>
          <p:nvPr>
            <p:ph type="title" idx="7"/>
          </p:nvPr>
        </p:nvSpPr>
        <p:spPr>
          <a:xfrm>
            <a:off x="4772000" y="3809067"/>
            <a:ext cx="2648000" cy="67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82" name="Google Shape;2182;p30"/>
          <p:cNvSpPr txBox="1">
            <a:spLocks noGrp="1"/>
          </p:cNvSpPr>
          <p:nvPr>
            <p:ph type="title" idx="8"/>
          </p:nvPr>
        </p:nvSpPr>
        <p:spPr>
          <a:xfrm>
            <a:off x="1469200" y="3809067"/>
            <a:ext cx="2648000" cy="67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Tree>
    <p:extLst>
      <p:ext uri="{BB962C8B-B14F-4D97-AF65-F5344CB8AC3E}">
        <p14:creationId xmlns:p14="http://schemas.microsoft.com/office/powerpoint/2010/main" val="15228259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2"/>
        </a:solidFill>
        <a:effectLst/>
      </p:bgPr>
    </p:bg>
    <p:spTree>
      <p:nvGrpSpPr>
        <p:cNvPr id="1" name="Shape 2183"/>
        <p:cNvGrpSpPr/>
        <p:nvPr/>
      </p:nvGrpSpPr>
      <p:grpSpPr>
        <a:xfrm>
          <a:off x="0" y="0"/>
          <a:ext cx="0" cy="0"/>
          <a:chOff x="0" y="0"/>
          <a:chExt cx="0" cy="0"/>
        </a:xfrm>
      </p:grpSpPr>
      <p:grpSp>
        <p:nvGrpSpPr>
          <p:cNvPr id="2184" name="Google Shape;2184;p31"/>
          <p:cNvGrpSpPr/>
          <p:nvPr/>
        </p:nvGrpSpPr>
        <p:grpSpPr>
          <a:xfrm>
            <a:off x="0" y="-12795"/>
            <a:ext cx="12191867" cy="6903827"/>
            <a:chOff x="0" y="-9596"/>
            <a:chExt cx="9143900" cy="5177870"/>
          </a:xfrm>
        </p:grpSpPr>
        <p:grpSp>
          <p:nvGrpSpPr>
            <p:cNvPr id="2185" name="Google Shape;2185;p31"/>
            <p:cNvGrpSpPr/>
            <p:nvPr/>
          </p:nvGrpSpPr>
          <p:grpSpPr>
            <a:xfrm>
              <a:off x="0" y="-9596"/>
              <a:ext cx="9143900" cy="5177870"/>
              <a:chOff x="0" y="-9596"/>
              <a:chExt cx="9143900" cy="5177870"/>
            </a:xfrm>
          </p:grpSpPr>
          <p:sp>
            <p:nvSpPr>
              <p:cNvPr id="2186" name="Google Shape;2186;p3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3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3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3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90" name="Google Shape;2190;p31"/>
              <p:cNvGrpSpPr/>
              <p:nvPr/>
            </p:nvGrpSpPr>
            <p:grpSpPr>
              <a:xfrm>
                <a:off x="39" y="-9596"/>
                <a:ext cx="9143568" cy="3483084"/>
                <a:chOff x="262312" y="450905"/>
                <a:chExt cx="8126894" cy="3040667"/>
              </a:xfrm>
            </p:grpSpPr>
            <p:sp>
              <p:nvSpPr>
                <p:cNvPr id="2191" name="Google Shape;2191;p3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3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3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3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3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3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3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3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3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3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3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3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3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3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3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3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3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3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3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3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3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3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3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3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3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3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3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3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3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3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3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31"/>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3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3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3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6" name="Google Shape;2226;p31"/>
              <p:cNvGrpSpPr/>
              <p:nvPr/>
            </p:nvGrpSpPr>
            <p:grpSpPr>
              <a:xfrm>
                <a:off x="0" y="4065899"/>
                <a:ext cx="9143900" cy="1102374"/>
                <a:chOff x="0" y="4065899"/>
                <a:chExt cx="9143900" cy="1102374"/>
              </a:xfrm>
            </p:grpSpPr>
            <p:sp>
              <p:nvSpPr>
                <p:cNvPr id="2227" name="Google Shape;2227;p3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3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3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3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3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3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3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3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3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3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3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3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3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3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3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3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43" name="Google Shape;2243;p31"/>
                <p:cNvGrpSpPr/>
                <p:nvPr/>
              </p:nvGrpSpPr>
              <p:grpSpPr>
                <a:xfrm>
                  <a:off x="476510" y="4065899"/>
                  <a:ext cx="266262" cy="475209"/>
                  <a:chOff x="476510" y="4065899"/>
                  <a:chExt cx="266262" cy="475209"/>
                </a:xfrm>
              </p:grpSpPr>
              <p:sp>
                <p:nvSpPr>
                  <p:cNvPr id="2244" name="Google Shape;2244;p3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3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3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3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48" name="Google Shape;2248;p31"/>
                <p:cNvGrpSpPr/>
                <p:nvPr/>
              </p:nvGrpSpPr>
              <p:grpSpPr>
                <a:xfrm>
                  <a:off x="8430902" y="4070574"/>
                  <a:ext cx="214776" cy="454279"/>
                  <a:chOff x="8430902" y="4070574"/>
                  <a:chExt cx="214776" cy="454279"/>
                </a:xfrm>
              </p:grpSpPr>
              <p:sp>
                <p:nvSpPr>
                  <p:cNvPr id="2249" name="Google Shape;2249;p3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3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3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52" name="Google Shape;2252;p31"/>
                <p:cNvGrpSpPr/>
                <p:nvPr/>
              </p:nvGrpSpPr>
              <p:grpSpPr>
                <a:xfrm>
                  <a:off x="5699960" y="4366499"/>
                  <a:ext cx="266262" cy="475209"/>
                  <a:chOff x="5699960" y="4366499"/>
                  <a:chExt cx="266262" cy="475209"/>
                </a:xfrm>
              </p:grpSpPr>
              <p:sp>
                <p:nvSpPr>
                  <p:cNvPr id="2253" name="Google Shape;2253;p3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3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3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6" name="Google Shape;2256;p3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257" name="Google Shape;2257;p31"/>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8" name="Google Shape;2258;p31"/>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9" name="Google Shape;2259;p31"/>
          <p:cNvSpPr txBox="1">
            <a:spLocks noGrp="1"/>
          </p:cNvSpPr>
          <p:nvPr>
            <p:ph type="title"/>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317760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52" y="-12795"/>
            <a:ext cx="12191424" cy="5780813"/>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07" name="Google Shape;207;p4"/>
          <p:cNvSpPr txBox="1">
            <a:spLocks noGrp="1"/>
          </p:cNvSpPr>
          <p:nvPr>
            <p:ph type="title"/>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960000" y="1519400"/>
            <a:ext cx="10281200" cy="4619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8344967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0" y="-12795"/>
            <a:ext cx="12191867" cy="6903827"/>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6" name="Google Shape;2336;p32"/>
          <p:cNvSpPr txBox="1">
            <a:spLocks noGrp="1"/>
          </p:cNvSpPr>
          <p:nvPr>
            <p:ph type="title"/>
          </p:nvPr>
        </p:nvSpPr>
        <p:spPr>
          <a:xfrm>
            <a:off x="960000" y="1870261"/>
            <a:ext cx="4982800" cy="23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991706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1524200" y="4871833"/>
            <a:ext cx="4579600" cy="82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1333"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333"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1333"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333"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1333"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kumimoji="0" sz="1333"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950800" y="1626484"/>
            <a:ext cx="5726400" cy="122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8666">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1524200" y="3020067"/>
            <a:ext cx="4579600" cy="180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52" y="-12795"/>
            <a:ext cx="12191424" cy="4644112"/>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6949769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0" y="-12795"/>
            <a:ext cx="12191867" cy="6903827"/>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9026690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0" y="-12795"/>
            <a:ext cx="12191867" cy="6903827"/>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291316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0" y="-12795"/>
            <a:ext cx="12191867" cy="6903827"/>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578944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0" y="-12795"/>
            <a:ext cx="12191867" cy="6903827"/>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460410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9797748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3674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7186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11" name="Picture 1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2"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1365289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0" y="-12795"/>
            <a:ext cx="12191867" cy="6903827"/>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84" name="Google Shape;284;p5"/>
          <p:cNvSpPr txBox="1">
            <a:spLocks noGrp="1"/>
          </p:cNvSpPr>
          <p:nvPr>
            <p:ph type="title"/>
          </p:nvPr>
        </p:nvSpPr>
        <p:spPr>
          <a:xfrm>
            <a:off x="2128933" y="25429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6406332" y="25429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6564329" y="3466429"/>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7" name="Google Shape;287;p5"/>
          <p:cNvSpPr txBox="1">
            <a:spLocks noGrp="1"/>
          </p:cNvSpPr>
          <p:nvPr>
            <p:ph type="subTitle" idx="3"/>
          </p:nvPr>
        </p:nvSpPr>
        <p:spPr>
          <a:xfrm>
            <a:off x="2286933" y="3466429"/>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8" name="Google Shape;288;p5"/>
          <p:cNvSpPr txBox="1">
            <a:spLocks noGrp="1"/>
          </p:cNvSpPr>
          <p:nvPr>
            <p:ph type="title" idx="4"/>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525283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8592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4357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1142399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0031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8531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0337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0144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5574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1980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9198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52" y="-12795"/>
            <a:ext cx="12191424" cy="4644112"/>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31" name="Google Shape;331;p6"/>
          <p:cNvSpPr txBox="1">
            <a:spLocks noGrp="1"/>
          </p:cNvSpPr>
          <p:nvPr>
            <p:ph type="title"/>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4" name="Picture 4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4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46"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47" name="Picture 4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4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49"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50"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7457466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3723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2430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3624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5983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8683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6002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4783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9525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6006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3460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332"/>
        <p:cNvGrpSpPr/>
        <p:nvPr/>
      </p:nvGrpSpPr>
      <p:grpSpPr>
        <a:xfrm>
          <a:off x="0" y="0"/>
          <a:ext cx="0" cy="0"/>
          <a:chOff x="0" y="0"/>
          <a:chExt cx="0" cy="0"/>
        </a:xfrm>
      </p:grpSpPr>
      <p:grpSp>
        <p:nvGrpSpPr>
          <p:cNvPr id="333" name="Google Shape;333;p7"/>
          <p:cNvGrpSpPr/>
          <p:nvPr/>
        </p:nvGrpSpPr>
        <p:grpSpPr>
          <a:xfrm>
            <a:off x="0" y="-12795"/>
            <a:ext cx="12191867" cy="6903827"/>
            <a:chOff x="0" y="-9596"/>
            <a:chExt cx="9143900" cy="5177870"/>
          </a:xfrm>
        </p:grpSpPr>
        <p:grpSp>
          <p:nvGrpSpPr>
            <p:cNvPr id="334" name="Google Shape;334;p7"/>
            <p:cNvGrpSpPr/>
            <p:nvPr/>
          </p:nvGrpSpPr>
          <p:grpSpPr>
            <a:xfrm>
              <a:off x="0" y="-9596"/>
              <a:ext cx="9143900" cy="5177870"/>
              <a:chOff x="0" y="-9596"/>
              <a:chExt cx="9143900" cy="5177870"/>
            </a:xfrm>
          </p:grpSpPr>
          <p:sp>
            <p:nvSpPr>
              <p:cNvPr id="335" name="Google Shape;335;p7"/>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40" name="Google Shape;340;p7"/>
              <p:cNvGrpSpPr/>
              <p:nvPr/>
            </p:nvGrpSpPr>
            <p:grpSpPr>
              <a:xfrm>
                <a:off x="39" y="-9596"/>
                <a:ext cx="9143568" cy="3483084"/>
                <a:chOff x="262312" y="450905"/>
                <a:chExt cx="8126894" cy="3040667"/>
              </a:xfrm>
            </p:grpSpPr>
            <p:sp>
              <p:nvSpPr>
                <p:cNvPr id="341" name="Google Shape;341;p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6" name="Google Shape;376;p7"/>
              <p:cNvGrpSpPr/>
              <p:nvPr/>
            </p:nvGrpSpPr>
            <p:grpSpPr>
              <a:xfrm>
                <a:off x="0" y="4065899"/>
                <a:ext cx="9143900" cy="1102374"/>
                <a:chOff x="0" y="4065899"/>
                <a:chExt cx="9143900" cy="1102374"/>
              </a:xfrm>
            </p:grpSpPr>
            <p:sp>
              <p:nvSpPr>
                <p:cNvPr id="377" name="Google Shape;377;p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93" name="Google Shape;393;p7"/>
                <p:cNvGrpSpPr/>
                <p:nvPr/>
              </p:nvGrpSpPr>
              <p:grpSpPr>
                <a:xfrm>
                  <a:off x="476510" y="4065899"/>
                  <a:ext cx="266262" cy="475209"/>
                  <a:chOff x="476510" y="4065899"/>
                  <a:chExt cx="266262" cy="475209"/>
                </a:xfrm>
              </p:grpSpPr>
              <p:sp>
                <p:nvSpPr>
                  <p:cNvPr id="394" name="Google Shape;394;p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8" name="Google Shape;398;p7"/>
                <p:cNvGrpSpPr/>
                <p:nvPr/>
              </p:nvGrpSpPr>
              <p:grpSpPr>
                <a:xfrm>
                  <a:off x="8430902" y="4070574"/>
                  <a:ext cx="214776" cy="454279"/>
                  <a:chOff x="8430902" y="4070574"/>
                  <a:chExt cx="214776" cy="454279"/>
                </a:xfrm>
              </p:grpSpPr>
              <p:sp>
                <p:nvSpPr>
                  <p:cNvPr id="399" name="Google Shape;399;p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2" name="Google Shape;402;p7"/>
                <p:cNvGrpSpPr/>
                <p:nvPr/>
              </p:nvGrpSpPr>
              <p:grpSpPr>
                <a:xfrm>
                  <a:off x="5699960" y="4366499"/>
                  <a:ext cx="266262" cy="475209"/>
                  <a:chOff x="5699960" y="4366499"/>
                  <a:chExt cx="266262" cy="475209"/>
                </a:xfrm>
              </p:grpSpPr>
              <p:sp>
                <p:nvSpPr>
                  <p:cNvPr id="403" name="Google Shape;403;p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407" name="Google Shape;407;p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8" name="Google Shape;408;p7"/>
          <p:cNvSpPr txBox="1">
            <a:spLocks noGrp="1"/>
          </p:cNvSpPr>
          <p:nvPr>
            <p:ph type="body" idx="1"/>
          </p:nvPr>
        </p:nvSpPr>
        <p:spPr>
          <a:xfrm>
            <a:off x="6258400" y="1870267"/>
            <a:ext cx="4982800" cy="23044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SzPts val="1000"/>
              <a:buAutoNum type="arabicPeriod"/>
              <a:defRPr>
                <a:solidFill>
                  <a:srgbClr val="434343"/>
                </a:solidFill>
              </a:defRPr>
            </a:lvl1pPr>
            <a:lvl2pPr marL="1219170" lvl="1" indent="-423323" rtl="0">
              <a:lnSpc>
                <a:spcPct val="115000"/>
              </a:lnSpc>
              <a:spcBef>
                <a:spcPts val="0"/>
              </a:spcBef>
              <a:spcAft>
                <a:spcPts val="0"/>
              </a:spcAft>
              <a:buSzPts val="1400"/>
              <a:buAutoNum type="alphaLcPeriod"/>
              <a:defRPr>
                <a:solidFill>
                  <a:srgbClr val="434343"/>
                </a:solidFill>
              </a:defRPr>
            </a:lvl2pPr>
            <a:lvl3pPr marL="1828754" lvl="2" indent="-423323" rtl="0">
              <a:lnSpc>
                <a:spcPct val="115000"/>
              </a:lnSpc>
              <a:spcBef>
                <a:spcPts val="2133"/>
              </a:spcBef>
              <a:spcAft>
                <a:spcPts val="0"/>
              </a:spcAft>
              <a:buSzPts val="1400"/>
              <a:buAutoNum type="romanLcPeriod"/>
              <a:defRPr>
                <a:solidFill>
                  <a:srgbClr val="434343"/>
                </a:solidFill>
              </a:defRPr>
            </a:lvl3pPr>
            <a:lvl4pPr marL="2438339" lvl="3" indent="-423323" rtl="0">
              <a:lnSpc>
                <a:spcPct val="115000"/>
              </a:lnSpc>
              <a:spcBef>
                <a:spcPts val="2133"/>
              </a:spcBef>
              <a:spcAft>
                <a:spcPts val="0"/>
              </a:spcAft>
              <a:buSzPts val="1400"/>
              <a:buAutoNum type="arabicPeriod"/>
              <a:defRPr>
                <a:solidFill>
                  <a:srgbClr val="434343"/>
                </a:solidFill>
              </a:defRPr>
            </a:lvl4pPr>
            <a:lvl5pPr marL="3047924" lvl="4" indent="-423323" rtl="0">
              <a:lnSpc>
                <a:spcPct val="115000"/>
              </a:lnSpc>
              <a:spcBef>
                <a:spcPts val="2133"/>
              </a:spcBef>
              <a:spcAft>
                <a:spcPts val="0"/>
              </a:spcAft>
              <a:buSzPts val="1400"/>
              <a:buAutoNum type="alphaLcPeriod"/>
              <a:defRPr>
                <a:solidFill>
                  <a:srgbClr val="434343"/>
                </a:solidFill>
              </a:defRPr>
            </a:lvl5pPr>
            <a:lvl6pPr marL="3657509" lvl="5" indent="-423323" rtl="0">
              <a:lnSpc>
                <a:spcPct val="115000"/>
              </a:lnSpc>
              <a:spcBef>
                <a:spcPts val="2133"/>
              </a:spcBef>
              <a:spcAft>
                <a:spcPts val="0"/>
              </a:spcAft>
              <a:buSzPts val="1400"/>
              <a:buAutoNum type="romanLcPeriod"/>
              <a:defRPr>
                <a:solidFill>
                  <a:srgbClr val="434343"/>
                </a:solidFill>
              </a:defRPr>
            </a:lvl6pPr>
            <a:lvl7pPr marL="4267093" lvl="6" indent="-423323" rtl="0">
              <a:lnSpc>
                <a:spcPct val="115000"/>
              </a:lnSpc>
              <a:spcBef>
                <a:spcPts val="2133"/>
              </a:spcBef>
              <a:spcAft>
                <a:spcPts val="0"/>
              </a:spcAft>
              <a:buSzPts val="1400"/>
              <a:buAutoNum type="arabicPeriod"/>
              <a:defRPr>
                <a:solidFill>
                  <a:srgbClr val="434343"/>
                </a:solidFill>
              </a:defRPr>
            </a:lvl7pPr>
            <a:lvl8pPr marL="4876678" lvl="7" indent="-423323" rtl="0">
              <a:lnSpc>
                <a:spcPct val="115000"/>
              </a:lnSpc>
              <a:spcBef>
                <a:spcPts val="2133"/>
              </a:spcBef>
              <a:spcAft>
                <a:spcPts val="0"/>
              </a:spcAft>
              <a:buSzPts val="1400"/>
              <a:buAutoNum type="alphaLcPeriod"/>
              <a:defRPr>
                <a:solidFill>
                  <a:srgbClr val="434343"/>
                </a:solidFill>
              </a:defRPr>
            </a:lvl8pPr>
            <a:lvl9pPr marL="5486263" lvl="8" indent="-423323" rtl="0">
              <a:lnSpc>
                <a:spcPct val="115000"/>
              </a:lnSpc>
              <a:spcBef>
                <a:spcPts val="2133"/>
              </a:spcBef>
              <a:spcAft>
                <a:spcPts val="2133"/>
              </a:spcAft>
              <a:buSzPts val="1400"/>
              <a:buAutoNum type="romanLcPeriod"/>
              <a:defRPr>
                <a:solidFill>
                  <a:srgbClr val="434343"/>
                </a:solidFill>
              </a:defRPr>
            </a:lvl9pPr>
          </a:lstStyle>
          <a:p>
            <a:endParaRPr/>
          </a:p>
        </p:txBody>
      </p:sp>
      <p:sp>
        <p:nvSpPr>
          <p:cNvPr id="409" name="Google Shape;409;p7"/>
          <p:cNvSpPr txBox="1">
            <a:spLocks noGrp="1"/>
          </p:cNvSpPr>
          <p:nvPr>
            <p:ph type="title"/>
          </p:nvPr>
        </p:nvSpPr>
        <p:spPr>
          <a:xfrm>
            <a:off x="960000" y="1870261"/>
            <a:ext cx="4982800" cy="23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9" name="Picture 7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0"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1"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2" name="Picture 8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3"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4"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5"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6917002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433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8267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12795"/>
            <a:ext cx="12191867" cy="6903827"/>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85" name="Google Shape;85;p2"/>
          <p:cNvSpPr txBox="1">
            <a:spLocks noGrp="1"/>
          </p:cNvSpPr>
          <p:nvPr>
            <p:ph type="ctrTitle"/>
          </p:nvPr>
        </p:nvSpPr>
        <p:spPr>
          <a:xfrm>
            <a:off x="1211167" y="1405467"/>
            <a:ext cx="9769600" cy="315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7333">
                <a:solidFill>
                  <a:schemeClr val="lt2"/>
                </a:solidFill>
              </a:defRPr>
            </a:lvl1pPr>
            <a:lvl2pPr lvl="1" algn="ctr">
              <a:spcBef>
                <a:spcPts val="0"/>
              </a:spcBef>
              <a:spcAft>
                <a:spcPts val="0"/>
              </a:spcAft>
              <a:buClr>
                <a:schemeClr val="lt2"/>
              </a:buClr>
              <a:buSzPts val="5200"/>
              <a:buNone/>
              <a:defRPr sz="6933">
                <a:solidFill>
                  <a:schemeClr val="lt2"/>
                </a:solidFill>
              </a:defRPr>
            </a:lvl2pPr>
            <a:lvl3pPr lvl="2" algn="ctr">
              <a:spcBef>
                <a:spcPts val="0"/>
              </a:spcBef>
              <a:spcAft>
                <a:spcPts val="0"/>
              </a:spcAft>
              <a:buClr>
                <a:schemeClr val="lt2"/>
              </a:buClr>
              <a:buSzPts val="5200"/>
              <a:buNone/>
              <a:defRPr sz="6933">
                <a:solidFill>
                  <a:schemeClr val="lt2"/>
                </a:solidFill>
              </a:defRPr>
            </a:lvl3pPr>
            <a:lvl4pPr lvl="3" algn="ctr">
              <a:spcBef>
                <a:spcPts val="0"/>
              </a:spcBef>
              <a:spcAft>
                <a:spcPts val="0"/>
              </a:spcAft>
              <a:buClr>
                <a:schemeClr val="lt2"/>
              </a:buClr>
              <a:buSzPts val="5200"/>
              <a:buNone/>
              <a:defRPr sz="6933">
                <a:solidFill>
                  <a:schemeClr val="lt2"/>
                </a:solidFill>
              </a:defRPr>
            </a:lvl4pPr>
            <a:lvl5pPr lvl="4" algn="ctr">
              <a:spcBef>
                <a:spcPts val="0"/>
              </a:spcBef>
              <a:spcAft>
                <a:spcPts val="0"/>
              </a:spcAft>
              <a:buClr>
                <a:schemeClr val="lt2"/>
              </a:buClr>
              <a:buSzPts val="5200"/>
              <a:buNone/>
              <a:defRPr sz="6933">
                <a:solidFill>
                  <a:schemeClr val="lt2"/>
                </a:solidFill>
              </a:defRPr>
            </a:lvl5pPr>
            <a:lvl6pPr lvl="5" algn="ctr">
              <a:spcBef>
                <a:spcPts val="0"/>
              </a:spcBef>
              <a:spcAft>
                <a:spcPts val="0"/>
              </a:spcAft>
              <a:buClr>
                <a:schemeClr val="lt2"/>
              </a:buClr>
              <a:buSzPts val="5200"/>
              <a:buNone/>
              <a:defRPr sz="6933">
                <a:solidFill>
                  <a:schemeClr val="lt2"/>
                </a:solidFill>
              </a:defRPr>
            </a:lvl6pPr>
            <a:lvl7pPr lvl="6" algn="ctr">
              <a:spcBef>
                <a:spcPts val="0"/>
              </a:spcBef>
              <a:spcAft>
                <a:spcPts val="0"/>
              </a:spcAft>
              <a:buClr>
                <a:schemeClr val="lt2"/>
              </a:buClr>
              <a:buSzPts val="5200"/>
              <a:buNone/>
              <a:defRPr sz="6933">
                <a:solidFill>
                  <a:schemeClr val="lt2"/>
                </a:solidFill>
              </a:defRPr>
            </a:lvl7pPr>
            <a:lvl8pPr lvl="7" algn="ctr">
              <a:spcBef>
                <a:spcPts val="0"/>
              </a:spcBef>
              <a:spcAft>
                <a:spcPts val="0"/>
              </a:spcAft>
              <a:buClr>
                <a:schemeClr val="lt2"/>
              </a:buClr>
              <a:buSzPts val="5200"/>
              <a:buNone/>
              <a:defRPr sz="6933">
                <a:solidFill>
                  <a:schemeClr val="lt2"/>
                </a:solidFill>
              </a:defRPr>
            </a:lvl8pPr>
            <a:lvl9pPr lvl="8" algn="ctr">
              <a:spcBef>
                <a:spcPts val="0"/>
              </a:spcBef>
              <a:spcAft>
                <a:spcPts val="0"/>
              </a:spcAft>
              <a:buClr>
                <a:schemeClr val="lt2"/>
              </a:buClr>
              <a:buSzPts val="5200"/>
              <a:buNone/>
              <a:defRPr sz="6933">
                <a:solidFill>
                  <a:schemeClr val="lt2"/>
                </a:solidFill>
              </a:defRPr>
            </a:lvl9pPr>
          </a:lstStyle>
          <a:p>
            <a:endParaRPr/>
          </a:p>
        </p:txBody>
      </p:sp>
      <p:sp>
        <p:nvSpPr>
          <p:cNvPr id="86" name="Google Shape;86;p2"/>
          <p:cNvSpPr txBox="1">
            <a:spLocks noGrp="1"/>
          </p:cNvSpPr>
          <p:nvPr>
            <p:ph type="subTitle" idx="1"/>
          </p:nvPr>
        </p:nvSpPr>
        <p:spPr>
          <a:xfrm>
            <a:off x="1594033" y="4556267"/>
            <a:ext cx="9004000" cy="464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lt2"/>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703175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0" y="-12795"/>
            <a:ext cx="12191867" cy="6903827"/>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4" name="Google Shape;164;p3"/>
          <p:cNvSpPr txBox="1">
            <a:spLocks noGrp="1"/>
          </p:cNvSpPr>
          <p:nvPr>
            <p:ph type="title"/>
          </p:nvPr>
        </p:nvSpPr>
        <p:spPr>
          <a:xfrm>
            <a:off x="2717600" y="3325833"/>
            <a:ext cx="6756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67">
                <a:solidFill>
                  <a:schemeClr val="l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65" name="Google Shape;165;p3"/>
          <p:cNvSpPr txBox="1">
            <a:spLocks noGrp="1"/>
          </p:cNvSpPr>
          <p:nvPr>
            <p:ph type="title" idx="2" hasCustomPrompt="1"/>
          </p:nvPr>
        </p:nvSpPr>
        <p:spPr>
          <a:xfrm>
            <a:off x="4760800" y="1652000"/>
            <a:ext cx="2670400" cy="142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0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6" name="Google Shape;166;p3"/>
          <p:cNvSpPr txBox="1">
            <a:spLocks noGrp="1"/>
          </p:cNvSpPr>
          <p:nvPr>
            <p:ph type="subTitle" idx="1"/>
          </p:nvPr>
        </p:nvSpPr>
        <p:spPr>
          <a:xfrm>
            <a:off x="2788833" y="4596167"/>
            <a:ext cx="6614400" cy="57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lt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1880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52" y="-12795"/>
            <a:ext cx="12191424" cy="5780813"/>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07" name="Google Shape;207;p4"/>
          <p:cNvSpPr txBox="1">
            <a:spLocks noGrp="1"/>
          </p:cNvSpPr>
          <p:nvPr>
            <p:ph type="title"/>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960000" y="1519400"/>
            <a:ext cx="10281200" cy="4619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0631769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0" y="-12795"/>
            <a:ext cx="12191867" cy="6903827"/>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84" name="Google Shape;284;p5"/>
          <p:cNvSpPr txBox="1">
            <a:spLocks noGrp="1"/>
          </p:cNvSpPr>
          <p:nvPr>
            <p:ph type="title"/>
          </p:nvPr>
        </p:nvSpPr>
        <p:spPr>
          <a:xfrm>
            <a:off x="2128933" y="25429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6406332" y="25429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6564329" y="3466429"/>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7" name="Google Shape;287;p5"/>
          <p:cNvSpPr txBox="1">
            <a:spLocks noGrp="1"/>
          </p:cNvSpPr>
          <p:nvPr>
            <p:ph type="subTitle" idx="3"/>
          </p:nvPr>
        </p:nvSpPr>
        <p:spPr>
          <a:xfrm>
            <a:off x="2286933" y="3466429"/>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8" name="Google Shape;288;p5"/>
          <p:cNvSpPr txBox="1">
            <a:spLocks noGrp="1"/>
          </p:cNvSpPr>
          <p:nvPr>
            <p:ph type="title" idx="4"/>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185579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52" y="-12795"/>
            <a:ext cx="12191424" cy="4644112"/>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31" name="Google Shape;331;p6"/>
          <p:cNvSpPr txBox="1">
            <a:spLocks noGrp="1"/>
          </p:cNvSpPr>
          <p:nvPr>
            <p:ph type="title"/>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810729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410"/>
        <p:cNvGrpSpPr/>
        <p:nvPr/>
      </p:nvGrpSpPr>
      <p:grpSpPr>
        <a:xfrm>
          <a:off x="0" y="0"/>
          <a:ext cx="0" cy="0"/>
          <a:chOff x="0" y="0"/>
          <a:chExt cx="0" cy="0"/>
        </a:xfrm>
      </p:grpSpPr>
      <p:grpSp>
        <p:nvGrpSpPr>
          <p:cNvPr id="411" name="Google Shape;411;p8"/>
          <p:cNvGrpSpPr/>
          <p:nvPr/>
        </p:nvGrpSpPr>
        <p:grpSpPr>
          <a:xfrm>
            <a:off x="0" y="-12795"/>
            <a:ext cx="12191867" cy="6903827"/>
            <a:chOff x="0" y="-9596"/>
            <a:chExt cx="9143900" cy="5177870"/>
          </a:xfrm>
        </p:grpSpPr>
        <p:grpSp>
          <p:nvGrpSpPr>
            <p:cNvPr id="412" name="Google Shape;412;p8"/>
            <p:cNvGrpSpPr/>
            <p:nvPr/>
          </p:nvGrpSpPr>
          <p:grpSpPr>
            <a:xfrm>
              <a:off x="0" y="-9596"/>
              <a:ext cx="9143900" cy="5177870"/>
              <a:chOff x="0" y="-9596"/>
              <a:chExt cx="9143900" cy="5177870"/>
            </a:xfrm>
          </p:grpSpPr>
          <p:sp>
            <p:nvSpPr>
              <p:cNvPr id="413" name="Google Shape;413;p8"/>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8"/>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8"/>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8"/>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17" name="Google Shape;417;p8"/>
              <p:cNvGrpSpPr/>
              <p:nvPr/>
            </p:nvGrpSpPr>
            <p:grpSpPr>
              <a:xfrm>
                <a:off x="39" y="-9596"/>
                <a:ext cx="9143568" cy="3483084"/>
                <a:chOff x="262312" y="450905"/>
                <a:chExt cx="8126894" cy="3040667"/>
              </a:xfrm>
            </p:grpSpPr>
            <p:sp>
              <p:nvSpPr>
                <p:cNvPr id="418" name="Google Shape;418;p8"/>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8"/>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8"/>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8"/>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8"/>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8"/>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8"/>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8"/>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8"/>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8"/>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8"/>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8"/>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8"/>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8"/>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8"/>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8"/>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8"/>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8"/>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8"/>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8"/>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8"/>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8"/>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8"/>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8"/>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8"/>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8"/>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8"/>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8"/>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8"/>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8"/>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8"/>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8"/>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8"/>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8"/>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8"/>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3" name="Google Shape;453;p8"/>
              <p:cNvGrpSpPr/>
              <p:nvPr/>
            </p:nvGrpSpPr>
            <p:grpSpPr>
              <a:xfrm>
                <a:off x="0" y="4065899"/>
                <a:ext cx="9143900" cy="1102374"/>
                <a:chOff x="0" y="4065899"/>
                <a:chExt cx="9143900" cy="1102374"/>
              </a:xfrm>
            </p:grpSpPr>
            <p:sp>
              <p:nvSpPr>
                <p:cNvPr id="454" name="Google Shape;454;p8"/>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8"/>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8"/>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8"/>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8"/>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8"/>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8"/>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8"/>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8"/>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8"/>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8"/>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8"/>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8"/>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8"/>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8"/>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8"/>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70" name="Google Shape;470;p8"/>
                <p:cNvGrpSpPr/>
                <p:nvPr/>
              </p:nvGrpSpPr>
              <p:grpSpPr>
                <a:xfrm>
                  <a:off x="476510" y="4065899"/>
                  <a:ext cx="266262" cy="475209"/>
                  <a:chOff x="476510" y="4065899"/>
                  <a:chExt cx="266262" cy="475209"/>
                </a:xfrm>
              </p:grpSpPr>
              <p:sp>
                <p:nvSpPr>
                  <p:cNvPr id="471" name="Google Shape;471;p8"/>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8"/>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8"/>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8"/>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5" name="Google Shape;475;p8"/>
                <p:cNvGrpSpPr/>
                <p:nvPr/>
              </p:nvGrpSpPr>
              <p:grpSpPr>
                <a:xfrm>
                  <a:off x="8430902" y="4070574"/>
                  <a:ext cx="214776" cy="454279"/>
                  <a:chOff x="8430902" y="4070574"/>
                  <a:chExt cx="214776" cy="454279"/>
                </a:xfrm>
              </p:grpSpPr>
              <p:sp>
                <p:nvSpPr>
                  <p:cNvPr id="476" name="Google Shape;476;p8"/>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8"/>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8"/>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9" name="Google Shape;479;p8"/>
                <p:cNvGrpSpPr/>
                <p:nvPr/>
              </p:nvGrpSpPr>
              <p:grpSpPr>
                <a:xfrm>
                  <a:off x="5699960" y="4366499"/>
                  <a:ext cx="266262" cy="475209"/>
                  <a:chOff x="5699960" y="4366499"/>
                  <a:chExt cx="266262" cy="475209"/>
                </a:xfrm>
              </p:grpSpPr>
              <p:sp>
                <p:nvSpPr>
                  <p:cNvPr id="480" name="Google Shape;480;p8"/>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8"/>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8"/>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8"/>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484" name="Google Shape;484;p8"/>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8"/>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86" name="Google Shape;486;p8"/>
          <p:cNvSpPr txBox="1">
            <a:spLocks noGrp="1"/>
          </p:cNvSpPr>
          <p:nvPr>
            <p:ph type="title"/>
          </p:nvPr>
        </p:nvSpPr>
        <p:spPr>
          <a:xfrm>
            <a:off x="2306833" y="2206600"/>
            <a:ext cx="7578400" cy="2780400"/>
          </a:xfrm>
          <a:prstGeom prst="rect">
            <a:avLst/>
          </a:prstGeom>
          <a:solidFill>
            <a:schemeClr val="accent2"/>
          </a:solidFill>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2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852674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0" y="-12795"/>
            <a:ext cx="12191867" cy="6903827"/>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564" name="Google Shape;564;p9"/>
          <p:cNvSpPr txBox="1">
            <a:spLocks noGrp="1"/>
          </p:cNvSpPr>
          <p:nvPr>
            <p:ph type="title"/>
          </p:nvPr>
        </p:nvSpPr>
        <p:spPr>
          <a:xfrm>
            <a:off x="960000" y="1480364"/>
            <a:ext cx="10272000" cy="1122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6000">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65" name="Google Shape;565;p9"/>
          <p:cNvSpPr txBox="1">
            <a:spLocks noGrp="1"/>
          </p:cNvSpPr>
          <p:nvPr>
            <p:ph type="subTitle" idx="1"/>
          </p:nvPr>
        </p:nvSpPr>
        <p:spPr>
          <a:xfrm>
            <a:off x="3163967" y="2962667"/>
            <a:ext cx="5864000" cy="22424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526749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0" y="-12795"/>
            <a:ext cx="12191867" cy="6903827"/>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42" name="Google Shape;642;p10"/>
          <p:cNvSpPr txBox="1">
            <a:spLocks noGrp="1"/>
          </p:cNvSpPr>
          <p:nvPr>
            <p:ph type="title"/>
          </p:nvPr>
        </p:nvSpPr>
        <p:spPr>
          <a:xfrm>
            <a:off x="2986800" y="2438400"/>
            <a:ext cx="6218400" cy="1981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7419398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0" y="-12795"/>
            <a:ext cx="12191867" cy="6903827"/>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564" name="Google Shape;564;p9"/>
          <p:cNvSpPr txBox="1">
            <a:spLocks noGrp="1"/>
          </p:cNvSpPr>
          <p:nvPr>
            <p:ph type="title"/>
          </p:nvPr>
        </p:nvSpPr>
        <p:spPr>
          <a:xfrm>
            <a:off x="960000" y="1480364"/>
            <a:ext cx="10272000" cy="1122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6000">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65" name="Google Shape;565;p9"/>
          <p:cNvSpPr txBox="1">
            <a:spLocks noGrp="1"/>
          </p:cNvSpPr>
          <p:nvPr>
            <p:ph type="subTitle" idx="1"/>
          </p:nvPr>
        </p:nvSpPr>
        <p:spPr>
          <a:xfrm>
            <a:off x="3163967" y="2962667"/>
            <a:ext cx="5864000" cy="22424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80" name="Picture 7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1"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2"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3" name="Picture 8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4"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5"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6"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7035469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721"/>
        <p:cNvGrpSpPr/>
        <p:nvPr/>
      </p:nvGrpSpPr>
      <p:grpSpPr>
        <a:xfrm>
          <a:off x="0" y="0"/>
          <a:ext cx="0" cy="0"/>
          <a:chOff x="0" y="0"/>
          <a:chExt cx="0" cy="0"/>
        </a:xfrm>
      </p:grpSpPr>
    </p:spTree>
    <p:extLst>
      <p:ext uri="{BB962C8B-B14F-4D97-AF65-F5344CB8AC3E}">
        <p14:creationId xmlns:p14="http://schemas.microsoft.com/office/powerpoint/2010/main" val="38423331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0" y="-12795"/>
            <a:ext cx="12191867" cy="6903827"/>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797" name="Google Shape;797;p13"/>
          <p:cNvSpPr txBox="1">
            <a:spLocks noGrp="1"/>
          </p:cNvSpPr>
          <p:nvPr>
            <p:ph type="title"/>
          </p:nvPr>
        </p:nvSpPr>
        <p:spPr>
          <a:xfrm>
            <a:off x="2109317" y="23339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98" name="Google Shape;798;p13"/>
          <p:cNvSpPr txBox="1">
            <a:spLocks noGrp="1"/>
          </p:cNvSpPr>
          <p:nvPr>
            <p:ph type="subTitle" idx="1"/>
          </p:nvPr>
        </p:nvSpPr>
        <p:spPr>
          <a:xfrm>
            <a:off x="2109309" y="3033555"/>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99" name="Google Shape;799;p13"/>
          <p:cNvSpPr txBox="1">
            <a:spLocks noGrp="1"/>
          </p:cNvSpPr>
          <p:nvPr>
            <p:ph type="title" idx="2" hasCustomPrompt="1"/>
          </p:nvPr>
        </p:nvSpPr>
        <p:spPr>
          <a:xfrm>
            <a:off x="1022379" y="2333967"/>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0" name="Google Shape;800;p13"/>
          <p:cNvSpPr txBox="1">
            <a:spLocks noGrp="1"/>
          </p:cNvSpPr>
          <p:nvPr>
            <p:ph type="title" idx="3"/>
          </p:nvPr>
        </p:nvSpPr>
        <p:spPr>
          <a:xfrm>
            <a:off x="7359183" y="23339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1" name="Google Shape;801;p13"/>
          <p:cNvSpPr txBox="1">
            <a:spLocks noGrp="1"/>
          </p:cNvSpPr>
          <p:nvPr>
            <p:ph type="subTitle" idx="4"/>
          </p:nvPr>
        </p:nvSpPr>
        <p:spPr>
          <a:xfrm>
            <a:off x="7359176" y="3033555"/>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2" name="Google Shape;802;p13"/>
          <p:cNvSpPr txBox="1">
            <a:spLocks noGrp="1"/>
          </p:cNvSpPr>
          <p:nvPr>
            <p:ph type="title" idx="5" hasCustomPrompt="1"/>
          </p:nvPr>
        </p:nvSpPr>
        <p:spPr>
          <a:xfrm>
            <a:off x="6272212" y="2333967"/>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3" name="Google Shape;803;p13"/>
          <p:cNvSpPr txBox="1">
            <a:spLocks noGrp="1"/>
          </p:cNvSpPr>
          <p:nvPr>
            <p:ph type="title" idx="6"/>
          </p:nvPr>
        </p:nvSpPr>
        <p:spPr>
          <a:xfrm>
            <a:off x="2109317" y="39631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4" name="Google Shape;804;p13"/>
          <p:cNvSpPr txBox="1">
            <a:spLocks noGrp="1"/>
          </p:cNvSpPr>
          <p:nvPr>
            <p:ph type="subTitle" idx="7"/>
          </p:nvPr>
        </p:nvSpPr>
        <p:spPr>
          <a:xfrm>
            <a:off x="2109309" y="4662753"/>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5" name="Google Shape;805;p13"/>
          <p:cNvSpPr txBox="1">
            <a:spLocks noGrp="1"/>
          </p:cNvSpPr>
          <p:nvPr>
            <p:ph type="title" idx="8" hasCustomPrompt="1"/>
          </p:nvPr>
        </p:nvSpPr>
        <p:spPr>
          <a:xfrm>
            <a:off x="1022379" y="3945703"/>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6" name="Google Shape;806;p13"/>
          <p:cNvSpPr txBox="1">
            <a:spLocks noGrp="1"/>
          </p:cNvSpPr>
          <p:nvPr>
            <p:ph type="title" idx="9"/>
          </p:nvPr>
        </p:nvSpPr>
        <p:spPr>
          <a:xfrm>
            <a:off x="7359183" y="3963167"/>
            <a:ext cx="3264800" cy="4964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7" name="Google Shape;807;p13"/>
          <p:cNvSpPr txBox="1">
            <a:spLocks noGrp="1"/>
          </p:cNvSpPr>
          <p:nvPr>
            <p:ph type="subTitle" idx="13"/>
          </p:nvPr>
        </p:nvSpPr>
        <p:spPr>
          <a:xfrm>
            <a:off x="7359176" y="4662753"/>
            <a:ext cx="2957200" cy="57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08" name="Google Shape;808;p13"/>
          <p:cNvSpPr txBox="1">
            <a:spLocks noGrp="1"/>
          </p:cNvSpPr>
          <p:nvPr>
            <p:ph type="title" idx="14" hasCustomPrompt="1"/>
          </p:nvPr>
        </p:nvSpPr>
        <p:spPr>
          <a:xfrm>
            <a:off x="6272212" y="3945703"/>
            <a:ext cx="1044400" cy="49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38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9" name="Google Shape;809;p13"/>
          <p:cNvSpPr txBox="1">
            <a:spLocks noGrp="1"/>
          </p:cNvSpPr>
          <p:nvPr>
            <p:ph type="title" idx="15"/>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252138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0" y="-12795"/>
            <a:ext cx="12191867" cy="6903827"/>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65" name="Google Shape;965;p15"/>
          <p:cNvSpPr txBox="1">
            <a:spLocks noGrp="1"/>
          </p:cNvSpPr>
          <p:nvPr>
            <p:ph type="title"/>
          </p:nvPr>
        </p:nvSpPr>
        <p:spPr>
          <a:xfrm>
            <a:off x="2116333" y="2073133"/>
            <a:ext cx="7959200" cy="17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600">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66" name="Google Shape;966;p15"/>
          <p:cNvSpPr txBox="1">
            <a:spLocks noGrp="1"/>
          </p:cNvSpPr>
          <p:nvPr>
            <p:ph type="subTitle" idx="1"/>
          </p:nvPr>
        </p:nvSpPr>
        <p:spPr>
          <a:xfrm>
            <a:off x="2494367" y="4010667"/>
            <a:ext cx="7203200" cy="57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lt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458550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0" y="-12795"/>
            <a:ext cx="12191867" cy="6903827"/>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43" name="Google Shape;1043;p16"/>
          <p:cNvSpPr txBox="1">
            <a:spLocks noGrp="1"/>
          </p:cNvSpPr>
          <p:nvPr>
            <p:ph type="title"/>
          </p:nvPr>
        </p:nvSpPr>
        <p:spPr>
          <a:xfrm flipH="1">
            <a:off x="1978025" y="2510200"/>
            <a:ext cx="5196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6667">
                <a:solidFill>
                  <a:schemeClr val="accent2"/>
                </a:solidFill>
              </a:defRPr>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1044" name="Google Shape;1044;p16"/>
          <p:cNvSpPr txBox="1">
            <a:spLocks noGrp="1"/>
          </p:cNvSpPr>
          <p:nvPr>
            <p:ph type="title" idx="2" hasCustomPrompt="1"/>
          </p:nvPr>
        </p:nvSpPr>
        <p:spPr>
          <a:xfrm flipH="1">
            <a:off x="7441925" y="2529779"/>
            <a:ext cx="3390800" cy="2066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17200">
                <a:solidFill>
                  <a:schemeClr val="accent2"/>
                </a:solidFill>
              </a:defRPr>
            </a:lvl1pPr>
            <a:lvl2pPr lvl="1" algn="ctr" rtl="0">
              <a:spcBef>
                <a:spcPts val="0"/>
              </a:spcBef>
              <a:spcAft>
                <a:spcPts val="0"/>
              </a:spcAft>
              <a:buClr>
                <a:schemeClr val="accent2"/>
              </a:buClr>
              <a:buSzPts val="6000"/>
              <a:buNone/>
              <a:defRPr sz="8000">
                <a:solidFill>
                  <a:schemeClr val="accent2"/>
                </a:solidFill>
              </a:defRPr>
            </a:lvl2pPr>
            <a:lvl3pPr lvl="2" algn="ctr" rtl="0">
              <a:spcBef>
                <a:spcPts val="0"/>
              </a:spcBef>
              <a:spcAft>
                <a:spcPts val="0"/>
              </a:spcAft>
              <a:buClr>
                <a:schemeClr val="accent2"/>
              </a:buClr>
              <a:buSzPts val="6000"/>
              <a:buNone/>
              <a:defRPr sz="8000">
                <a:solidFill>
                  <a:schemeClr val="accent2"/>
                </a:solidFill>
              </a:defRPr>
            </a:lvl3pPr>
            <a:lvl4pPr lvl="3" algn="ctr" rtl="0">
              <a:spcBef>
                <a:spcPts val="0"/>
              </a:spcBef>
              <a:spcAft>
                <a:spcPts val="0"/>
              </a:spcAft>
              <a:buClr>
                <a:schemeClr val="accent2"/>
              </a:buClr>
              <a:buSzPts val="6000"/>
              <a:buNone/>
              <a:defRPr sz="8000">
                <a:solidFill>
                  <a:schemeClr val="accent2"/>
                </a:solidFill>
              </a:defRPr>
            </a:lvl4pPr>
            <a:lvl5pPr lvl="4" algn="ctr" rtl="0">
              <a:spcBef>
                <a:spcPts val="0"/>
              </a:spcBef>
              <a:spcAft>
                <a:spcPts val="0"/>
              </a:spcAft>
              <a:buClr>
                <a:schemeClr val="accent2"/>
              </a:buClr>
              <a:buSzPts val="6000"/>
              <a:buNone/>
              <a:defRPr sz="8000">
                <a:solidFill>
                  <a:schemeClr val="accent2"/>
                </a:solidFill>
              </a:defRPr>
            </a:lvl5pPr>
            <a:lvl6pPr lvl="5" algn="ctr" rtl="0">
              <a:spcBef>
                <a:spcPts val="0"/>
              </a:spcBef>
              <a:spcAft>
                <a:spcPts val="0"/>
              </a:spcAft>
              <a:buClr>
                <a:schemeClr val="accent2"/>
              </a:buClr>
              <a:buSzPts val="6000"/>
              <a:buNone/>
              <a:defRPr sz="8000">
                <a:solidFill>
                  <a:schemeClr val="accent2"/>
                </a:solidFill>
              </a:defRPr>
            </a:lvl6pPr>
            <a:lvl7pPr lvl="6" algn="ctr" rtl="0">
              <a:spcBef>
                <a:spcPts val="0"/>
              </a:spcBef>
              <a:spcAft>
                <a:spcPts val="0"/>
              </a:spcAft>
              <a:buClr>
                <a:schemeClr val="accent2"/>
              </a:buClr>
              <a:buSzPts val="6000"/>
              <a:buNone/>
              <a:defRPr sz="8000">
                <a:solidFill>
                  <a:schemeClr val="accent2"/>
                </a:solidFill>
              </a:defRPr>
            </a:lvl7pPr>
            <a:lvl8pPr lvl="7" algn="ctr" rtl="0">
              <a:spcBef>
                <a:spcPts val="0"/>
              </a:spcBef>
              <a:spcAft>
                <a:spcPts val="0"/>
              </a:spcAft>
              <a:buClr>
                <a:schemeClr val="accent2"/>
              </a:buClr>
              <a:buSzPts val="6000"/>
              <a:buNone/>
              <a:defRPr sz="8000">
                <a:solidFill>
                  <a:schemeClr val="accent2"/>
                </a:solidFill>
              </a:defRPr>
            </a:lvl8pPr>
            <a:lvl9pPr lvl="8" algn="ctr" rtl="0">
              <a:spcBef>
                <a:spcPts val="0"/>
              </a:spcBef>
              <a:spcAft>
                <a:spcPts val="0"/>
              </a:spcAft>
              <a:buClr>
                <a:schemeClr val="accent2"/>
              </a:buClr>
              <a:buSzPts val="6000"/>
              <a:buNone/>
              <a:defRPr sz="8000">
                <a:solidFill>
                  <a:schemeClr val="accent2"/>
                </a:solidFill>
              </a:defRPr>
            </a:lvl9pPr>
          </a:lstStyle>
          <a:p>
            <a:r>
              <a:t>xx%</a:t>
            </a:r>
          </a:p>
        </p:txBody>
      </p:sp>
      <p:sp>
        <p:nvSpPr>
          <p:cNvPr id="1045" name="Google Shape;1045;p16"/>
          <p:cNvSpPr txBox="1">
            <a:spLocks noGrp="1"/>
          </p:cNvSpPr>
          <p:nvPr>
            <p:ph type="subTitle" idx="1"/>
          </p:nvPr>
        </p:nvSpPr>
        <p:spPr>
          <a:xfrm flipH="1">
            <a:off x="1357208" y="3780533"/>
            <a:ext cx="5817600" cy="5736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solidFill>
                  <a:schemeClr val="lt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202024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0" y="-12795"/>
            <a:ext cx="12191867" cy="6903827"/>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78" name="Google Shape;1278;p19"/>
          <p:cNvSpPr txBox="1">
            <a:spLocks noGrp="1"/>
          </p:cNvSpPr>
          <p:nvPr>
            <p:ph type="title"/>
          </p:nvPr>
        </p:nvSpPr>
        <p:spPr>
          <a:xfrm>
            <a:off x="960000" y="1713700"/>
            <a:ext cx="51360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960000" y="3804700"/>
            <a:ext cx="51360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514584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0" y="-12795"/>
            <a:ext cx="12191867" cy="6903827"/>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6" name="Google Shape;1356;p20"/>
          <p:cNvSpPr txBox="1">
            <a:spLocks noGrp="1"/>
          </p:cNvSpPr>
          <p:nvPr>
            <p:ph type="subTitle" idx="1"/>
          </p:nvPr>
        </p:nvSpPr>
        <p:spPr>
          <a:xfrm>
            <a:off x="950800" y="4476661"/>
            <a:ext cx="50012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57" name="Google Shape;1357;p20"/>
          <p:cNvSpPr txBox="1">
            <a:spLocks noGrp="1"/>
          </p:cNvSpPr>
          <p:nvPr>
            <p:ph type="title"/>
          </p:nvPr>
        </p:nvSpPr>
        <p:spPr>
          <a:xfrm>
            <a:off x="960000" y="1870261"/>
            <a:ext cx="4982800" cy="23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811845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0" y="-12795"/>
            <a:ext cx="12191867" cy="6903827"/>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34" name="Google Shape;1434;p21"/>
          <p:cNvSpPr txBox="1">
            <a:spLocks noGrp="1"/>
          </p:cNvSpPr>
          <p:nvPr>
            <p:ph type="subTitle" idx="1"/>
          </p:nvPr>
        </p:nvSpPr>
        <p:spPr>
          <a:xfrm flipH="1">
            <a:off x="6226739" y="4476661"/>
            <a:ext cx="50012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5" name="Google Shape;1435;p21"/>
          <p:cNvSpPr txBox="1">
            <a:spLocks noGrp="1"/>
          </p:cNvSpPr>
          <p:nvPr>
            <p:ph type="title"/>
          </p:nvPr>
        </p:nvSpPr>
        <p:spPr>
          <a:xfrm flipH="1">
            <a:off x="6235939" y="1870261"/>
            <a:ext cx="4982800" cy="23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045328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0" y="-12795"/>
            <a:ext cx="12191867" cy="6903827"/>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511" name="Google Shape;1511;p22"/>
          <p:cNvSpPr txBox="1">
            <a:spLocks noGrp="1"/>
          </p:cNvSpPr>
          <p:nvPr>
            <p:ph type="title"/>
          </p:nvPr>
        </p:nvSpPr>
        <p:spPr>
          <a:xfrm>
            <a:off x="2128933" y="39780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6406332" y="3978099"/>
            <a:ext cx="3656800" cy="555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3333"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6564332" y="4533299"/>
            <a:ext cx="3340800" cy="8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14" name="Google Shape;1514;p22"/>
          <p:cNvSpPr txBox="1">
            <a:spLocks noGrp="1"/>
          </p:cNvSpPr>
          <p:nvPr>
            <p:ph type="subTitle" idx="3"/>
          </p:nvPr>
        </p:nvSpPr>
        <p:spPr>
          <a:xfrm>
            <a:off x="2286933" y="4533299"/>
            <a:ext cx="3340800" cy="8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15" name="Google Shape;1515;p22"/>
          <p:cNvSpPr txBox="1">
            <a:spLocks noGrp="1"/>
          </p:cNvSpPr>
          <p:nvPr>
            <p:ph type="title" idx="4"/>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246063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0" y="-12795"/>
            <a:ext cx="12191867" cy="6903827"/>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591" name="Google Shape;1591;p23"/>
          <p:cNvSpPr txBox="1">
            <a:spLocks noGrp="1"/>
          </p:cNvSpPr>
          <p:nvPr>
            <p:ph type="body" idx="1"/>
          </p:nvPr>
        </p:nvSpPr>
        <p:spPr>
          <a:xfrm>
            <a:off x="950667" y="2044600"/>
            <a:ext cx="10281200" cy="3889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a:solidFill>
                  <a:srgbClr val="434343"/>
                </a:solidFill>
              </a:defRPr>
            </a:lvl1pPr>
            <a:lvl2pPr marL="1219170" lvl="1" indent="-423323" rtl="0">
              <a:lnSpc>
                <a:spcPct val="115000"/>
              </a:lnSpc>
              <a:spcBef>
                <a:spcPts val="13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935426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0" y="-12795"/>
            <a:ext cx="12191867" cy="6903827"/>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69" name="Google Shape;1669;p24"/>
          <p:cNvSpPr txBox="1">
            <a:spLocks noGrp="1"/>
          </p:cNvSpPr>
          <p:nvPr>
            <p:ph type="title"/>
          </p:nvPr>
        </p:nvSpPr>
        <p:spPr>
          <a:xfrm>
            <a:off x="1250267" y="2950567"/>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70" name="Google Shape;1670;p24"/>
          <p:cNvSpPr txBox="1">
            <a:spLocks noGrp="1"/>
          </p:cNvSpPr>
          <p:nvPr>
            <p:ph type="subTitle" idx="1"/>
          </p:nvPr>
        </p:nvSpPr>
        <p:spPr>
          <a:xfrm>
            <a:off x="1413133" y="3780933"/>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71" name="Google Shape;1671;p24"/>
          <p:cNvSpPr txBox="1">
            <a:spLocks noGrp="1"/>
          </p:cNvSpPr>
          <p:nvPr>
            <p:ph type="title" idx="2"/>
          </p:nvPr>
        </p:nvSpPr>
        <p:spPr>
          <a:xfrm>
            <a:off x="4645892" y="2950567"/>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72" name="Google Shape;1672;p24"/>
          <p:cNvSpPr txBox="1">
            <a:spLocks noGrp="1"/>
          </p:cNvSpPr>
          <p:nvPr>
            <p:ph type="subTitle" idx="3"/>
          </p:nvPr>
        </p:nvSpPr>
        <p:spPr>
          <a:xfrm>
            <a:off x="4808699" y="3780933"/>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73" name="Google Shape;1673;p24"/>
          <p:cNvSpPr txBox="1">
            <a:spLocks noGrp="1"/>
          </p:cNvSpPr>
          <p:nvPr>
            <p:ph type="title" idx="4"/>
          </p:nvPr>
        </p:nvSpPr>
        <p:spPr>
          <a:xfrm>
            <a:off x="8041528" y="2950567"/>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74" name="Google Shape;1674;p24"/>
          <p:cNvSpPr txBox="1">
            <a:spLocks noGrp="1"/>
          </p:cNvSpPr>
          <p:nvPr>
            <p:ph type="subTitle" idx="5"/>
          </p:nvPr>
        </p:nvSpPr>
        <p:spPr>
          <a:xfrm>
            <a:off x="8204333" y="3780933"/>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75" name="Google Shape;1675;p24"/>
          <p:cNvSpPr txBox="1">
            <a:spLocks noGrp="1"/>
          </p:cNvSpPr>
          <p:nvPr>
            <p:ph type="title" idx="6"/>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185305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0" y="-12795"/>
            <a:ext cx="12191867" cy="6903827"/>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42" name="Google Shape;642;p10"/>
          <p:cNvSpPr txBox="1">
            <a:spLocks noGrp="1"/>
          </p:cNvSpPr>
          <p:nvPr>
            <p:ph type="title"/>
          </p:nvPr>
        </p:nvSpPr>
        <p:spPr>
          <a:xfrm>
            <a:off x="2986800" y="2438400"/>
            <a:ext cx="6218400" cy="19812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0708867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0" y="-12795"/>
            <a:ext cx="12191867" cy="6903827"/>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751" name="Google Shape;1751;p25"/>
          <p:cNvSpPr txBox="1">
            <a:spLocks noGrp="1"/>
          </p:cNvSpPr>
          <p:nvPr>
            <p:ph type="title"/>
          </p:nvPr>
        </p:nvSpPr>
        <p:spPr>
          <a:xfrm>
            <a:off x="1250267" y="2368200"/>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52" name="Google Shape;1752;p25"/>
          <p:cNvSpPr txBox="1">
            <a:spLocks noGrp="1"/>
          </p:cNvSpPr>
          <p:nvPr>
            <p:ph type="subTitle" idx="1"/>
          </p:nvPr>
        </p:nvSpPr>
        <p:spPr>
          <a:xfrm>
            <a:off x="1413133" y="3198567"/>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53" name="Google Shape;1753;p25"/>
          <p:cNvSpPr txBox="1">
            <a:spLocks noGrp="1"/>
          </p:cNvSpPr>
          <p:nvPr>
            <p:ph type="title" idx="2"/>
          </p:nvPr>
        </p:nvSpPr>
        <p:spPr>
          <a:xfrm>
            <a:off x="4645892" y="3654167"/>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54" name="Google Shape;1754;p25"/>
          <p:cNvSpPr txBox="1">
            <a:spLocks noGrp="1"/>
          </p:cNvSpPr>
          <p:nvPr>
            <p:ph type="subTitle" idx="3"/>
          </p:nvPr>
        </p:nvSpPr>
        <p:spPr>
          <a:xfrm>
            <a:off x="4808699" y="4484533"/>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55" name="Google Shape;1755;p25"/>
          <p:cNvSpPr txBox="1">
            <a:spLocks noGrp="1"/>
          </p:cNvSpPr>
          <p:nvPr>
            <p:ph type="title" idx="4"/>
          </p:nvPr>
        </p:nvSpPr>
        <p:spPr>
          <a:xfrm>
            <a:off x="8041528" y="2368200"/>
            <a:ext cx="29004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756" name="Google Shape;1756;p25"/>
          <p:cNvSpPr txBox="1">
            <a:spLocks noGrp="1"/>
          </p:cNvSpPr>
          <p:nvPr>
            <p:ph type="subTitle" idx="5"/>
          </p:nvPr>
        </p:nvSpPr>
        <p:spPr>
          <a:xfrm>
            <a:off x="8204333" y="3198567"/>
            <a:ext cx="25748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57" name="Google Shape;1757;p25"/>
          <p:cNvSpPr txBox="1">
            <a:spLocks noGrp="1"/>
          </p:cNvSpPr>
          <p:nvPr>
            <p:ph type="title" idx="6"/>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796651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2"/>
        </a:solidFill>
        <a:effectLst/>
      </p:bgPr>
    </p:bg>
    <p:spTree>
      <p:nvGrpSpPr>
        <p:cNvPr id="1" name="Shape 1843"/>
        <p:cNvGrpSpPr/>
        <p:nvPr/>
      </p:nvGrpSpPr>
      <p:grpSpPr>
        <a:xfrm>
          <a:off x="0" y="0"/>
          <a:ext cx="0" cy="0"/>
          <a:chOff x="0" y="0"/>
          <a:chExt cx="0" cy="0"/>
        </a:xfrm>
      </p:grpSpPr>
      <p:grpSp>
        <p:nvGrpSpPr>
          <p:cNvPr id="1844" name="Google Shape;1844;p27"/>
          <p:cNvGrpSpPr/>
          <p:nvPr/>
        </p:nvGrpSpPr>
        <p:grpSpPr>
          <a:xfrm>
            <a:off x="0" y="-12795"/>
            <a:ext cx="12191867" cy="6903827"/>
            <a:chOff x="0" y="-9596"/>
            <a:chExt cx="9143900" cy="5177870"/>
          </a:xfrm>
        </p:grpSpPr>
        <p:grpSp>
          <p:nvGrpSpPr>
            <p:cNvPr id="1845" name="Google Shape;1845;p27"/>
            <p:cNvGrpSpPr/>
            <p:nvPr/>
          </p:nvGrpSpPr>
          <p:grpSpPr>
            <a:xfrm>
              <a:off x="0" y="-9596"/>
              <a:ext cx="9143900" cy="5177870"/>
              <a:chOff x="0" y="-9596"/>
              <a:chExt cx="9143900" cy="5177870"/>
            </a:xfrm>
          </p:grpSpPr>
          <p:sp>
            <p:nvSpPr>
              <p:cNvPr id="1846" name="Google Shape;1846;p2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7" name="Google Shape;1847;p2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8" name="Google Shape;1848;p2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9" name="Google Shape;1849;p2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850" name="Google Shape;1850;p27"/>
              <p:cNvGrpSpPr/>
              <p:nvPr/>
            </p:nvGrpSpPr>
            <p:grpSpPr>
              <a:xfrm>
                <a:off x="39" y="-9596"/>
                <a:ext cx="9143568" cy="3483084"/>
                <a:chOff x="262312" y="450905"/>
                <a:chExt cx="8126894" cy="3040667"/>
              </a:xfrm>
            </p:grpSpPr>
            <p:sp>
              <p:nvSpPr>
                <p:cNvPr id="1851" name="Google Shape;1851;p2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2" name="Google Shape;1852;p2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3" name="Google Shape;1853;p2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4" name="Google Shape;1854;p2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5" name="Google Shape;1855;p2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6" name="Google Shape;1856;p2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7" name="Google Shape;1857;p2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8" name="Google Shape;1858;p2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9" name="Google Shape;1859;p2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0" name="Google Shape;1860;p2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1" name="Google Shape;1861;p2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2" name="Google Shape;1862;p2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3" name="Google Shape;1863;p2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4" name="Google Shape;1864;p2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5" name="Google Shape;1865;p2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6" name="Google Shape;1866;p2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7" name="Google Shape;1867;p2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8" name="Google Shape;1868;p2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9" name="Google Shape;1869;p2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0" name="Google Shape;1870;p2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2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2" name="Google Shape;1872;p2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3" name="Google Shape;1873;p2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4" name="Google Shape;1874;p2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5" name="Google Shape;1875;p2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6" name="Google Shape;1876;p2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7" name="Google Shape;1877;p2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8" name="Google Shape;1878;p2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9" name="Google Shape;1879;p2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0" name="Google Shape;1880;p2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1" name="Google Shape;1881;p2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2" name="Google Shape;1882;p27"/>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3" name="Google Shape;1883;p2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4" name="Google Shape;1884;p2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5" name="Google Shape;1885;p2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86" name="Google Shape;1886;p27"/>
              <p:cNvGrpSpPr/>
              <p:nvPr/>
            </p:nvGrpSpPr>
            <p:grpSpPr>
              <a:xfrm>
                <a:off x="0" y="4065899"/>
                <a:ext cx="9143900" cy="1102374"/>
                <a:chOff x="0" y="4065899"/>
                <a:chExt cx="9143900" cy="1102374"/>
              </a:xfrm>
            </p:grpSpPr>
            <p:sp>
              <p:nvSpPr>
                <p:cNvPr id="1887" name="Google Shape;1887;p2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8" name="Google Shape;1888;p2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9" name="Google Shape;1889;p2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0" name="Google Shape;1890;p2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1" name="Google Shape;1891;p2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2" name="Google Shape;1892;p2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3" name="Google Shape;1893;p2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4" name="Google Shape;1894;p2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5" name="Google Shape;1895;p2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6" name="Google Shape;1896;p2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7" name="Google Shape;1897;p2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8" name="Google Shape;1898;p2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9" name="Google Shape;1899;p2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0" name="Google Shape;1900;p2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1" name="Google Shape;1901;p2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2" name="Google Shape;1902;p2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03" name="Google Shape;1903;p27"/>
                <p:cNvGrpSpPr/>
                <p:nvPr/>
              </p:nvGrpSpPr>
              <p:grpSpPr>
                <a:xfrm>
                  <a:off x="476510" y="4065899"/>
                  <a:ext cx="266262" cy="475209"/>
                  <a:chOff x="476510" y="4065899"/>
                  <a:chExt cx="266262" cy="475209"/>
                </a:xfrm>
              </p:grpSpPr>
              <p:sp>
                <p:nvSpPr>
                  <p:cNvPr id="1904" name="Google Shape;1904;p2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5" name="Google Shape;1905;p2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6" name="Google Shape;1906;p2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7" name="Google Shape;1907;p2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08" name="Google Shape;1908;p27"/>
                <p:cNvGrpSpPr/>
                <p:nvPr/>
              </p:nvGrpSpPr>
              <p:grpSpPr>
                <a:xfrm>
                  <a:off x="8430902" y="4070574"/>
                  <a:ext cx="214776" cy="454279"/>
                  <a:chOff x="8430902" y="4070574"/>
                  <a:chExt cx="214776" cy="454279"/>
                </a:xfrm>
              </p:grpSpPr>
              <p:sp>
                <p:nvSpPr>
                  <p:cNvPr id="1909" name="Google Shape;1909;p2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0" name="Google Shape;1910;p2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1" name="Google Shape;1911;p2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12" name="Google Shape;1912;p27"/>
                <p:cNvGrpSpPr/>
                <p:nvPr/>
              </p:nvGrpSpPr>
              <p:grpSpPr>
                <a:xfrm>
                  <a:off x="5699960" y="4366499"/>
                  <a:ext cx="266262" cy="475209"/>
                  <a:chOff x="5699960" y="4366499"/>
                  <a:chExt cx="266262" cy="475209"/>
                </a:xfrm>
              </p:grpSpPr>
              <p:sp>
                <p:nvSpPr>
                  <p:cNvPr id="1913" name="Google Shape;1913;p2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4" name="Google Shape;1914;p2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2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6" name="Google Shape;1916;p2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917" name="Google Shape;1917;p27"/>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8" name="Google Shape;1918;p27"/>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19" name="Google Shape;1919;p27"/>
          <p:cNvSpPr txBox="1">
            <a:spLocks noGrp="1"/>
          </p:cNvSpPr>
          <p:nvPr>
            <p:ph type="title"/>
          </p:nvPr>
        </p:nvSpPr>
        <p:spPr>
          <a:xfrm>
            <a:off x="1468299" y="22438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0" name="Google Shape;1920;p27"/>
          <p:cNvSpPr txBox="1">
            <a:spLocks noGrp="1"/>
          </p:cNvSpPr>
          <p:nvPr>
            <p:ph type="subTitle" idx="1"/>
          </p:nvPr>
        </p:nvSpPr>
        <p:spPr>
          <a:xfrm>
            <a:off x="1468299" y="30258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1" name="Google Shape;1921;p27"/>
          <p:cNvSpPr txBox="1">
            <a:spLocks noGrp="1"/>
          </p:cNvSpPr>
          <p:nvPr>
            <p:ph type="title" idx="2"/>
          </p:nvPr>
        </p:nvSpPr>
        <p:spPr>
          <a:xfrm>
            <a:off x="4745929" y="22438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2" name="Google Shape;1922;p27"/>
          <p:cNvSpPr txBox="1">
            <a:spLocks noGrp="1"/>
          </p:cNvSpPr>
          <p:nvPr>
            <p:ph type="subTitle" idx="3"/>
          </p:nvPr>
        </p:nvSpPr>
        <p:spPr>
          <a:xfrm>
            <a:off x="4745929" y="30258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3" name="Google Shape;1923;p27"/>
          <p:cNvSpPr txBox="1">
            <a:spLocks noGrp="1"/>
          </p:cNvSpPr>
          <p:nvPr>
            <p:ph type="title" idx="4"/>
          </p:nvPr>
        </p:nvSpPr>
        <p:spPr>
          <a:xfrm>
            <a:off x="1468299" y="41550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4" name="Google Shape;1924;p27"/>
          <p:cNvSpPr txBox="1">
            <a:spLocks noGrp="1"/>
          </p:cNvSpPr>
          <p:nvPr>
            <p:ph type="subTitle" idx="5"/>
          </p:nvPr>
        </p:nvSpPr>
        <p:spPr>
          <a:xfrm>
            <a:off x="1468299" y="49370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5" name="Google Shape;1925;p27"/>
          <p:cNvSpPr txBox="1">
            <a:spLocks noGrp="1"/>
          </p:cNvSpPr>
          <p:nvPr>
            <p:ph type="title" idx="6"/>
          </p:nvPr>
        </p:nvSpPr>
        <p:spPr>
          <a:xfrm>
            <a:off x="4745929" y="41550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6" name="Google Shape;1926;p27"/>
          <p:cNvSpPr txBox="1">
            <a:spLocks noGrp="1"/>
          </p:cNvSpPr>
          <p:nvPr>
            <p:ph type="subTitle" idx="7"/>
          </p:nvPr>
        </p:nvSpPr>
        <p:spPr>
          <a:xfrm>
            <a:off x="4745929" y="49370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7" name="Google Shape;1927;p27"/>
          <p:cNvSpPr txBox="1">
            <a:spLocks noGrp="1"/>
          </p:cNvSpPr>
          <p:nvPr>
            <p:ph type="title" idx="8"/>
          </p:nvPr>
        </p:nvSpPr>
        <p:spPr>
          <a:xfrm>
            <a:off x="8075701" y="22438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8" name="Google Shape;1928;p27"/>
          <p:cNvSpPr txBox="1">
            <a:spLocks noGrp="1"/>
          </p:cNvSpPr>
          <p:nvPr>
            <p:ph type="subTitle" idx="9"/>
          </p:nvPr>
        </p:nvSpPr>
        <p:spPr>
          <a:xfrm>
            <a:off x="8075701" y="30258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9" name="Google Shape;1929;p27"/>
          <p:cNvSpPr txBox="1">
            <a:spLocks noGrp="1"/>
          </p:cNvSpPr>
          <p:nvPr>
            <p:ph type="title" idx="13"/>
          </p:nvPr>
        </p:nvSpPr>
        <p:spPr>
          <a:xfrm>
            <a:off x="8075701" y="41550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30" name="Google Shape;1930;p27"/>
          <p:cNvSpPr txBox="1">
            <a:spLocks noGrp="1"/>
          </p:cNvSpPr>
          <p:nvPr>
            <p:ph type="subTitle" idx="14"/>
          </p:nvPr>
        </p:nvSpPr>
        <p:spPr>
          <a:xfrm>
            <a:off x="8075701" y="49370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31" name="Google Shape;1931;p27"/>
          <p:cNvSpPr txBox="1">
            <a:spLocks noGrp="1"/>
          </p:cNvSpPr>
          <p:nvPr>
            <p:ph type="title" idx="15"/>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927287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six columns">
  <p:cSld name="1_Title and six columns">
    <p:bg>
      <p:bgPr>
        <a:solidFill>
          <a:schemeClr val="dk2"/>
        </a:solidFill>
        <a:effectLst/>
      </p:bgPr>
    </p:bg>
    <p:spTree>
      <p:nvGrpSpPr>
        <p:cNvPr id="1" name="Shape 1843"/>
        <p:cNvGrpSpPr/>
        <p:nvPr/>
      </p:nvGrpSpPr>
      <p:grpSpPr>
        <a:xfrm>
          <a:off x="0" y="0"/>
          <a:ext cx="0" cy="0"/>
          <a:chOff x="0" y="0"/>
          <a:chExt cx="0" cy="0"/>
        </a:xfrm>
      </p:grpSpPr>
      <p:grpSp>
        <p:nvGrpSpPr>
          <p:cNvPr id="1844" name="Google Shape;1844;p27"/>
          <p:cNvGrpSpPr/>
          <p:nvPr/>
        </p:nvGrpSpPr>
        <p:grpSpPr>
          <a:xfrm>
            <a:off x="0" y="-12795"/>
            <a:ext cx="12191867" cy="6903827"/>
            <a:chOff x="0" y="-9596"/>
            <a:chExt cx="9143900" cy="5177870"/>
          </a:xfrm>
        </p:grpSpPr>
        <p:grpSp>
          <p:nvGrpSpPr>
            <p:cNvPr id="1845" name="Google Shape;1845;p27"/>
            <p:cNvGrpSpPr/>
            <p:nvPr/>
          </p:nvGrpSpPr>
          <p:grpSpPr>
            <a:xfrm>
              <a:off x="0" y="-9596"/>
              <a:ext cx="9143900" cy="5177870"/>
              <a:chOff x="0" y="-9596"/>
              <a:chExt cx="9143900" cy="5177870"/>
            </a:xfrm>
          </p:grpSpPr>
          <p:sp>
            <p:nvSpPr>
              <p:cNvPr id="1846" name="Google Shape;1846;p2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7" name="Google Shape;1847;p2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8" name="Google Shape;1848;p2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9" name="Google Shape;1849;p2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850" name="Google Shape;1850;p27"/>
              <p:cNvGrpSpPr/>
              <p:nvPr/>
            </p:nvGrpSpPr>
            <p:grpSpPr>
              <a:xfrm>
                <a:off x="39" y="-9596"/>
                <a:ext cx="9143568" cy="3483084"/>
                <a:chOff x="262312" y="450905"/>
                <a:chExt cx="8126894" cy="3040667"/>
              </a:xfrm>
            </p:grpSpPr>
            <p:sp>
              <p:nvSpPr>
                <p:cNvPr id="1851" name="Google Shape;1851;p2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2" name="Google Shape;1852;p2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3" name="Google Shape;1853;p2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4" name="Google Shape;1854;p2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5" name="Google Shape;1855;p2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6" name="Google Shape;1856;p2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7" name="Google Shape;1857;p2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8" name="Google Shape;1858;p2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9" name="Google Shape;1859;p2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0" name="Google Shape;1860;p2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1" name="Google Shape;1861;p2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2" name="Google Shape;1862;p2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3" name="Google Shape;1863;p2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4" name="Google Shape;1864;p2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5" name="Google Shape;1865;p2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6" name="Google Shape;1866;p2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7" name="Google Shape;1867;p2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8" name="Google Shape;1868;p2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9" name="Google Shape;1869;p2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0" name="Google Shape;1870;p2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2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2" name="Google Shape;1872;p2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3" name="Google Shape;1873;p2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4" name="Google Shape;1874;p2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5" name="Google Shape;1875;p2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6" name="Google Shape;1876;p2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7" name="Google Shape;1877;p2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8" name="Google Shape;1878;p2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9" name="Google Shape;1879;p2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0" name="Google Shape;1880;p2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1" name="Google Shape;1881;p2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2" name="Google Shape;1882;p27"/>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3" name="Google Shape;1883;p2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4" name="Google Shape;1884;p2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5" name="Google Shape;1885;p2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86" name="Google Shape;1886;p27"/>
              <p:cNvGrpSpPr/>
              <p:nvPr/>
            </p:nvGrpSpPr>
            <p:grpSpPr>
              <a:xfrm>
                <a:off x="0" y="4065899"/>
                <a:ext cx="9143900" cy="1102374"/>
                <a:chOff x="0" y="4065899"/>
                <a:chExt cx="9143900" cy="1102374"/>
              </a:xfrm>
            </p:grpSpPr>
            <p:sp>
              <p:nvSpPr>
                <p:cNvPr id="1887" name="Google Shape;1887;p2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8" name="Google Shape;1888;p2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9" name="Google Shape;1889;p2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0" name="Google Shape;1890;p2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1" name="Google Shape;1891;p2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2" name="Google Shape;1892;p2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3" name="Google Shape;1893;p2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4" name="Google Shape;1894;p2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5" name="Google Shape;1895;p2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6" name="Google Shape;1896;p2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7" name="Google Shape;1897;p2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8" name="Google Shape;1898;p2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9" name="Google Shape;1899;p2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0" name="Google Shape;1900;p2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1" name="Google Shape;1901;p2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2" name="Google Shape;1902;p2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03" name="Google Shape;1903;p27"/>
                <p:cNvGrpSpPr/>
                <p:nvPr/>
              </p:nvGrpSpPr>
              <p:grpSpPr>
                <a:xfrm>
                  <a:off x="476510" y="4065899"/>
                  <a:ext cx="266262" cy="475209"/>
                  <a:chOff x="476510" y="4065899"/>
                  <a:chExt cx="266262" cy="475209"/>
                </a:xfrm>
              </p:grpSpPr>
              <p:sp>
                <p:nvSpPr>
                  <p:cNvPr id="1904" name="Google Shape;1904;p2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5" name="Google Shape;1905;p2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6" name="Google Shape;1906;p2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7" name="Google Shape;1907;p2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08" name="Google Shape;1908;p27"/>
                <p:cNvGrpSpPr/>
                <p:nvPr/>
              </p:nvGrpSpPr>
              <p:grpSpPr>
                <a:xfrm>
                  <a:off x="8430902" y="4070574"/>
                  <a:ext cx="214776" cy="454279"/>
                  <a:chOff x="8430902" y="4070574"/>
                  <a:chExt cx="214776" cy="454279"/>
                </a:xfrm>
              </p:grpSpPr>
              <p:sp>
                <p:nvSpPr>
                  <p:cNvPr id="1909" name="Google Shape;1909;p2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0" name="Google Shape;1910;p2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1" name="Google Shape;1911;p2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12" name="Google Shape;1912;p27"/>
                <p:cNvGrpSpPr/>
                <p:nvPr/>
              </p:nvGrpSpPr>
              <p:grpSpPr>
                <a:xfrm>
                  <a:off x="5699960" y="4366499"/>
                  <a:ext cx="266262" cy="475209"/>
                  <a:chOff x="5699960" y="4366499"/>
                  <a:chExt cx="266262" cy="475209"/>
                </a:xfrm>
              </p:grpSpPr>
              <p:sp>
                <p:nvSpPr>
                  <p:cNvPr id="1913" name="Google Shape;1913;p2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4" name="Google Shape;1914;p2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2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6" name="Google Shape;1916;p2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917" name="Google Shape;1917;p27"/>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8" name="Google Shape;1918;p27"/>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19" name="Google Shape;1919;p27"/>
          <p:cNvSpPr txBox="1">
            <a:spLocks noGrp="1"/>
          </p:cNvSpPr>
          <p:nvPr>
            <p:ph type="title"/>
          </p:nvPr>
        </p:nvSpPr>
        <p:spPr>
          <a:xfrm>
            <a:off x="1468299" y="22438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0" name="Google Shape;1920;p27"/>
          <p:cNvSpPr txBox="1">
            <a:spLocks noGrp="1"/>
          </p:cNvSpPr>
          <p:nvPr>
            <p:ph type="subTitle" idx="1"/>
          </p:nvPr>
        </p:nvSpPr>
        <p:spPr>
          <a:xfrm>
            <a:off x="1468299" y="30258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1" name="Google Shape;1921;p27"/>
          <p:cNvSpPr txBox="1">
            <a:spLocks noGrp="1"/>
          </p:cNvSpPr>
          <p:nvPr>
            <p:ph type="title" idx="2"/>
          </p:nvPr>
        </p:nvSpPr>
        <p:spPr>
          <a:xfrm>
            <a:off x="4745929" y="22438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2" name="Google Shape;1922;p27"/>
          <p:cNvSpPr txBox="1">
            <a:spLocks noGrp="1"/>
          </p:cNvSpPr>
          <p:nvPr>
            <p:ph type="subTitle" idx="3"/>
          </p:nvPr>
        </p:nvSpPr>
        <p:spPr>
          <a:xfrm>
            <a:off x="4745929" y="30258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3" name="Google Shape;1923;p27"/>
          <p:cNvSpPr txBox="1">
            <a:spLocks noGrp="1"/>
          </p:cNvSpPr>
          <p:nvPr>
            <p:ph type="title" idx="4"/>
          </p:nvPr>
        </p:nvSpPr>
        <p:spPr>
          <a:xfrm>
            <a:off x="1468299" y="41550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4" name="Google Shape;1924;p27"/>
          <p:cNvSpPr txBox="1">
            <a:spLocks noGrp="1"/>
          </p:cNvSpPr>
          <p:nvPr>
            <p:ph type="subTitle" idx="5"/>
          </p:nvPr>
        </p:nvSpPr>
        <p:spPr>
          <a:xfrm>
            <a:off x="1468299" y="49370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5" name="Google Shape;1925;p27"/>
          <p:cNvSpPr txBox="1">
            <a:spLocks noGrp="1"/>
          </p:cNvSpPr>
          <p:nvPr>
            <p:ph type="title" idx="6"/>
          </p:nvPr>
        </p:nvSpPr>
        <p:spPr>
          <a:xfrm>
            <a:off x="4745929" y="41550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6" name="Google Shape;1926;p27"/>
          <p:cNvSpPr txBox="1">
            <a:spLocks noGrp="1"/>
          </p:cNvSpPr>
          <p:nvPr>
            <p:ph type="subTitle" idx="7"/>
          </p:nvPr>
        </p:nvSpPr>
        <p:spPr>
          <a:xfrm>
            <a:off x="4745929" y="49370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7" name="Google Shape;1927;p27"/>
          <p:cNvSpPr txBox="1">
            <a:spLocks noGrp="1"/>
          </p:cNvSpPr>
          <p:nvPr>
            <p:ph type="title" idx="8"/>
          </p:nvPr>
        </p:nvSpPr>
        <p:spPr>
          <a:xfrm>
            <a:off x="8075701" y="22438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28" name="Google Shape;1928;p27"/>
          <p:cNvSpPr txBox="1">
            <a:spLocks noGrp="1"/>
          </p:cNvSpPr>
          <p:nvPr>
            <p:ph type="subTitle" idx="9"/>
          </p:nvPr>
        </p:nvSpPr>
        <p:spPr>
          <a:xfrm>
            <a:off x="8075701" y="30258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29" name="Google Shape;1929;p27"/>
          <p:cNvSpPr txBox="1">
            <a:spLocks noGrp="1"/>
          </p:cNvSpPr>
          <p:nvPr>
            <p:ph type="title" idx="13"/>
          </p:nvPr>
        </p:nvSpPr>
        <p:spPr>
          <a:xfrm>
            <a:off x="8075701" y="4155000"/>
            <a:ext cx="2648000" cy="70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30" name="Google Shape;1930;p27"/>
          <p:cNvSpPr txBox="1">
            <a:spLocks noGrp="1"/>
          </p:cNvSpPr>
          <p:nvPr>
            <p:ph type="subTitle" idx="14"/>
          </p:nvPr>
        </p:nvSpPr>
        <p:spPr>
          <a:xfrm>
            <a:off x="8075701" y="4937033"/>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31" name="Google Shape;1931;p27"/>
          <p:cNvSpPr txBox="1">
            <a:spLocks noGrp="1"/>
          </p:cNvSpPr>
          <p:nvPr>
            <p:ph type="title" idx="15"/>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489275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014"/>
        <p:cNvGrpSpPr/>
        <p:nvPr/>
      </p:nvGrpSpPr>
      <p:grpSpPr>
        <a:xfrm>
          <a:off x="0" y="0"/>
          <a:ext cx="0" cy="0"/>
          <a:chOff x="0" y="0"/>
          <a:chExt cx="0" cy="0"/>
        </a:xfrm>
      </p:grpSpPr>
      <p:grpSp>
        <p:nvGrpSpPr>
          <p:cNvPr id="2015" name="Google Shape;2015;p29"/>
          <p:cNvGrpSpPr/>
          <p:nvPr/>
        </p:nvGrpSpPr>
        <p:grpSpPr>
          <a:xfrm>
            <a:off x="0" y="-12795"/>
            <a:ext cx="12191867" cy="6903827"/>
            <a:chOff x="0" y="-9596"/>
            <a:chExt cx="9143900" cy="5177870"/>
          </a:xfrm>
        </p:grpSpPr>
        <p:grpSp>
          <p:nvGrpSpPr>
            <p:cNvPr id="2016" name="Google Shape;2016;p29"/>
            <p:cNvGrpSpPr/>
            <p:nvPr/>
          </p:nvGrpSpPr>
          <p:grpSpPr>
            <a:xfrm>
              <a:off x="0" y="-9596"/>
              <a:ext cx="9143900" cy="5177870"/>
              <a:chOff x="0" y="-9596"/>
              <a:chExt cx="9143900" cy="5177870"/>
            </a:xfrm>
          </p:grpSpPr>
          <p:sp>
            <p:nvSpPr>
              <p:cNvPr id="2017" name="Google Shape;2017;p2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8" name="Google Shape;2018;p2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9" name="Google Shape;2019;p2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0" name="Google Shape;2020;p2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1" name="Google Shape;2021;p2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22" name="Google Shape;2022;p29"/>
              <p:cNvGrpSpPr/>
              <p:nvPr/>
            </p:nvGrpSpPr>
            <p:grpSpPr>
              <a:xfrm>
                <a:off x="39" y="-9596"/>
                <a:ext cx="9143568" cy="3483084"/>
                <a:chOff x="262312" y="450905"/>
                <a:chExt cx="8126894" cy="3040667"/>
              </a:xfrm>
            </p:grpSpPr>
            <p:sp>
              <p:nvSpPr>
                <p:cNvPr id="2023" name="Google Shape;2023;p2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4" name="Google Shape;2024;p2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5" name="Google Shape;2025;p2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6" name="Google Shape;2026;p2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7" name="Google Shape;2027;p2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8" name="Google Shape;2028;p2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9" name="Google Shape;2029;p2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0" name="Google Shape;2030;p2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1" name="Google Shape;2031;p2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2" name="Google Shape;2032;p2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3" name="Google Shape;2033;p2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4" name="Google Shape;2034;p2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5" name="Google Shape;2035;p2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6" name="Google Shape;2036;p2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7" name="Google Shape;2037;p2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8" name="Google Shape;2038;p2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9" name="Google Shape;2039;p2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0" name="Google Shape;2040;p2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1" name="Google Shape;2041;p2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2" name="Google Shape;2042;p2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3" name="Google Shape;2043;p2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4" name="Google Shape;2044;p2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5" name="Google Shape;2045;p2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6" name="Google Shape;2046;p2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7" name="Google Shape;2047;p2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8" name="Google Shape;2048;p2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9" name="Google Shape;2049;p2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0" name="Google Shape;2050;p2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1" name="Google Shape;2051;p2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2" name="Google Shape;2052;p2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3" name="Google Shape;2053;p2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4" name="Google Shape;2054;p2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5" name="Google Shape;2055;p2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6" name="Google Shape;2056;p2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7" name="Google Shape;2057;p2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58" name="Google Shape;2058;p29"/>
              <p:cNvGrpSpPr/>
              <p:nvPr/>
            </p:nvGrpSpPr>
            <p:grpSpPr>
              <a:xfrm>
                <a:off x="0" y="4065899"/>
                <a:ext cx="9143900" cy="1102374"/>
                <a:chOff x="0" y="4065899"/>
                <a:chExt cx="9143900" cy="1102374"/>
              </a:xfrm>
            </p:grpSpPr>
            <p:sp>
              <p:nvSpPr>
                <p:cNvPr id="2059" name="Google Shape;2059;p2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0" name="Google Shape;2060;p2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1" name="Google Shape;2061;p2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2" name="Google Shape;2062;p2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3" name="Google Shape;2063;p2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4" name="Google Shape;2064;p2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5" name="Google Shape;2065;p2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6" name="Google Shape;2066;p2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7" name="Google Shape;2067;p2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8" name="Google Shape;2068;p2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9" name="Google Shape;2069;p2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0" name="Google Shape;2070;p2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1" name="Google Shape;2071;p2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2" name="Google Shape;2072;p2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3" name="Google Shape;2073;p2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4" name="Google Shape;2074;p2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75" name="Google Shape;2075;p29"/>
                <p:cNvGrpSpPr/>
                <p:nvPr/>
              </p:nvGrpSpPr>
              <p:grpSpPr>
                <a:xfrm>
                  <a:off x="476510" y="4065899"/>
                  <a:ext cx="266262" cy="475209"/>
                  <a:chOff x="476510" y="4065899"/>
                  <a:chExt cx="266262" cy="475209"/>
                </a:xfrm>
              </p:grpSpPr>
              <p:sp>
                <p:nvSpPr>
                  <p:cNvPr id="2076" name="Google Shape;2076;p2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7" name="Google Shape;2077;p2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8" name="Google Shape;2078;p2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9" name="Google Shape;2079;p2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80" name="Google Shape;2080;p29"/>
                <p:cNvGrpSpPr/>
                <p:nvPr/>
              </p:nvGrpSpPr>
              <p:grpSpPr>
                <a:xfrm>
                  <a:off x="8430902" y="4070574"/>
                  <a:ext cx="214776" cy="454279"/>
                  <a:chOff x="8430902" y="4070574"/>
                  <a:chExt cx="214776" cy="454279"/>
                </a:xfrm>
              </p:grpSpPr>
              <p:sp>
                <p:nvSpPr>
                  <p:cNvPr id="2081" name="Google Shape;2081;p2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2" name="Google Shape;2082;p2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3" name="Google Shape;2083;p2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84" name="Google Shape;2084;p29"/>
                <p:cNvGrpSpPr/>
                <p:nvPr/>
              </p:nvGrpSpPr>
              <p:grpSpPr>
                <a:xfrm>
                  <a:off x="5699960" y="4366499"/>
                  <a:ext cx="266262" cy="475209"/>
                  <a:chOff x="5699960" y="4366499"/>
                  <a:chExt cx="266262" cy="475209"/>
                </a:xfrm>
              </p:grpSpPr>
              <p:sp>
                <p:nvSpPr>
                  <p:cNvPr id="2085" name="Google Shape;2085;p2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6" name="Google Shape;2086;p2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7" name="Google Shape;2087;p2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8" name="Google Shape;2088;p2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089" name="Google Shape;2089;p2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0" name="Google Shape;2090;p29"/>
          <p:cNvSpPr txBox="1">
            <a:spLocks noGrp="1"/>
          </p:cNvSpPr>
          <p:nvPr>
            <p:ph type="title" hasCustomPrompt="1"/>
          </p:nvPr>
        </p:nvSpPr>
        <p:spPr>
          <a:xfrm>
            <a:off x="1485000" y="1494336"/>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1" name="Google Shape;2091;p29"/>
          <p:cNvSpPr txBox="1">
            <a:spLocks noGrp="1"/>
          </p:cNvSpPr>
          <p:nvPr>
            <p:ph type="subTitle" idx="1"/>
          </p:nvPr>
        </p:nvSpPr>
        <p:spPr>
          <a:xfrm>
            <a:off x="1811195" y="2762599"/>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92" name="Google Shape;2092;p29"/>
          <p:cNvSpPr txBox="1">
            <a:spLocks noGrp="1"/>
          </p:cNvSpPr>
          <p:nvPr>
            <p:ph type="title" idx="2" hasCustomPrompt="1"/>
          </p:nvPr>
        </p:nvSpPr>
        <p:spPr>
          <a:xfrm>
            <a:off x="1485000" y="3617080"/>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3" name="Google Shape;2093;p29"/>
          <p:cNvSpPr txBox="1">
            <a:spLocks noGrp="1"/>
          </p:cNvSpPr>
          <p:nvPr>
            <p:ph type="subTitle" idx="3"/>
          </p:nvPr>
        </p:nvSpPr>
        <p:spPr>
          <a:xfrm>
            <a:off x="1811195" y="4885331"/>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94" name="Google Shape;2094;p29"/>
          <p:cNvSpPr txBox="1">
            <a:spLocks noGrp="1"/>
          </p:cNvSpPr>
          <p:nvPr>
            <p:ph type="title" idx="4" hasCustomPrompt="1"/>
          </p:nvPr>
        </p:nvSpPr>
        <p:spPr>
          <a:xfrm>
            <a:off x="7022200" y="1494336"/>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5" name="Google Shape;2095;p29"/>
          <p:cNvSpPr txBox="1">
            <a:spLocks noGrp="1"/>
          </p:cNvSpPr>
          <p:nvPr>
            <p:ph type="subTitle" idx="5"/>
          </p:nvPr>
        </p:nvSpPr>
        <p:spPr>
          <a:xfrm>
            <a:off x="7348395" y="2762599"/>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96" name="Google Shape;2096;p29"/>
          <p:cNvSpPr txBox="1">
            <a:spLocks noGrp="1"/>
          </p:cNvSpPr>
          <p:nvPr>
            <p:ph type="title" idx="6" hasCustomPrompt="1"/>
          </p:nvPr>
        </p:nvSpPr>
        <p:spPr>
          <a:xfrm>
            <a:off x="7022200" y="3617080"/>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7" name="Google Shape;2097;p29"/>
          <p:cNvSpPr txBox="1">
            <a:spLocks noGrp="1"/>
          </p:cNvSpPr>
          <p:nvPr>
            <p:ph type="subTitle" idx="7"/>
          </p:nvPr>
        </p:nvSpPr>
        <p:spPr>
          <a:xfrm>
            <a:off x="7348395" y="4885331"/>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1019989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Numbers and text 1">
  <p:cSld name="1_Numbers and text 1">
    <p:spTree>
      <p:nvGrpSpPr>
        <p:cNvPr id="1" name="Shape 2014"/>
        <p:cNvGrpSpPr/>
        <p:nvPr/>
      </p:nvGrpSpPr>
      <p:grpSpPr>
        <a:xfrm>
          <a:off x="0" y="0"/>
          <a:ext cx="0" cy="0"/>
          <a:chOff x="0" y="0"/>
          <a:chExt cx="0" cy="0"/>
        </a:xfrm>
      </p:grpSpPr>
      <p:grpSp>
        <p:nvGrpSpPr>
          <p:cNvPr id="2015" name="Google Shape;2015;p29"/>
          <p:cNvGrpSpPr/>
          <p:nvPr/>
        </p:nvGrpSpPr>
        <p:grpSpPr>
          <a:xfrm>
            <a:off x="0" y="-12795"/>
            <a:ext cx="12191867" cy="6903827"/>
            <a:chOff x="0" y="-9596"/>
            <a:chExt cx="9143900" cy="5177870"/>
          </a:xfrm>
        </p:grpSpPr>
        <p:grpSp>
          <p:nvGrpSpPr>
            <p:cNvPr id="2016" name="Google Shape;2016;p29"/>
            <p:cNvGrpSpPr/>
            <p:nvPr/>
          </p:nvGrpSpPr>
          <p:grpSpPr>
            <a:xfrm>
              <a:off x="0" y="-9596"/>
              <a:ext cx="9143900" cy="5177870"/>
              <a:chOff x="0" y="-9596"/>
              <a:chExt cx="9143900" cy="5177870"/>
            </a:xfrm>
          </p:grpSpPr>
          <p:sp>
            <p:nvSpPr>
              <p:cNvPr id="2017" name="Google Shape;2017;p2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8" name="Google Shape;2018;p2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9" name="Google Shape;2019;p2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0" name="Google Shape;2020;p2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1" name="Google Shape;2021;p2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22" name="Google Shape;2022;p29"/>
              <p:cNvGrpSpPr/>
              <p:nvPr/>
            </p:nvGrpSpPr>
            <p:grpSpPr>
              <a:xfrm>
                <a:off x="39" y="-9596"/>
                <a:ext cx="9143568" cy="3483084"/>
                <a:chOff x="262312" y="450905"/>
                <a:chExt cx="8126894" cy="3040667"/>
              </a:xfrm>
            </p:grpSpPr>
            <p:sp>
              <p:nvSpPr>
                <p:cNvPr id="2023" name="Google Shape;2023;p2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4" name="Google Shape;2024;p2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5" name="Google Shape;2025;p2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6" name="Google Shape;2026;p2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7" name="Google Shape;2027;p2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8" name="Google Shape;2028;p2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9" name="Google Shape;2029;p2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0" name="Google Shape;2030;p2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1" name="Google Shape;2031;p2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2" name="Google Shape;2032;p2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3" name="Google Shape;2033;p2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4" name="Google Shape;2034;p2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5" name="Google Shape;2035;p2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6" name="Google Shape;2036;p2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7" name="Google Shape;2037;p2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8" name="Google Shape;2038;p2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9" name="Google Shape;2039;p2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0" name="Google Shape;2040;p2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1" name="Google Shape;2041;p2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2" name="Google Shape;2042;p2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3" name="Google Shape;2043;p2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4" name="Google Shape;2044;p2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5" name="Google Shape;2045;p2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6" name="Google Shape;2046;p2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7" name="Google Shape;2047;p2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8" name="Google Shape;2048;p2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9" name="Google Shape;2049;p2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0" name="Google Shape;2050;p2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1" name="Google Shape;2051;p2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2" name="Google Shape;2052;p2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3" name="Google Shape;2053;p2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4" name="Google Shape;2054;p2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5" name="Google Shape;2055;p2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6" name="Google Shape;2056;p2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7" name="Google Shape;2057;p2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58" name="Google Shape;2058;p29"/>
              <p:cNvGrpSpPr/>
              <p:nvPr/>
            </p:nvGrpSpPr>
            <p:grpSpPr>
              <a:xfrm>
                <a:off x="0" y="4065899"/>
                <a:ext cx="9143900" cy="1102374"/>
                <a:chOff x="0" y="4065899"/>
                <a:chExt cx="9143900" cy="1102374"/>
              </a:xfrm>
            </p:grpSpPr>
            <p:sp>
              <p:nvSpPr>
                <p:cNvPr id="2059" name="Google Shape;2059;p2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0" name="Google Shape;2060;p2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1" name="Google Shape;2061;p2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2" name="Google Shape;2062;p2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3" name="Google Shape;2063;p2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4" name="Google Shape;2064;p2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5" name="Google Shape;2065;p2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6" name="Google Shape;2066;p2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7" name="Google Shape;2067;p2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8" name="Google Shape;2068;p2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9" name="Google Shape;2069;p2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0" name="Google Shape;2070;p2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1" name="Google Shape;2071;p2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2" name="Google Shape;2072;p2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3" name="Google Shape;2073;p2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4" name="Google Shape;2074;p2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75" name="Google Shape;2075;p29"/>
                <p:cNvGrpSpPr/>
                <p:nvPr/>
              </p:nvGrpSpPr>
              <p:grpSpPr>
                <a:xfrm>
                  <a:off x="476510" y="4065899"/>
                  <a:ext cx="266262" cy="475209"/>
                  <a:chOff x="476510" y="4065899"/>
                  <a:chExt cx="266262" cy="475209"/>
                </a:xfrm>
              </p:grpSpPr>
              <p:sp>
                <p:nvSpPr>
                  <p:cNvPr id="2076" name="Google Shape;2076;p2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7" name="Google Shape;2077;p2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8" name="Google Shape;2078;p2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9" name="Google Shape;2079;p2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80" name="Google Shape;2080;p29"/>
                <p:cNvGrpSpPr/>
                <p:nvPr/>
              </p:nvGrpSpPr>
              <p:grpSpPr>
                <a:xfrm>
                  <a:off x="8430902" y="4070574"/>
                  <a:ext cx="214776" cy="454279"/>
                  <a:chOff x="8430902" y="4070574"/>
                  <a:chExt cx="214776" cy="454279"/>
                </a:xfrm>
              </p:grpSpPr>
              <p:sp>
                <p:nvSpPr>
                  <p:cNvPr id="2081" name="Google Shape;2081;p2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2" name="Google Shape;2082;p2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3" name="Google Shape;2083;p2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84" name="Google Shape;2084;p29"/>
                <p:cNvGrpSpPr/>
                <p:nvPr/>
              </p:nvGrpSpPr>
              <p:grpSpPr>
                <a:xfrm>
                  <a:off x="5699960" y="4366499"/>
                  <a:ext cx="266262" cy="475209"/>
                  <a:chOff x="5699960" y="4366499"/>
                  <a:chExt cx="266262" cy="475209"/>
                </a:xfrm>
              </p:grpSpPr>
              <p:sp>
                <p:nvSpPr>
                  <p:cNvPr id="2085" name="Google Shape;2085;p2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6" name="Google Shape;2086;p2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7" name="Google Shape;2087;p2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8" name="Google Shape;2088;p2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089" name="Google Shape;2089;p2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0" name="Google Shape;2090;p29"/>
          <p:cNvSpPr txBox="1">
            <a:spLocks noGrp="1"/>
          </p:cNvSpPr>
          <p:nvPr>
            <p:ph type="title" hasCustomPrompt="1"/>
          </p:nvPr>
        </p:nvSpPr>
        <p:spPr>
          <a:xfrm>
            <a:off x="1485000" y="1494336"/>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1" name="Google Shape;2091;p29"/>
          <p:cNvSpPr txBox="1">
            <a:spLocks noGrp="1"/>
          </p:cNvSpPr>
          <p:nvPr>
            <p:ph type="subTitle" idx="1"/>
          </p:nvPr>
        </p:nvSpPr>
        <p:spPr>
          <a:xfrm>
            <a:off x="1811195" y="2762599"/>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92" name="Google Shape;2092;p29"/>
          <p:cNvSpPr txBox="1">
            <a:spLocks noGrp="1"/>
          </p:cNvSpPr>
          <p:nvPr>
            <p:ph type="title" idx="2" hasCustomPrompt="1"/>
          </p:nvPr>
        </p:nvSpPr>
        <p:spPr>
          <a:xfrm>
            <a:off x="1485000" y="3617080"/>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3" name="Google Shape;2093;p29"/>
          <p:cNvSpPr txBox="1">
            <a:spLocks noGrp="1"/>
          </p:cNvSpPr>
          <p:nvPr>
            <p:ph type="subTitle" idx="3"/>
          </p:nvPr>
        </p:nvSpPr>
        <p:spPr>
          <a:xfrm>
            <a:off x="1811195" y="4885331"/>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94" name="Google Shape;2094;p29"/>
          <p:cNvSpPr txBox="1">
            <a:spLocks noGrp="1"/>
          </p:cNvSpPr>
          <p:nvPr>
            <p:ph type="title" idx="4" hasCustomPrompt="1"/>
          </p:nvPr>
        </p:nvSpPr>
        <p:spPr>
          <a:xfrm>
            <a:off x="7022200" y="1494336"/>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5" name="Google Shape;2095;p29"/>
          <p:cNvSpPr txBox="1">
            <a:spLocks noGrp="1"/>
          </p:cNvSpPr>
          <p:nvPr>
            <p:ph type="subTitle" idx="5"/>
          </p:nvPr>
        </p:nvSpPr>
        <p:spPr>
          <a:xfrm>
            <a:off x="7348395" y="2762599"/>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96" name="Google Shape;2096;p29"/>
          <p:cNvSpPr txBox="1">
            <a:spLocks noGrp="1"/>
          </p:cNvSpPr>
          <p:nvPr>
            <p:ph type="title" idx="6" hasCustomPrompt="1"/>
          </p:nvPr>
        </p:nvSpPr>
        <p:spPr>
          <a:xfrm>
            <a:off x="7022200" y="3617080"/>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7" name="Google Shape;2097;p29"/>
          <p:cNvSpPr txBox="1">
            <a:spLocks noGrp="1"/>
          </p:cNvSpPr>
          <p:nvPr>
            <p:ph type="subTitle" idx="7"/>
          </p:nvPr>
        </p:nvSpPr>
        <p:spPr>
          <a:xfrm>
            <a:off x="7348395" y="4885331"/>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9065632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Numbers and text 1">
  <p:cSld name="1_Numbers and text 1">
    <p:spTree>
      <p:nvGrpSpPr>
        <p:cNvPr id="1" name="Shape 2014"/>
        <p:cNvGrpSpPr/>
        <p:nvPr/>
      </p:nvGrpSpPr>
      <p:grpSpPr>
        <a:xfrm>
          <a:off x="0" y="0"/>
          <a:ext cx="0" cy="0"/>
          <a:chOff x="0" y="0"/>
          <a:chExt cx="0" cy="0"/>
        </a:xfrm>
      </p:grpSpPr>
      <p:grpSp>
        <p:nvGrpSpPr>
          <p:cNvPr id="2015" name="Google Shape;2015;p29"/>
          <p:cNvGrpSpPr/>
          <p:nvPr/>
        </p:nvGrpSpPr>
        <p:grpSpPr>
          <a:xfrm>
            <a:off x="0" y="-12795"/>
            <a:ext cx="12191867" cy="6903827"/>
            <a:chOff x="0" y="-9596"/>
            <a:chExt cx="9143900" cy="5177870"/>
          </a:xfrm>
        </p:grpSpPr>
        <p:grpSp>
          <p:nvGrpSpPr>
            <p:cNvPr id="2016" name="Google Shape;2016;p29"/>
            <p:cNvGrpSpPr/>
            <p:nvPr/>
          </p:nvGrpSpPr>
          <p:grpSpPr>
            <a:xfrm>
              <a:off x="0" y="-9596"/>
              <a:ext cx="9143900" cy="5177870"/>
              <a:chOff x="0" y="-9596"/>
              <a:chExt cx="9143900" cy="5177870"/>
            </a:xfrm>
          </p:grpSpPr>
          <p:sp>
            <p:nvSpPr>
              <p:cNvPr id="2017" name="Google Shape;2017;p2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8" name="Google Shape;2018;p2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9" name="Google Shape;2019;p2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0" name="Google Shape;2020;p2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1" name="Google Shape;2021;p2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22" name="Google Shape;2022;p29"/>
              <p:cNvGrpSpPr/>
              <p:nvPr/>
            </p:nvGrpSpPr>
            <p:grpSpPr>
              <a:xfrm>
                <a:off x="39" y="-9596"/>
                <a:ext cx="9143568" cy="3483084"/>
                <a:chOff x="262312" y="450905"/>
                <a:chExt cx="8126894" cy="3040667"/>
              </a:xfrm>
            </p:grpSpPr>
            <p:sp>
              <p:nvSpPr>
                <p:cNvPr id="2023" name="Google Shape;2023;p2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4" name="Google Shape;2024;p2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5" name="Google Shape;2025;p2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6" name="Google Shape;2026;p2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7" name="Google Shape;2027;p2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8" name="Google Shape;2028;p2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9" name="Google Shape;2029;p2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0" name="Google Shape;2030;p2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1" name="Google Shape;2031;p2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2" name="Google Shape;2032;p2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3" name="Google Shape;2033;p2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4" name="Google Shape;2034;p2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5" name="Google Shape;2035;p2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6" name="Google Shape;2036;p2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7" name="Google Shape;2037;p2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8" name="Google Shape;2038;p2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9" name="Google Shape;2039;p2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0" name="Google Shape;2040;p2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1" name="Google Shape;2041;p2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2" name="Google Shape;2042;p2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3" name="Google Shape;2043;p2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4" name="Google Shape;2044;p2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5" name="Google Shape;2045;p2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6" name="Google Shape;2046;p2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7" name="Google Shape;2047;p2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8" name="Google Shape;2048;p2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9" name="Google Shape;2049;p2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0" name="Google Shape;2050;p2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1" name="Google Shape;2051;p2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2" name="Google Shape;2052;p2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3" name="Google Shape;2053;p2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4" name="Google Shape;2054;p2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5" name="Google Shape;2055;p2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6" name="Google Shape;2056;p2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7" name="Google Shape;2057;p2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58" name="Google Shape;2058;p29"/>
              <p:cNvGrpSpPr/>
              <p:nvPr/>
            </p:nvGrpSpPr>
            <p:grpSpPr>
              <a:xfrm>
                <a:off x="0" y="4065899"/>
                <a:ext cx="9143900" cy="1102374"/>
                <a:chOff x="0" y="4065899"/>
                <a:chExt cx="9143900" cy="1102374"/>
              </a:xfrm>
            </p:grpSpPr>
            <p:sp>
              <p:nvSpPr>
                <p:cNvPr id="2059" name="Google Shape;2059;p2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0" name="Google Shape;2060;p2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1" name="Google Shape;2061;p2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2" name="Google Shape;2062;p2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3" name="Google Shape;2063;p2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4" name="Google Shape;2064;p2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5" name="Google Shape;2065;p2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6" name="Google Shape;2066;p2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7" name="Google Shape;2067;p2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8" name="Google Shape;2068;p2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9" name="Google Shape;2069;p2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0" name="Google Shape;2070;p2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1" name="Google Shape;2071;p2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2" name="Google Shape;2072;p2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3" name="Google Shape;2073;p2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4" name="Google Shape;2074;p2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75" name="Google Shape;2075;p29"/>
                <p:cNvGrpSpPr/>
                <p:nvPr/>
              </p:nvGrpSpPr>
              <p:grpSpPr>
                <a:xfrm>
                  <a:off x="476510" y="4065899"/>
                  <a:ext cx="266262" cy="475209"/>
                  <a:chOff x="476510" y="4065899"/>
                  <a:chExt cx="266262" cy="475209"/>
                </a:xfrm>
              </p:grpSpPr>
              <p:sp>
                <p:nvSpPr>
                  <p:cNvPr id="2076" name="Google Shape;2076;p2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7" name="Google Shape;2077;p2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8" name="Google Shape;2078;p2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9" name="Google Shape;2079;p2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80" name="Google Shape;2080;p29"/>
                <p:cNvGrpSpPr/>
                <p:nvPr/>
              </p:nvGrpSpPr>
              <p:grpSpPr>
                <a:xfrm>
                  <a:off x="8430902" y="4070574"/>
                  <a:ext cx="214776" cy="454279"/>
                  <a:chOff x="8430902" y="4070574"/>
                  <a:chExt cx="214776" cy="454279"/>
                </a:xfrm>
              </p:grpSpPr>
              <p:sp>
                <p:nvSpPr>
                  <p:cNvPr id="2081" name="Google Shape;2081;p2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2" name="Google Shape;2082;p2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3" name="Google Shape;2083;p2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84" name="Google Shape;2084;p29"/>
                <p:cNvGrpSpPr/>
                <p:nvPr/>
              </p:nvGrpSpPr>
              <p:grpSpPr>
                <a:xfrm>
                  <a:off x="5699960" y="4366499"/>
                  <a:ext cx="266262" cy="475209"/>
                  <a:chOff x="5699960" y="4366499"/>
                  <a:chExt cx="266262" cy="475209"/>
                </a:xfrm>
              </p:grpSpPr>
              <p:sp>
                <p:nvSpPr>
                  <p:cNvPr id="2085" name="Google Shape;2085;p2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6" name="Google Shape;2086;p2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7" name="Google Shape;2087;p2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8" name="Google Shape;2088;p2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089" name="Google Shape;2089;p2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0" name="Google Shape;2090;p29"/>
          <p:cNvSpPr txBox="1">
            <a:spLocks noGrp="1"/>
          </p:cNvSpPr>
          <p:nvPr>
            <p:ph type="title" hasCustomPrompt="1"/>
          </p:nvPr>
        </p:nvSpPr>
        <p:spPr>
          <a:xfrm>
            <a:off x="1485000" y="1494336"/>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1" name="Google Shape;2091;p29"/>
          <p:cNvSpPr txBox="1">
            <a:spLocks noGrp="1"/>
          </p:cNvSpPr>
          <p:nvPr>
            <p:ph type="subTitle" idx="1"/>
          </p:nvPr>
        </p:nvSpPr>
        <p:spPr>
          <a:xfrm>
            <a:off x="1811195" y="2762599"/>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92" name="Google Shape;2092;p29"/>
          <p:cNvSpPr txBox="1">
            <a:spLocks noGrp="1"/>
          </p:cNvSpPr>
          <p:nvPr>
            <p:ph type="title" idx="2" hasCustomPrompt="1"/>
          </p:nvPr>
        </p:nvSpPr>
        <p:spPr>
          <a:xfrm>
            <a:off x="1485000" y="3617080"/>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3" name="Google Shape;2093;p29"/>
          <p:cNvSpPr txBox="1">
            <a:spLocks noGrp="1"/>
          </p:cNvSpPr>
          <p:nvPr>
            <p:ph type="subTitle" idx="3"/>
          </p:nvPr>
        </p:nvSpPr>
        <p:spPr>
          <a:xfrm>
            <a:off x="1811195" y="4885331"/>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94" name="Google Shape;2094;p29"/>
          <p:cNvSpPr txBox="1">
            <a:spLocks noGrp="1"/>
          </p:cNvSpPr>
          <p:nvPr>
            <p:ph type="title" idx="4" hasCustomPrompt="1"/>
          </p:nvPr>
        </p:nvSpPr>
        <p:spPr>
          <a:xfrm>
            <a:off x="7022200" y="1494336"/>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5" name="Google Shape;2095;p29"/>
          <p:cNvSpPr txBox="1">
            <a:spLocks noGrp="1"/>
          </p:cNvSpPr>
          <p:nvPr>
            <p:ph type="subTitle" idx="5"/>
          </p:nvPr>
        </p:nvSpPr>
        <p:spPr>
          <a:xfrm>
            <a:off x="7348395" y="2762599"/>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096" name="Google Shape;2096;p29"/>
          <p:cNvSpPr txBox="1">
            <a:spLocks noGrp="1"/>
          </p:cNvSpPr>
          <p:nvPr>
            <p:ph type="title" idx="6" hasCustomPrompt="1"/>
          </p:nvPr>
        </p:nvSpPr>
        <p:spPr>
          <a:xfrm>
            <a:off x="7022200" y="3617080"/>
            <a:ext cx="3684800" cy="14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133">
                <a:solidFill>
                  <a:schemeClr val="lt2"/>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97" name="Google Shape;2097;p29"/>
          <p:cNvSpPr txBox="1">
            <a:spLocks noGrp="1"/>
          </p:cNvSpPr>
          <p:nvPr>
            <p:ph type="subTitle" idx="7"/>
          </p:nvPr>
        </p:nvSpPr>
        <p:spPr>
          <a:xfrm>
            <a:off x="7348395" y="4885331"/>
            <a:ext cx="3032400" cy="7680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1808279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0" y="-12795"/>
            <a:ext cx="12191867" cy="6903827"/>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74" name="Google Shape;2174;p30"/>
          <p:cNvSpPr txBox="1">
            <a:spLocks noGrp="1"/>
          </p:cNvSpPr>
          <p:nvPr>
            <p:ph type="title" hasCustomPrompt="1"/>
          </p:nvPr>
        </p:nvSpPr>
        <p:spPr>
          <a:xfrm>
            <a:off x="1800800" y="2169067"/>
            <a:ext cx="1984800" cy="91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5600">
                <a:solidFill>
                  <a:schemeClr val="lt2"/>
                </a:solidFill>
              </a:defRPr>
            </a:lvl1pPr>
            <a:lvl2pPr lvl="1" algn="ctr" rtl="0">
              <a:spcBef>
                <a:spcPts val="0"/>
              </a:spcBef>
              <a:spcAft>
                <a:spcPts val="0"/>
              </a:spcAft>
              <a:buClr>
                <a:schemeClr val="lt2"/>
              </a:buClr>
              <a:buSzPts val="9600"/>
              <a:buNone/>
              <a:defRPr sz="12800">
                <a:solidFill>
                  <a:schemeClr val="lt2"/>
                </a:solidFill>
              </a:defRPr>
            </a:lvl2pPr>
            <a:lvl3pPr lvl="2" algn="ctr" rtl="0">
              <a:spcBef>
                <a:spcPts val="0"/>
              </a:spcBef>
              <a:spcAft>
                <a:spcPts val="0"/>
              </a:spcAft>
              <a:buClr>
                <a:schemeClr val="lt2"/>
              </a:buClr>
              <a:buSzPts val="9600"/>
              <a:buNone/>
              <a:defRPr sz="12800">
                <a:solidFill>
                  <a:schemeClr val="lt2"/>
                </a:solidFill>
              </a:defRPr>
            </a:lvl3pPr>
            <a:lvl4pPr lvl="3" algn="ctr" rtl="0">
              <a:spcBef>
                <a:spcPts val="0"/>
              </a:spcBef>
              <a:spcAft>
                <a:spcPts val="0"/>
              </a:spcAft>
              <a:buClr>
                <a:schemeClr val="lt2"/>
              </a:buClr>
              <a:buSzPts val="9600"/>
              <a:buNone/>
              <a:defRPr sz="12800">
                <a:solidFill>
                  <a:schemeClr val="lt2"/>
                </a:solidFill>
              </a:defRPr>
            </a:lvl4pPr>
            <a:lvl5pPr lvl="4" algn="ctr" rtl="0">
              <a:spcBef>
                <a:spcPts val="0"/>
              </a:spcBef>
              <a:spcAft>
                <a:spcPts val="0"/>
              </a:spcAft>
              <a:buClr>
                <a:schemeClr val="lt2"/>
              </a:buClr>
              <a:buSzPts val="9600"/>
              <a:buNone/>
              <a:defRPr sz="12800">
                <a:solidFill>
                  <a:schemeClr val="lt2"/>
                </a:solidFill>
              </a:defRPr>
            </a:lvl5pPr>
            <a:lvl6pPr lvl="5" algn="ctr" rtl="0">
              <a:spcBef>
                <a:spcPts val="0"/>
              </a:spcBef>
              <a:spcAft>
                <a:spcPts val="0"/>
              </a:spcAft>
              <a:buClr>
                <a:schemeClr val="lt2"/>
              </a:buClr>
              <a:buSzPts val="9600"/>
              <a:buNone/>
              <a:defRPr sz="12800">
                <a:solidFill>
                  <a:schemeClr val="lt2"/>
                </a:solidFill>
              </a:defRPr>
            </a:lvl6pPr>
            <a:lvl7pPr lvl="6" algn="ctr" rtl="0">
              <a:spcBef>
                <a:spcPts val="0"/>
              </a:spcBef>
              <a:spcAft>
                <a:spcPts val="0"/>
              </a:spcAft>
              <a:buClr>
                <a:schemeClr val="lt2"/>
              </a:buClr>
              <a:buSzPts val="9600"/>
              <a:buNone/>
              <a:defRPr sz="12800">
                <a:solidFill>
                  <a:schemeClr val="lt2"/>
                </a:solidFill>
              </a:defRPr>
            </a:lvl7pPr>
            <a:lvl8pPr lvl="7" algn="ctr" rtl="0">
              <a:spcBef>
                <a:spcPts val="0"/>
              </a:spcBef>
              <a:spcAft>
                <a:spcPts val="0"/>
              </a:spcAft>
              <a:buClr>
                <a:schemeClr val="lt2"/>
              </a:buClr>
              <a:buSzPts val="9600"/>
              <a:buNone/>
              <a:defRPr sz="12800">
                <a:solidFill>
                  <a:schemeClr val="lt2"/>
                </a:solidFill>
              </a:defRPr>
            </a:lvl8pPr>
            <a:lvl9pPr lvl="8" algn="ctr" rtl="0">
              <a:spcBef>
                <a:spcPts val="0"/>
              </a:spcBef>
              <a:spcAft>
                <a:spcPts val="0"/>
              </a:spcAft>
              <a:buClr>
                <a:schemeClr val="lt2"/>
              </a:buClr>
              <a:buSzPts val="9600"/>
              <a:buNone/>
              <a:defRPr sz="12800">
                <a:solidFill>
                  <a:schemeClr val="lt2"/>
                </a:solidFill>
              </a:defRPr>
            </a:lvl9pPr>
          </a:lstStyle>
          <a:p>
            <a:r>
              <a:t>xx%</a:t>
            </a:r>
          </a:p>
        </p:txBody>
      </p:sp>
      <p:sp>
        <p:nvSpPr>
          <p:cNvPr id="2175" name="Google Shape;2175;p30"/>
          <p:cNvSpPr txBox="1">
            <a:spLocks noGrp="1"/>
          </p:cNvSpPr>
          <p:nvPr>
            <p:ph type="subTitle" idx="1"/>
          </p:nvPr>
        </p:nvSpPr>
        <p:spPr>
          <a:xfrm>
            <a:off x="1277000" y="4598403"/>
            <a:ext cx="3032400" cy="1068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accen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176" name="Google Shape;2176;p30"/>
          <p:cNvSpPr txBox="1">
            <a:spLocks noGrp="1"/>
          </p:cNvSpPr>
          <p:nvPr>
            <p:ph type="title" idx="2" hasCustomPrompt="1"/>
          </p:nvPr>
        </p:nvSpPr>
        <p:spPr>
          <a:xfrm>
            <a:off x="5109033" y="2169151"/>
            <a:ext cx="1984800" cy="91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5600">
                <a:solidFill>
                  <a:schemeClr val="lt2"/>
                </a:solidFill>
              </a:defRPr>
            </a:lvl1pPr>
            <a:lvl2pPr lvl="1" algn="ctr" rtl="0">
              <a:spcBef>
                <a:spcPts val="0"/>
              </a:spcBef>
              <a:spcAft>
                <a:spcPts val="0"/>
              </a:spcAft>
              <a:buClr>
                <a:schemeClr val="lt2"/>
              </a:buClr>
              <a:buSzPts val="9600"/>
              <a:buNone/>
              <a:defRPr sz="12800">
                <a:solidFill>
                  <a:schemeClr val="lt2"/>
                </a:solidFill>
              </a:defRPr>
            </a:lvl2pPr>
            <a:lvl3pPr lvl="2" algn="ctr" rtl="0">
              <a:spcBef>
                <a:spcPts val="0"/>
              </a:spcBef>
              <a:spcAft>
                <a:spcPts val="0"/>
              </a:spcAft>
              <a:buClr>
                <a:schemeClr val="lt2"/>
              </a:buClr>
              <a:buSzPts val="9600"/>
              <a:buNone/>
              <a:defRPr sz="12800">
                <a:solidFill>
                  <a:schemeClr val="lt2"/>
                </a:solidFill>
              </a:defRPr>
            </a:lvl3pPr>
            <a:lvl4pPr lvl="3" algn="ctr" rtl="0">
              <a:spcBef>
                <a:spcPts val="0"/>
              </a:spcBef>
              <a:spcAft>
                <a:spcPts val="0"/>
              </a:spcAft>
              <a:buClr>
                <a:schemeClr val="lt2"/>
              </a:buClr>
              <a:buSzPts val="9600"/>
              <a:buNone/>
              <a:defRPr sz="12800">
                <a:solidFill>
                  <a:schemeClr val="lt2"/>
                </a:solidFill>
              </a:defRPr>
            </a:lvl4pPr>
            <a:lvl5pPr lvl="4" algn="ctr" rtl="0">
              <a:spcBef>
                <a:spcPts val="0"/>
              </a:spcBef>
              <a:spcAft>
                <a:spcPts val="0"/>
              </a:spcAft>
              <a:buClr>
                <a:schemeClr val="lt2"/>
              </a:buClr>
              <a:buSzPts val="9600"/>
              <a:buNone/>
              <a:defRPr sz="12800">
                <a:solidFill>
                  <a:schemeClr val="lt2"/>
                </a:solidFill>
              </a:defRPr>
            </a:lvl5pPr>
            <a:lvl6pPr lvl="5" algn="ctr" rtl="0">
              <a:spcBef>
                <a:spcPts val="0"/>
              </a:spcBef>
              <a:spcAft>
                <a:spcPts val="0"/>
              </a:spcAft>
              <a:buClr>
                <a:schemeClr val="lt2"/>
              </a:buClr>
              <a:buSzPts val="9600"/>
              <a:buNone/>
              <a:defRPr sz="12800">
                <a:solidFill>
                  <a:schemeClr val="lt2"/>
                </a:solidFill>
              </a:defRPr>
            </a:lvl6pPr>
            <a:lvl7pPr lvl="6" algn="ctr" rtl="0">
              <a:spcBef>
                <a:spcPts val="0"/>
              </a:spcBef>
              <a:spcAft>
                <a:spcPts val="0"/>
              </a:spcAft>
              <a:buClr>
                <a:schemeClr val="lt2"/>
              </a:buClr>
              <a:buSzPts val="9600"/>
              <a:buNone/>
              <a:defRPr sz="12800">
                <a:solidFill>
                  <a:schemeClr val="lt2"/>
                </a:solidFill>
              </a:defRPr>
            </a:lvl7pPr>
            <a:lvl8pPr lvl="7" algn="ctr" rtl="0">
              <a:spcBef>
                <a:spcPts val="0"/>
              </a:spcBef>
              <a:spcAft>
                <a:spcPts val="0"/>
              </a:spcAft>
              <a:buClr>
                <a:schemeClr val="lt2"/>
              </a:buClr>
              <a:buSzPts val="9600"/>
              <a:buNone/>
              <a:defRPr sz="12800">
                <a:solidFill>
                  <a:schemeClr val="lt2"/>
                </a:solidFill>
              </a:defRPr>
            </a:lvl8pPr>
            <a:lvl9pPr lvl="8" algn="ctr" rtl="0">
              <a:spcBef>
                <a:spcPts val="0"/>
              </a:spcBef>
              <a:spcAft>
                <a:spcPts val="0"/>
              </a:spcAft>
              <a:buClr>
                <a:schemeClr val="lt2"/>
              </a:buClr>
              <a:buSzPts val="9600"/>
              <a:buNone/>
              <a:defRPr sz="12800">
                <a:solidFill>
                  <a:schemeClr val="lt2"/>
                </a:solidFill>
              </a:defRPr>
            </a:lvl9pPr>
          </a:lstStyle>
          <a:p>
            <a:r>
              <a:t>xx%</a:t>
            </a:r>
          </a:p>
        </p:txBody>
      </p:sp>
      <p:sp>
        <p:nvSpPr>
          <p:cNvPr id="2177" name="Google Shape;2177;p30"/>
          <p:cNvSpPr txBox="1">
            <a:spLocks noGrp="1"/>
          </p:cNvSpPr>
          <p:nvPr>
            <p:ph type="subTitle" idx="3"/>
          </p:nvPr>
        </p:nvSpPr>
        <p:spPr>
          <a:xfrm>
            <a:off x="4579800" y="4598400"/>
            <a:ext cx="3032400" cy="1068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accen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178" name="Google Shape;2178;p30"/>
          <p:cNvSpPr txBox="1">
            <a:spLocks noGrp="1"/>
          </p:cNvSpPr>
          <p:nvPr>
            <p:ph type="title" idx="4" hasCustomPrompt="1"/>
          </p:nvPr>
        </p:nvSpPr>
        <p:spPr>
          <a:xfrm>
            <a:off x="8434400" y="2169151"/>
            <a:ext cx="1928800" cy="91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5600">
                <a:solidFill>
                  <a:schemeClr val="lt2"/>
                </a:solidFill>
              </a:defRPr>
            </a:lvl1pPr>
            <a:lvl2pPr lvl="1" algn="ctr" rtl="0">
              <a:spcBef>
                <a:spcPts val="0"/>
              </a:spcBef>
              <a:spcAft>
                <a:spcPts val="0"/>
              </a:spcAft>
              <a:buClr>
                <a:schemeClr val="lt2"/>
              </a:buClr>
              <a:buSzPts val="9600"/>
              <a:buNone/>
              <a:defRPr sz="12800">
                <a:solidFill>
                  <a:schemeClr val="lt2"/>
                </a:solidFill>
              </a:defRPr>
            </a:lvl2pPr>
            <a:lvl3pPr lvl="2" algn="ctr" rtl="0">
              <a:spcBef>
                <a:spcPts val="0"/>
              </a:spcBef>
              <a:spcAft>
                <a:spcPts val="0"/>
              </a:spcAft>
              <a:buClr>
                <a:schemeClr val="lt2"/>
              </a:buClr>
              <a:buSzPts val="9600"/>
              <a:buNone/>
              <a:defRPr sz="12800">
                <a:solidFill>
                  <a:schemeClr val="lt2"/>
                </a:solidFill>
              </a:defRPr>
            </a:lvl3pPr>
            <a:lvl4pPr lvl="3" algn="ctr" rtl="0">
              <a:spcBef>
                <a:spcPts val="0"/>
              </a:spcBef>
              <a:spcAft>
                <a:spcPts val="0"/>
              </a:spcAft>
              <a:buClr>
                <a:schemeClr val="lt2"/>
              </a:buClr>
              <a:buSzPts val="9600"/>
              <a:buNone/>
              <a:defRPr sz="12800">
                <a:solidFill>
                  <a:schemeClr val="lt2"/>
                </a:solidFill>
              </a:defRPr>
            </a:lvl4pPr>
            <a:lvl5pPr lvl="4" algn="ctr" rtl="0">
              <a:spcBef>
                <a:spcPts val="0"/>
              </a:spcBef>
              <a:spcAft>
                <a:spcPts val="0"/>
              </a:spcAft>
              <a:buClr>
                <a:schemeClr val="lt2"/>
              </a:buClr>
              <a:buSzPts val="9600"/>
              <a:buNone/>
              <a:defRPr sz="12800">
                <a:solidFill>
                  <a:schemeClr val="lt2"/>
                </a:solidFill>
              </a:defRPr>
            </a:lvl5pPr>
            <a:lvl6pPr lvl="5" algn="ctr" rtl="0">
              <a:spcBef>
                <a:spcPts val="0"/>
              </a:spcBef>
              <a:spcAft>
                <a:spcPts val="0"/>
              </a:spcAft>
              <a:buClr>
                <a:schemeClr val="lt2"/>
              </a:buClr>
              <a:buSzPts val="9600"/>
              <a:buNone/>
              <a:defRPr sz="12800">
                <a:solidFill>
                  <a:schemeClr val="lt2"/>
                </a:solidFill>
              </a:defRPr>
            </a:lvl6pPr>
            <a:lvl7pPr lvl="6" algn="ctr" rtl="0">
              <a:spcBef>
                <a:spcPts val="0"/>
              </a:spcBef>
              <a:spcAft>
                <a:spcPts val="0"/>
              </a:spcAft>
              <a:buClr>
                <a:schemeClr val="lt2"/>
              </a:buClr>
              <a:buSzPts val="9600"/>
              <a:buNone/>
              <a:defRPr sz="12800">
                <a:solidFill>
                  <a:schemeClr val="lt2"/>
                </a:solidFill>
              </a:defRPr>
            </a:lvl7pPr>
            <a:lvl8pPr lvl="7" algn="ctr" rtl="0">
              <a:spcBef>
                <a:spcPts val="0"/>
              </a:spcBef>
              <a:spcAft>
                <a:spcPts val="0"/>
              </a:spcAft>
              <a:buClr>
                <a:schemeClr val="lt2"/>
              </a:buClr>
              <a:buSzPts val="9600"/>
              <a:buNone/>
              <a:defRPr sz="12800">
                <a:solidFill>
                  <a:schemeClr val="lt2"/>
                </a:solidFill>
              </a:defRPr>
            </a:lvl8pPr>
            <a:lvl9pPr lvl="8" algn="ctr" rtl="0">
              <a:spcBef>
                <a:spcPts val="0"/>
              </a:spcBef>
              <a:spcAft>
                <a:spcPts val="0"/>
              </a:spcAft>
              <a:buClr>
                <a:schemeClr val="lt2"/>
              </a:buClr>
              <a:buSzPts val="9600"/>
              <a:buNone/>
              <a:defRPr sz="12800">
                <a:solidFill>
                  <a:schemeClr val="lt2"/>
                </a:solidFill>
              </a:defRPr>
            </a:lvl9pPr>
          </a:lstStyle>
          <a:p>
            <a:r>
              <a:t>xx%</a:t>
            </a:r>
          </a:p>
        </p:txBody>
      </p:sp>
      <p:sp>
        <p:nvSpPr>
          <p:cNvPr id="2179" name="Google Shape;2179;p30"/>
          <p:cNvSpPr txBox="1">
            <a:spLocks noGrp="1"/>
          </p:cNvSpPr>
          <p:nvPr>
            <p:ph type="subTitle" idx="5"/>
          </p:nvPr>
        </p:nvSpPr>
        <p:spPr>
          <a:xfrm>
            <a:off x="7882600" y="4598403"/>
            <a:ext cx="3032400" cy="1068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67">
                <a:solidFill>
                  <a:schemeClr val="accen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180" name="Google Shape;2180;p30"/>
          <p:cNvSpPr txBox="1">
            <a:spLocks noGrp="1"/>
          </p:cNvSpPr>
          <p:nvPr>
            <p:ph type="title" idx="6"/>
          </p:nvPr>
        </p:nvSpPr>
        <p:spPr>
          <a:xfrm>
            <a:off x="8074800" y="3809067"/>
            <a:ext cx="2648000" cy="67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81" name="Google Shape;2181;p30"/>
          <p:cNvSpPr txBox="1">
            <a:spLocks noGrp="1"/>
          </p:cNvSpPr>
          <p:nvPr>
            <p:ph type="title" idx="7"/>
          </p:nvPr>
        </p:nvSpPr>
        <p:spPr>
          <a:xfrm>
            <a:off x="4772000" y="3809067"/>
            <a:ext cx="2648000" cy="67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82" name="Google Shape;2182;p30"/>
          <p:cNvSpPr txBox="1">
            <a:spLocks noGrp="1"/>
          </p:cNvSpPr>
          <p:nvPr>
            <p:ph type="title" idx="8"/>
          </p:nvPr>
        </p:nvSpPr>
        <p:spPr>
          <a:xfrm>
            <a:off x="1469200" y="3809067"/>
            <a:ext cx="2648000" cy="67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l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Tree>
    <p:extLst>
      <p:ext uri="{BB962C8B-B14F-4D97-AF65-F5344CB8AC3E}">
        <p14:creationId xmlns:p14="http://schemas.microsoft.com/office/powerpoint/2010/main" val="32228168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2"/>
        </a:solidFill>
        <a:effectLst/>
      </p:bgPr>
    </p:bg>
    <p:spTree>
      <p:nvGrpSpPr>
        <p:cNvPr id="1" name="Shape 2183"/>
        <p:cNvGrpSpPr/>
        <p:nvPr/>
      </p:nvGrpSpPr>
      <p:grpSpPr>
        <a:xfrm>
          <a:off x="0" y="0"/>
          <a:ext cx="0" cy="0"/>
          <a:chOff x="0" y="0"/>
          <a:chExt cx="0" cy="0"/>
        </a:xfrm>
      </p:grpSpPr>
      <p:grpSp>
        <p:nvGrpSpPr>
          <p:cNvPr id="2184" name="Google Shape;2184;p31"/>
          <p:cNvGrpSpPr/>
          <p:nvPr/>
        </p:nvGrpSpPr>
        <p:grpSpPr>
          <a:xfrm>
            <a:off x="0" y="-12795"/>
            <a:ext cx="12191867" cy="6903827"/>
            <a:chOff x="0" y="-9596"/>
            <a:chExt cx="9143900" cy="5177870"/>
          </a:xfrm>
        </p:grpSpPr>
        <p:grpSp>
          <p:nvGrpSpPr>
            <p:cNvPr id="2185" name="Google Shape;2185;p31"/>
            <p:cNvGrpSpPr/>
            <p:nvPr/>
          </p:nvGrpSpPr>
          <p:grpSpPr>
            <a:xfrm>
              <a:off x="0" y="-9596"/>
              <a:ext cx="9143900" cy="5177870"/>
              <a:chOff x="0" y="-9596"/>
              <a:chExt cx="9143900" cy="5177870"/>
            </a:xfrm>
          </p:grpSpPr>
          <p:sp>
            <p:nvSpPr>
              <p:cNvPr id="2186" name="Google Shape;2186;p3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3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3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3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90" name="Google Shape;2190;p31"/>
              <p:cNvGrpSpPr/>
              <p:nvPr/>
            </p:nvGrpSpPr>
            <p:grpSpPr>
              <a:xfrm>
                <a:off x="39" y="-9596"/>
                <a:ext cx="9143568" cy="3483084"/>
                <a:chOff x="262312" y="450905"/>
                <a:chExt cx="8126894" cy="3040667"/>
              </a:xfrm>
            </p:grpSpPr>
            <p:sp>
              <p:nvSpPr>
                <p:cNvPr id="2191" name="Google Shape;2191;p3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3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3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3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3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3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3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3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3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3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3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3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3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3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3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3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3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3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3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3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3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3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3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3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3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3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3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3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3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3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3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31"/>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3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3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3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26" name="Google Shape;2226;p31"/>
              <p:cNvGrpSpPr/>
              <p:nvPr/>
            </p:nvGrpSpPr>
            <p:grpSpPr>
              <a:xfrm>
                <a:off x="0" y="4065899"/>
                <a:ext cx="9143900" cy="1102374"/>
                <a:chOff x="0" y="4065899"/>
                <a:chExt cx="9143900" cy="1102374"/>
              </a:xfrm>
            </p:grpSpPr>
            <p:sp>
              <p:nvSpPr>
                <p:cNvPr id="2227" name="Google Shape;2227;p3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3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3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3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3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3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3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3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3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3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3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3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3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3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3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3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43" name="Google Shape;2243;p31"/>
                <p:cNvGrpSpPr/>
                <p:nvPr/>
              </p:nvGrpSpPr>
              <p:grpSpPr>
                <a:xfrm>
                  <a:off x="476510" y="4065899"/>
                  <a:ext cx="266262" cy="475209"/>
                  <a:chOff x="476510" y="4065899"/>
                  <a:chExt cx="266262" cy="475209"/>
                </a:xfrm>
              </p:grpSpPr>
              <p:sp>
                <p:nvSpPr>
                  <p:cNvPr id="2244" name="Google Shape;2244;p3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3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3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3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48" name="Google Shape;2248;p31"/>
                <p:cNvGrpSpPr/>
                <p:nvPr/>
              </p:nvGrpSpPr>
              <p:grpSpPr>
                <a:xfrm>
                  <a:off x="8430902" y="4070574"/>
                  <a:ext cx="214776" cy="454279"/>
                  <a:chOff x="8430902" y="4070574"/>
                  <a:chExt cx="214776" cy="454279"/>
                </a:xfrm>
              </p:grpSpPr>
              <p:sp>
                <p:nvSpPr>
                  <p:cNvPr id="2249" name="Google Shape;2249;p3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3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3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52" name="Google Shape;2252;p31"/>
                <p:cNvGrpSpPr/>
                <p:nvPr/>
              </p:nvGrpSpPr>
              <p:grpSpPr>
                <a:xfrm>
                  <a:off x="5699960" y="4366499"/>
                  <a:ext cx="266262" cy="475209"/>
                  <a:chOff x="5699960" y="4366499"/>
                  <a:chExt cx="266262" cy="475209"/>
                </a:xfrm>
              </p:grpSpPr>
              <p:sp>
                <p:nvSpPr>
                  <p:cNvPr id="2253" name="Google Shape;2253;p3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3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3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6" name="Google Shape;2256;p3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257" name="Google Shape;2257;p31"/>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8" name="Google Shape;2258;p31"/>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9" name="Google Shape;2259;p31"/>
          <p:cNvSpPr txBox="1">
            <a:spLocks noGrp="1"/>
          </p:cNvSpPr>
          <p:nvPr>
            <p:ph type="title"/>
          </p:nvPr>
        </p:nvSpPr>
        <p:spPr>
          <a:xfrm>
            <a:off x="960000" y="719200"/>
            <a:ext cx="10281200" cy="637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4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6057590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0" y="-12795"/>
            <a:ext cx="12191867" cy="6903827"/>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6" name="Google Shape;2336;p32"/>
          <p:cNvSpPr txBox="1">
            <a:spLocks noGrp="1"/>
          </p:cNvSpPr>
          <p:nvPr>
            <p:ph type="title"/>
          </p:nvPr>
        </p:nvSpPr>
        <p:spPr>
          <a:xfrm>
            <a:off x="960000" y="1870261"/>
            <a:ext cx="4982800" cy="23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4796386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1524200" y="4871833"/>
            <a:ext cx="4579600" cy="82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1333"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333"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1333"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333"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1333"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kumimoji="0" sz="1333"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950800" y="1626484"/>
            <a:ext cx="5726400" cy="122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8666">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1524200" y="3020067"/>
            <a:ext cx="4579600" cy="180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52" y="-12795"/>
            <a:ext cx="12191424" cy="4644112"/>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8822641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43"/>
        <p:cNvGrpSpPr/>
        <p:nvPr/>
      </p:nvGrpSpPr>
      <p:grpSpPr>
        <a:xfrm>
          <a:off x="0" y="0"/>
          <a:ext cx="0" cy="0"/>
          <a:chOff x="0" y="0"/>
          <a:chExt cx="0" cy="0"/>
        </a:xfrm>
      </p:grpSpPr>
      <p:grpSp>
        <p:nvGrpSpPr>
          <p:cNvPr id="644" name="Google Shape;644;p11"/>
          <p:cNvGrpSpPr/>
          <p:nvPr/>
        </p:nvGrpSpPr>
        <p:grpSpPr>
          <a:xfrm>
            <a:off x="0" y="-12795"/>
            <a:ext cx="12191867" cy="6903827"/>
            <a:chOff x="0" y="-9596"/>
            <a:chExt cx="9143900" cy="5177870"/>
          </a:xfrm>
        </p:grpSpPr>
        <p:grpSp>
          <p:nvGrpSpPr>
            <p:cNvPr id="645" name="Google Shape;645;p11"/>
            <p:cNvGrpSpPr/>
            <p:nvPr/>
          </p:nvGrpSpPr>
          <p:grpSpPr>
            <a:xfrm>
              <a:off x="0" y="-9596"/>
              <a:ext cx="9143900" cy="5177870"/>
              <a:chOff x="0" y="-9596"/>
              <a:chExt cx="9143900" cy="5177870"/>
            </a:xfrm>
          </p:grpSpPr>
          <p:sp>
            <p:nvSpPr>
              <p:cNvPr id="646" name="Google Shape;646;p11"/>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1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1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1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1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51" name="Google Shape;651;p11"/>
              <p:cNvGrpSpPr/>
              <p:nvPr/>
            </p:nvGrpSpPr>
            <p:grpSpPr>
              <a:xfrm>
                <a:off x="39" y="-9596"/>
                <a:ext cx="9143568" cy="3483084"/>
                <a:chOff x="262312" y="450905"/>
                <a:chExt cx="8126894" cy="3040667"/>
              </a:xfrm>
            </p:grpSpPr>
            <p:sp>
              <p:nvSpPr>
                <p:cNvPr id="652" name="Google Shape;652;p1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1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1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1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1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1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1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1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1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1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1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1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1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1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1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1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1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1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1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1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1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1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1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7" name="Google Shape;687;p11"/>
              <p:cNvGrpSpPr/>
              <p:nvPr/>
            </p:nvGrpSpPr>
            <p:grpSpPr>
              <a:xfrm>
                <a:off x="0" y="4065899"/>
                <a:ext cx="9143900" cy="1102374"/>
                <a:chOff x="0" y="4065899"/>
                <a:chExt cx="9143900" cy="1102374"/>
              </a:xfrm>
            </p:grpSpPr>
            <p:sp>
              <p:nvSpPr>
                <p:cNvPr id="688" name="Google Shape;688;p1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1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1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1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1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1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1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1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1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1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1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1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1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1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1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1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4" name="Google Shape;704;p11"/>
                <p:cNvGrpSpPr/>
                <p:nvPr/>
              </p:nvGrpSpPr>
              <p:grpSpPr>
                <a:xfrm>
                  <a:off x="476510" y="4065899"/>
                  <a:ext cx="266262" cy="475209"/>
                  <a:chOff x="476510" y="4065899"/>
                  <a:chExt cx="266262" cy="475209"/>
                </a:xfrm>
              </p:grpSpPr>
              <p:sp>
                <p:nvSpPr>
                  <p:cNvPr id="705" name="Google Shape;705;p1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1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1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1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09" name="Google Shape;709;p11"/>
                <p:cNvGrpSpPr/>
                <p:nvPr/>
              </p:nvGrpSpPr>
              <p:grpSpPr>
                <a:xfrm>
                  <a:off x="8430902" y="4070574"/>
                  <a:ext cx="214776" cy="454279"/>
                  <a:chOff x="8430902" y="4070574"/>
                  <a:chExt cx="214776" cy="454279"/>
                </a:xfrm>
              </p:grpSpPr>
              <p:sp>
                <p:nvSpPr>
                  <p:cNvPr id="710" name="Google Shape;710;p1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1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1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13" name="Google Shape;713;p11"/>
                <p:cNvGrpSpPr/>
                <p:nvPr/>
              </p:nvGrpSpPr>
              <p:grpSpPr>
                <a:xfrm>
                  <a:off x="5699960" y="4366499"/>
                  <a:ext cx="266262" cy="475209"/>
                  <a:chOff x="5699960" y="4366499"/>
                  <a:chExt cx="266262" cy="475209"/>
                </a:xfrm>
              </p:grpSpPr>
              <p:sp>
                <p:nvSpPr>
                  <p:cNvPr id="714" name="Google Shape;714;p1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1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1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1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718" name="Google Shape;718;p1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19" name="Google Shape;719;p11"/>
          <p:cNvSpPr txBox="1">
            <a:spLocks noGrp="1"/>
          </p:cNvSpPr>
          <p:nvPr>
            <p:ph type="title" hasCustomPrompt="1"/>
          </p:nvPr>
        </p:nvSpPr>
        <p:spPr>
          <a:xfrm>
            <a:off x="1712000" y="1997700"/>
            <a:ext cx="8768000" cy="218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3333">
                <a:solidFill>
                  <a:schemeClr val="lt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20" name="Google Shape;720;p11"/>
          <p:cNvSpPr txBox="1">
            <a:spLocks noGrp="1"/>
          </p:cNvSpPr>
          <p:nvPr>
            <p:ph type="subTitle" idx="1"/>
          </p:nvPr>
        </p:nvSpPr>
        <p:spPr>
          <a:xfrm>
            <a:off x="1712000" y="4345433"/>
            <a:ext cx="8768000" cy="6628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pic>
        <p:nvPicPr>
          <p:cNvPr id="79" name="Picture 7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0"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1"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2" name="Picture 8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3"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4"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5"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6493368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0" y="-12795"/>
            <a:ext cx="12191867" cy="6903827"/>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8247736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0" y="-12795"/>
            <a:ext cx="12191867" cy="6903827"/>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478813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0" y="-12795"/>
            <a:ext cx="12191867" cy="6903827"/>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5031165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0" y="-12795"/>
            <a:ext cx="12191867" cy="6903827"/>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882479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Tree>
    <p:extLst>
      <p:ext uri="{BB962C8B-B14F-4D97-AF65-F5344CB8AC3E}">
        <p14:creationId xmlns:p14="http://schemas.microsoft.com/office/powerpoint/2010/main" val="41273214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3910377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9Slide07 IcielAltus Serif"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5148279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6EAC14-93C8-41A4-8F3D-735C3FE3C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6A2229-ABE2-43EA-A72C-8AC3D8F69DF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2F3769D-18D4-42FB-9210-628E62701B8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F8C9220-ED5B-41C8-98CF-3D4506C29D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AFB0CB8-A4EB-4D2D-BFE9-E6C2EBA2F1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46298273-E673-446B-8005-9147E95351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200114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11B91D-EE9A-420A-9F10-02175033D25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6CC0607-83B0-4C32-A2DB-DC27DFDC4D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DA33036-F66C-4876-95D5-9F338956903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F5AA68-8E10-43BE-9C21-C465387495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7154EBD-7912-4A4F-BA1D-2FBFD8F6F0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A51E850-E03D-481D-AF10-8956915F61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F5766231-0007-4E2E-854B-582F8CE8DB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7AE1CC80-AADE-42A2-997B-452F62F0AD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77615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A233AE-FBF3-4E14-A743-8C99E78E79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BE85ED-005D-401D-8B6B-C419162579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11D2BC7B-5E91-4B97-BCE4-AC58BC9305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1C8C5614-A367-4E35-B3B0-82CF2254C5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916704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hyperlink" Target="https://www.facebook.com/groups/629898828017053" TargetMode="Externa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2.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1.png"/><Relationship Id="rId2" Type="http://schemas.openxmlformats.org/officeDocument/2006/relationships/slideLayout" Target="../slideLayouts/slideLayout48.xml"/><Relationship Id="rId16" Type="http://schemas.openxmlformats.org/officeDocument/2006/relationships/theme" Target="../theme/theme3.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image" Target="../media/image1.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theme" Target="../theme/theme4.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hyperlink" Target="https://www.facebook.com/groups/629898828017053" TargetMode="Externa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image" Target="../media/image2.png"/><Relationship Id="rId8"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5.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2.png"/><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08.xml"/><Relationship Id="rId7" Type="http://schemas.openxmlformats.org/officeDocument/2006/relationships/theme" Target="../theme/theme6.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110.xml"/><Relationship Id="rId10" Type="http://schemas.openxmlformats.org/officeDocument/2006/relationships/image" Target="../media/image2.png"/><Relationship Id="rId4" Type="http://schemas.openxmlformats.org/officeDocument/2006/relationships/slideLayout" Target="../slideLayouts/slideLayout109.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37.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7.xml"/><Relationship Id="rId17" Type="http://schemas.openxmlformats.org/officeDocument/2006/relationships/image" Target="../media/image40.png"/><Relationship Id="rId2" Type="http://schemas.openxmlformats.org/officeDocument/2006/relationships/slideLayout" Target="../slideLayouts/slideLayout113.xml"/><Relationship Id="rId16" Type="http://schemas.openxmlformats.org/officeDocument/2006/relationships/image" Target="../media/image39.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3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1pPr>
            <a:lvl2pPr lvl="1"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2pPr>
            <a:lvl3pPr lvl="2"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3pPr>
            <a:lvl4pPr lvl="3"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4pPr>
            <a:lvl5pPr lvl="4"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5pPr>
            <a:lvl6pPr lvl="5"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6pPr>
            <a:lvl7pPr lvl="6"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7pPr>
            <a:lvl8pPr lvl="7"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8pPr>
            <a:lvl9pPr lvl="8"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ABeeZee"/>
              <a:buChar char="●"/>
              <a:defRPr>
                <a:solidFill>
                  <a:schemeClr val="lt2"/>
                </a:solidFill>
                <a:latin typeface="ABeeZee"/>
                <a:ea typeface="ABeeZee"/>
                <a:cs typeface="ABeeZee"/>
                <a:sym typeface="ABeeZee"/>
              </a:defRPr>
            </a:lvl1pPr>
            <a:lvl2pPr marL="914400" lvl="1"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2pPr>
            <a:lvl3pPr marL="1371600" lvl="2"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3pPr>
            <a:lvl4pPr marL="1828800" lvl="3"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4pPr>
            <a:lvl5pPr marL="2286000" lvl="4"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5pPr>
            <a:lvl6pPr marL="2743200" lvl="5"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6pPr>
            <a:lvl7pPr marL="3200400" lvl="6"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7pPr>
            <a:lvl8pPr marL="3657600" lvl="7"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8pPr>
            <a:lvl9pPr marL="4114800" lvl="8" indent="-317500">
              <a:lnSpc>
                <a:spcPct val="115000"/>
              </a:lnSpc>
              <a:spcBef>
                <a:spcPts val="1600"/>
              </a:spcBef>
              <a:spcAft>
                <a:spcPts val="1600"/>
              </a:spcAft>
              <a:buClr>
                <a:schemeClr val="lt2"/>
              </a:buClr>
              <a:buSzPts val="1400"/>
              <a:buFont typeface="ABeeZee"/>
              <a:buChar char="■"/>
              <a:defRPr>
                <a:solidFill>
                  <a:schemeClr val="lt2"/>
                </a:solidFill>
                <a:latin typeface="ABeeZee"/>
                <a:ea typeface="ABeeZee"/>
                <a:cs typeface="ABeeZee"/>
                <a:sym typeface="ABeeZee"/>
              </a:defRPr>
            </a:lvl9pPr>
          </a:lstStyle>
          <a:p>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9">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0257262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80998625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81888308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1pPr>
            <a:lvl2pPr lvl="1"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2pPr>
            <a:lvl3pPr lvl="2"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3pPr>
            <a:lvl4pPr lvl="3"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4pPr>
            <a:lvl5pPr lvl="4"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5pPr>
            <a:lvl6pPr lvl="5"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6pPr>
            <a:lvl7pPr lvl="6"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7pPr>
            <a:lvl8pPr lvl="7"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8pPr>
            <a:lvl9pPr lvl="8" rtl="0">
              <a:spcBef>
                <a:spcPts val="0"/>
              </a:spcBef>
              <a:spcAft>
                <a:spcPts val="0"/>
              </a:spcAft>
              <a:buClr>
                <a:schemeClr val="lt2"/>
              </a:buClr>
              <a:buSzPts val="3500"/>
              <a:buFont typeface="Barrio"/>
              <a:buNone/>
              <a:defRPr sz="3500">
                <a:solidFill>
                  <a:schemeClr val="lt2"/>
                </a:solidFill>
                <a:latin typeface="Barrio"/>
                <a:ea typeface="Barrio"/>
                <a:cs typeface="Barrio"/>
                <a:sym typeface="Barri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ABeeZee"/>
              <a:buChar char="●"/>
              <a:defRPr>
                <a:solidFill>
                  <a:schemeClr val="lt2"/>
                </a:solidFill>
                <a:latin typeface="ABeeZee"/>
                <a:ea typeface="ABeeZee"/>
                <a:cs typeface="ABeeZee"/>
                <a:sym typeface="ABeeZee"/>
              </a:defRPr>
            </a:lvl1pPr>
            <a:lvl2pPr marL="914400" lvl="1"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2pPr>
            <a:lvl3pPr marL="1371600" lvl="2"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3pPr>
            <a:lvl4pPr marL="1828800" lvl="3"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4pPr>
            <a:lvl5pPr marL="2286000" lvl="4"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5pPr>
            <a:lvl6pPr marL="2743200" lvl="5"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6pPr>
            <a:lvl7pPr marL="3200400" lvl="6"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7pPr>
            <a:lvl8pPr marL="3657600" lvl="7" indent="-317500">
              <a:lnSpc>
                <a:spcPct val="115000"/>
              </a:lnSpc>
              <a:spcBef>
                <a:spcPts val="1600"/>
              </a:spcBef>
              <a:spcAft>
                <a:spcPts val="0"/>
              </a:spcAft>
              <a:buClr>
                <a:schemeClr val="lt2"/>
              </a:buClr>
              <a:buSzPts val="1400"/>
              <a:buFont typeface="ABeeZee"/>
              <a:buChar char="○"/>
              <a:defRPr>
                <a:solidFill>
                  <a:schemeClr val="lt2"/>
                </a:solidFill>
                <a:latin typeface="ABeeZee"/>
                <a:ea typeface="ABeeZee"/>
                <a:cs typeface="ABeeZee"/>
                <a:sym typeface="ABeeZee"/>
              </a:defRPr>
            </a:lvl8pPr>
            <a:lvl9pPr marL="4114800" lvl="8" indent="-317500">
              <a:lnSpc>
                <a:spcPct val="115000"/>
              </a:lnSpc>
              <a:spcBef>
                <a:spcPts val="1600"/>
              </a:spcBef>
              <a:spcAft>
                <a:spcPts val="1600"/>
              </a:spcAft>
              <a:buClr>
                <a:schemeClr val="lt2"/>
              </a:buClr>
              <a:buSzPts val="1400"/>
              <a:buFont typeface="ABeeZee"/>
              <a:buChar char="■"/>
              <a:defRPr>
                <a:solidFill>
                  <a:schemeClr val="lt2"/>
                </a:solidFill>
                <a:latin typeface="ABeeZee"/>
                <a:ea typeface="ABeeZee"/>
                <a:cs typeface="ABeeZee"/>
                <a:sym typeface="ABeeZee"/>
              </a:defRPr>
            </a:lvl9pPr>
          </a:lstStyle>
          <a:p>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6">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819501661"/>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7F89AB7-3D0E-40C8-9F30-7EE61C679F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B48F590-E54B-4D27-9F04-529B05A898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2C9151-11B3-470B-9928-2171C0852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B361EC6-CEF7-4AB0-B188-5248CFDC1A1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A80E1EA-9C99-4395-973B-0080F7F8BF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B2A5F70-62FA-4342-A5D9-EE441421B6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C98DC46-BB54-4822-9C75-95A4D5172AEB}"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39201944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1"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691EE1-A2D7-4EC0-ADF6-6AEA4305D72A}"/>
              </a:ext>
            </a:extLst>
          </p:cNvPr>
          <p:cNvPicPr>
            <a:picLocks noChangeAspect="1"/>
          </p:cNvPicPr>
          <p:nvPr userDrawn="1"/>
        </p:nvPicPr>
        <p:blipFill>
          <a:blip r:embed="rId8"/>
          <a:stretch>
            <a:fillRect/>
          </a:stretch>
        </p:blipFill>
        <p:spPr>
          <a:xfrm rot="5400000">
            <a:off x="2667000" y="-2667000"/>
            <a:ext cx="6858000" cy="12192000"/>
          </a:xfrm>
          <a:prstGeom prst="rect">
            <a:avLst/>
          </a:prstGeom>
        </p:spPr>
      </p:pic>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134C9EFF-C59B-47AD-BC67-24488957F3EB}"/>
              </a:ext>
            </a:extLst>
          </p:cNvPr>
          <p:cNvSpPr txBox="1">
            <a:spLocks/>
          </p:cNvSpPr>
          <p:nvPr userDrawn="1"/>
        </p:nvSpPr>
        <p:spPr>
          <a:xfrm>
            <a:off x="0" y="5671608"/>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04350984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404176836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3" indent="-623493"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2"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952"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275"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597"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920"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6243"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0.png"/><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0.png"/><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0.png"/><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81.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4.xml"/><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1.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53.png"/><Relationship Id="rId18" Type="http://schemas.openxmlformats.org/officeDocument/2006/relationships/slide" Target="slide1.xml"/><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slide" Target="slide7.xml"/><Relationship Id="rId17" Type="http://schemas.openxmlformats.org/officeDocument/2006/relationships/image" Target="../media/image57.gif"/><Relationship Id="rId2" Type="http://schemas.openxmlformats.org/officeDocument/2006/relationships/notesSlide" Target="../notesSlides/notesSlide1.xml"/><Relationship Id="rId16" Type="http://schemas.openxmlformats.org/officeDocument/2006/relationships/image" Target="../media/image56.gif"/><Relationship Id="rId1" Type="http://schemas.openxmlformats.org/officeDocument/2006/relationships/slideLayout" Target="../slideLayouts/slideLayout37.xml"/><Relationship Id="rId6" Type="http://schemas.openxmlformats.org/officeDocument/2006/relationships/slide" Target="slide4.xml"/><Relationship Id="rId11" Type="http://schemas.openxmlformats.org/officeDocument/2006/relationships/image" Target="../media/image52.png"/><Relationship Id="rId5" Type="http://schemas.openxmlformats.org/officeDocument/2006/relationships/image" Target="../media/image49.png"/><Relationship Id="rId15" Type="http://schemas.openxmlformats.org/officeDocument/2006/relationships/image" Target="../media/image55.gif"/><Relationship Id="rId10" Type="http://schemas.openxmlformats.org/officeDocument/2006/relationships/slide" Target="slide6.xml"/><Relationship Id="rId19" Type="http://schemas.openxmlformats.org/officeDocument/2006/relationships/image" Target="../media/image58.png"/><Relationship Id="rId4" Type="http://schemas.openxmlformats.org/officeDocument/2006/relationships/image" Target="../media/image48.jpeg"/><Relationship Id="rId9" Type="http://schemas.openxmlformats.org/officeDocument/2006/relationships/image" Target="../media/image51.png"/><Relationship Id="rId14" Type="http://schemas.openxmlformats.org/officeDocument/2006/relationships/image" Target="../media/image54.gif"/></Relationships>
</file>

<file path=ppt/slides/_rels/slide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9.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9.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9.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83.xml"/><Relationship Id="rId5" Type="http://schemas.openxmlformats.org/officeDocument/2006/relationships/image" Target="../media/image61.jpg"/><Relationship Id="rId4" Type="http://schemas.microsoft.com/office/2007/relationships/hdphoto" Target="../media/hdphoto15.wdp"/></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C8BD4A-963C-4E62-BEFE-8F57E7082DD2}"/>
              </a:ext>
            </a:extLst>
          </p:cNvPr>
          <p:cNvSpPr/>
          <p:nvPr/>
        </p:nvSpPr>
        <p:spPr>
          <a:xfrm>
            <a:off x="1157243" y="1718578"/>
            <a:ext cx="9877515" cy="4316462"/>
          </a:xfrm>
          <a:prstGeom prst="rect">
            <a:avLst/>
          </a:prstGeom>
          <a:solidFill>
            <a:schemeClr val="accent2">
              <a:alpha val="87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15678">
            <a:off x="729439" y="305621"/>
            <a:ext cx="1246336" cy="1413099"/>
          </a:xfrm>
          <a:prstGeom prst="rect">
            <a:avLst/>
          </a:prstGeom>
        </p:spPr>
      </p:pic>
      <p:pic>
        <p:nvPicPr>
          <p:cNvPr id="8" name="图片 2">
            <a:extLst>
              <a:ext uri="{FF2B5EF4-FFF2-40B4-BE49-F238E27FC236}">
                <a16:creationId xmlns:a16="http://schemas.microsoft.com/office/drawing/2014/main" id="{8E40E3C9-D6D4-41A1-8DF3-C2D28EBEBE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15678">
            <a:off x="729440" y="5068806"/>
            <a:ext cx="1246336" cy="1413099"/>
          </a:xfrm>
          <a:prstGeom prst="rect">
            <a:avLst/>
          </a:prstGeom>
        </p:spPr>
      </p:pic>
      <p:pic>
        <p:nvPicPr>
          <p:cNvPr id="9" name="图片 2">
            <a:extLst>
              <a:ext uri="{FF2B5EF4-FFF2-40B4-BE49-F238E27FC236}">
                <a16:creationId xmlns:a16="http://schemas.microsoft.com/office/drawing/2014/main" id="{29ADF4F0-CC2E-4545-89CB-3E84A40F50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66802">
            <a:off x="10275166" y="5068805"/>
            <a:ext cx="1246336" cy="1413099"/>
          </a:xfrm>
          <a:prstGeom prst="rect">
            <a:avLst/>
          </a:prstGeom>
        </p:spPr>
      </p:pic>
      <p:pic>
        <p:nvPicPr>
          <p:cNvPr id="10" name="图片 2">
            <a:extLst>
              <a:ext uri="{FF2B5EF4-FFF2-40B4-BE49-F238E27FC236}">
                <a16:creationId xmlns:a16="http://schemas.microsoft.com/office/drawing/2014/main" id="{E3A20588-6726-4D37-8334-45ED4FBE9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66802">
            <a:off x="10395339" y="301435"/>
            <a:ext cx="1246336" cy="1413099"/>
          </a:xfrm>
          <a:prstGeom prst="rect">
            <a:avLst/>
          </a:prstGeom>
        </p:spPr>
      </p:pic>
      <p:pic>
        <p:nvPicPr>
          <p:cNvPr id="15" name="Picture 2" descr="Free Raise Hand Cartoon Vectors, 1,000+ Images in AI, EPS format">
            <a:extLst>
              <a:ext uri="{FF2B5EF4-FFF2-40B4-BE49-F238E27FC236}">
                <a16:creationId xmlns:a16="http://schemas.microsoft.com/office/drawing/2014/main" id="{5ECC48EB-FB41-4EB2-A3BF-69A0CBEC10A8}"/>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034118" y="3558777"/>
            <a:ext cx="4521452" cy="32992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16572" y="2194453"/>
            <a:ext cx="10758856" cy="2340138"/>
          </a:xfrm>
          <a:prstGeom prst="rect">
            <a:avLst/>
          </a:prstGeom>
        </p:spPr>
      </p:pic>
      <p:pic>
        <p:nvPicPr>
          <p:cNvPr id="3" name="Picture 2"/>
          <p:cNvPicPr>
            <a:picLocks noChangeAspect="1"/>
          </p:cNvPicPr>
          <p:nvPr/>
        </p:nvPicPr>
        <p:blipFill>
          <a:blip r:embed="rId5"/>
          <a:stretch>
            <a:fillRect/>
          </a:stretch>
        </p:blipFill>
        <p:spPr>
          <a:xfrm>
            <a:off x="4171131" y="30012"/>
            <a:ext cx="3383573" cy="192650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6503" y="-81179"/>
            <a:ext cx="1954321" cy="1954321"/>
          </a:xfrm>
          <a:prstGeom prst="rect">
            <a:avLst/>
          </a:prstGeom>
        </p:spPr>
      </p:pic>
    </p:spTree>
    <p:extLst>
      <p:ext uri="{BB962C8B-B14F-4D97-AF65-F5344CB8AC3E}">
        <p14:creationId xmlns:p14="http://schemas.microsoft.com/office/powerpoint/2010/main" val="18968516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6"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6540" y="330740"/>
            <a:ext cx="12025561" cy="63956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ED4D2"/>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1580499" y="638921"/>
            <a:ext cx="9057639" cy="1729668"/>
            <a:chOff x="37681" y="1627665"/>
            <a:chExt cx="5880734" cy="1108541"/>
          </a:xfrm>
        </p:grpSpPr>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2375" b="8443"/>
            <a:stretch/>
          </p:blipFill>
          <p:spPr>
            <a:xfrm>
              <a:off x="37681" y="1627665"/>
              <a:ext cx="5880734" cy="1108541"/>
            </a:xfrm>
            <a:prstGeom prst="rect">
              <a:avLst/>
            </a:prstGeom>
            <a:ln>
              <a:noFill/>
            </a:ln>
            <a:effectLst>
              <a:softEdge rad="112500"/>
            </a:effectLst>
          </p:spPr>
        </p:pic>
        <p:sp>
          <p:nvSpPr>
            <p:cNvPr id="11" name="TextBox 10"/>
            <p:cNvSpPr txBox="1"/>
            <p:nvPr/>
          </p:nvSpPr>
          <p:spPr>
            <a:xfrm>
              <a:off x="838369" y="1740837"/>
              <a:ext cx="4813749" cy="8481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Một</a:t>
              </a:r>
              <a:r>
                <a:rPr kumimoji="0" lang="vi-VN" sz="4000" b="0" i="1" u="none" strike="noStrike" kern="1200" cap="none" spc="0" normalizeH="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 bạn ăn kẹo cao su xong, dính bã kẹo lên ghế đá ở sân trường.</a:t>
              </a:r>
              <a:endParaRPr kumimoji="0" lang="en-US" sz="4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2" name="Group 11"/>
            <p:cNvGrpSpPr/>
            <p:nvPr/>
          </p:nvGrpSpPr>
          <p:grpSpPr>
            <a:xfrm>
              <a:off x="169294" y="1839050"/>
              <a:ext cx="521926" cy="535602"/>
              <a:chOff x="169294" y="1839050"/>
              <a:chExt cx="521926" cy="535602"/>
            </a:xfrm>
          </p:grpSpPr>
          <p:sp>
            <p:nvSpPr>
              <p:cNvPr id="13" name="işḻïḓé">
                <a:extLst>
                  <a:ext uri="{FF2B5EF4-FFF2-40B4-BE49-F238E27FC236}">
                    <a16:creationId xmlns:a16="http://schemas.microsoft.com/office/drawing/2014/main" id="{C5AEC6BD-DB06-4034-96A6-2FF1302293A2}"/>
                  </a:ext>
                </a:extLst>
              </p:cNvPr>
              <p:cNvSpPr/>
              <p:nvPr/>
            </p:nvSpPr>
            <p:spPr>
              <a:xfrm rot="8100000">
                <a:off x="169294" y="1852726"/>
                <a:ext cx="521926" cy="521926"/>
              </a:xfrm>
              <a:prstGeom prst="teardrop">
                <a:avLst>
                  <a:gd name="adj" fmla="val 100000"/>
                </a:avLst>
              </a:prstGeom>
              <a:solidFill>
                <a:srgbClr val="00B0F0"/>
              </a:solidFill>
              <a:ln>
                <a:solidFill>
                  <a:schemeClr val="accent6"/>
                </a:solidFill>
              </a:ln>
            </p:spPr>
            <p:txBody>
              <a:bodyPr spcFirstLastPara="1"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smtClean="0">
                  <a:ln>
                    <a:noFill/>
                  </a:ln>
                  <a:solidFill>
                    <a:srgbClr val="A5A5A5"/>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226485" y="1839050"/>
                <a:ext cx="407544" cy="335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3175">
                      <a:solidFill>
                        <a:srgbClr val="000000"/>
                      </a:solidFill>
                    </a:ln>
                    <a:solidFill>
                      <a:srgbClr val="002060"/>
                    </a:solidFill>
                    <a:effectLst/>
                    <a:uLnTx/>
                    <a:uFillTx/>
                    <a:latin typeface="Cambria" panose="02040503050406030204" pitchFamily="18" charset="0"/>
                    <a:ea typeface="Cambria" panose="02040503050406030204" pitchFamily="18" charset="0"/>
                  </a:rPr>
                  <a:t>a</a:t>
                </a:r>
                <a:endParaRPr kumimoji="0" lang="en-US" sz="2800" b="1" i="0" u="none" strike="noStrike" kern="1200" cap="none" spc="0" normalizeH="0" baseline="0" noProof="0" dirty="0">
                  <a:ln w="3175">
                    <a:solidFill>
                      <a:srgbClr val="000000"/>
                    </a:solidFill>
                  </a:ln>
                  <a:solidFill>
                    <a:srgbClr val="002060"/>
                  </a:solidFill>
                  <a:effectLst/>
                  <a:uLnTx/>
                  <a:uFillTx/>
                  <a:latin typeface="Cambria" panose="02040503050406030204" pitchFamily="18" charset="0"/>
                  <a:ea typeface="Cambria" panose="02040503050406030204" pitchFamily="18" charset="0"/>
                </a:endParaRPr>
              </a:p>
            </p:txBody>
          </p:sp>
        </p:grpSp>
      </p:grpSp>
      <p:sp>
        <p:nvSpPr>
          <p:cNvPr id="15" name="TextBox 14"/>
          <p:cNvSpPr txBox="1"/>
          <p:nvPr/>
        </p:nvSpPr>
        <p:spPr>
          <a:xfrm>
            <a:off x="525643" y="2657290"/>
            <a:ext cx="11167353" cy="3416320"/>
          </a:xfrm>
          <a:prstGeom prst="rect">
            <a:avLst/>
          </a:prstGeom>
          <a:noFill/>
        </p:spPr>
        <p:txBody>
          <a:bodyPr wrap="square" rtlCol="0">
            <a:spAutoFit/>
          </a:bodyPr>
          <a:lstStyle/>
          <a:p>
            <a:pPr algn="just"/>
            <a:r>
              <a:rPr lang="vi-VN" sz="7200" dirty="0" smtClean="0">
                <a:solidFill>
                  <a:schemeClr val="accent6"/>
                </a:solidFill>
                <a:latin typeface="Cambria" panose="02040503050406030204" pitchFamily="18" charset="0"/>
                <a:ea typeface="Cambria" panose="02040503050406030204" pitchFamily="18" charset="0"/>
              </a:rPr>
              <a:t>Em sẽ nhắc nhở bạn nên lấy giấy gói bả kẹo cao su rồi vứt vào thùng rác.</a:t>
            </a:r>
            <a:endParaRPr lang="en-US" sz="7200" dirty="0">
              <a:solidFill>
                <a:schemeClr val="accent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94819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6540" y="330740"/>
            <a:ext cx="12025561" cy="63956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ED4D2"/>
              </a:solidFill>
              <a:effectLst/>
              <a:uLnTx/>
              <a:uFillTx/>
              <a:latin typeface="Cambria" panose="02040503050406030204" pitchFamily="18" charset="0"/>
              <a:ea typeface="Cambria" panose="02040503050406030204" pitchFamily="18" charset="0"/>
            </a:endParaRPr>
          </a:p>
        </p:txBody>
      </p:sp>
      <p:grpSp>
        <p:nvGrpSpPr>
          <p:cNvPr id="3" name="Group 2"/>
          <p:cNvGrpSpPr/>
          <p:nvPr/>
        </p:nvGrpSpPr>
        <p:grpSpPr>
          <a:xfrm>
            <a:off x="1650656" y="538098"/>
            <a:ext cx="9224867" cy="2049459"/>
            <a:chOff x="94368" y="2873903"/>
            <a:chExt cx="5764863" cy="1291697"/>
          </a:xfrm>
        </p:grpSpPr>
        <p:pic>
          <p:nvPicPr>
            <p:cNvPr id="4" name="Picture 3"/>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3078" b="4572"/>
            <a:stretch/>
          </p:blipFill>
          <p:spPr>
            <a:xfrm>
              <a:off x="94368" y="2873903"/>
              <a:ext cx="5726545" cy="1291697"/>
            </a:xfrm>
            <a:prstGeom prst="rect">
              <a:avLst/>
            </a:prstGeom>
            <a:ln>
              <a:noFill/>
            </a:ln>
            <a:effectLst>
              <a:softEdge rad="112500"/>
            </a:effectLst>
          </p:spPr>
        </p:pic>
        <p:sp>
          <p:nvSpPr>
            <p:cNvPr id="5" name="TextBox 4"/>
            <p:cNvSpPr txBox="1"/>
            <p:nvPr/>
          </p:nvSpPr>
          <p:spPr>
            <a:xfrm>
              <a:off x="586376" y="2981142"/>
              <a:ext cx="5272855" cy="9892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Hai bạn</a:t>
              </a:r>
              <a:r>
                <a:rPr kumimoji="0" lang="vi-VN" sz="4800" b="0" i="1" u="none" strike="noStrike" kern="1200" cap="none" spc="0" normalizeH="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 nữ đang hái hoa ở khuôn viên nhà văn hóa thôn.</a:t>
              </a:r>
              <a:endParaRPr kumimoji="0" lang="en-US" sz="48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6" name="Group 5"/>
            <p:cNvGrpSpPr/>
            <p:nvPr/>
          </p:nvGrpSpPr>
          <p:grpSpPr>
            <a:xfrm>
              <a:off x="179346" y="3168260"/>
              <a:ext cx="521926" cy="523746"/>
              <a:chOff x="169294" y="1852079"/>
              <a:chExt cx="521926" cy="523746"/>
            </a:xfrm>
          </p:grpSpPr>
          <p:sp>
            <p:nvSpPr>
              <p:cNvPr id="7" name="işḻïḓé">
                <a:extLst>
                  <a:ext uri="{FF2B5EF4-FFF2-40B4-BE49-F238E27FC236}">
                    <a16:creationId xmlns:a16="http://schemas.microsoft.com/office/drawing/2014/main" id="{C5AEC6BD-DB06-4034-96A6-2FF1302293A2}"/>
                  </a:ext>
                </a:extLst>
              </p:cNvPr>
              <p:cNvSpPr/>
              <p:nvPr/>
            </p:nvSpPr>
            <p:spPr>
              <a:xfrm rot="8100000">
                <a:off x="169294" y="1852726"/>
                <a:ext cx="521926" cy="521926"/>
              </a:xfrm>
              <a:prstGeom prst="teardrop">
                <a:avLst>
                  <a:gd name="adj" fmla="val 100000"/>
                </a:avLst>
              </a:prstGeom>
              <a:solidFill>
                <a:schemeClr val="tx1">
                  <a:lumMod val="60000"/>
                  <a:lumOff val="40000"/>
                </a:schemeClr>
              </a:solidFill>
              <a:ln>
                <a:solidFill>
                  <a:schemeClr val="accent6"/>
                </a:solidFill>
              </a:ln>
            </p:spPr>
            <p:txBody>
              <a:bodyPr spcFirstLastPara="1" wrap="square" lIns="91440" tIns="45720" rIns="91440" bIns="45720" anchor="ctr" anchorCtr="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dirty="0" smtClean="0">
                  <a:ln>
                    <a:noFill/>
                  </a:ln>
                  <a:solidFill>
                    <a:srgbClr val="A5A5A5"/>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225086" y="1852079"/>
                <a:ext cx="407544" cy="5237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dirty="0">
                    <a:ln w="3175">
                      <a:solidFill>
                        <a:srgbClr val="000000"/>
                      </a:solidFill>
                    </a:ln>
                    <a:solidFill>
                      <a:srgbClr val="FAAE7F">
                        <a:lumMod val="50000"/>
                      </a:srgbClr>
                    </a:solidFill>
                    <a:latin typeface="Cambria" panose="02040503050406030204" pitchFamily="18" charset="0"/>
                    <a:ea typeface="Cambria" panose="02040503050406030204" pitchFamily="18" charset="0"/>
                  </a:rPr>
                  <a:t>b</a:t>
                </a:r>
                <a:endParaRPr kumimoji="0" lang="en-US" sz="4800" b="1" i="0" u="none" strike="noStrike" kern="1200" cap="none" spc="0" normalizeH="0" baseline="0" noProof="0" dirty="0">
                  <a:ln w="3175">
                    <a:solidFill>
                      <a:srgbClr val="000000"/>
                    </a:solidFill>
                  </a:ln>
                  <a:solidFill>
                    <a:srgbClr val="FAAE7F">
                      <a:lumMod val="50000"/>
                    </a:srgbClr>
                  </a:solidFill>
                  <a:effectLst/>
                  <a:uLnTx/>
                  <a:uFillTx/>
                  <a:latin typeface="Cambria" panose="02040503050406030204" pitchFamily="18" charset="0"/>
                  <a:ea typeface="Cambria" panose="02040503050406030204" pitchFamily="18" charset="0"/>
                </a:endParaRPr>
              </a:p>
            </p:txBody>
          </p:sp>
        </p:grpSp>
      </p:grpSp>
      <p:sp>
        <p:nvSpPr>
          <p:cNvPr id="10" name="TextBox 9"/>
          <p:cNvSpPr txBox="1"/>
          <p:nvPr/>
        </p:nvSpPr>
        <p:spPr>
          <a:xfrm>
            <a:off x="525643" y="2657290"/>
            <a:ext cx="11167353" cy="3785652"/>
          </a:xfrm>
          <a:prstGeom prst="rect">
            <a:avLst/>
          </a:prstGeom>
          <a:noFill/>
        </p:spPr>
        <p:txBody>
          <a:bodyPr wrap="square" rtlCol="0">
            <a:spAutoFit/>
          </a:bodyPr>
          <a:lstStyle/>
          <a:p>
            <a:pPr algn="just"/>
            <a:r>
              <a:rPr lang="vi-VN" sz="6000" dirty="0" smtClean="0">
                <a:solidFill>
                  <a:schemeClr val="accent6"/>
                </a:solidFill>
                <a:latin typeface="Cambria" panose="02040503050406030204" pitchFamily="18" charset="0"/>
                <a:ea typeface="Cambria" panose="02040503050406030204" pitchFamily="18" charset="0"/>
              </a:rPr>
              <a:t>Em sẽ khuyên hai bạn không nên hái hoa, hoa ở khuôn viên để tất cả mọi người cùng ngắm, tăng vẻ đẹp cho khuôn viên.</a:t>
            </a:r>
            <a:endParaRPr lang="en-US" sz="6000" dirty="0">
              <a:solidFill>
                <a:schemeClr val="accent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00625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6540" y="330740"/>
            <a:ext cx="12025561" cy="63956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ED4D2"/>
              </a:solidFill>
              <a:effectLst/>
              <a:uLnTx/>
              <a:uFillTx/>
              <a:latin typeface="Cambria" panose="02040503050406030204" pitchFamily="18" charset="0"/>
              <a:ea typeface="Cambria" panose="02040503050406030204" pitchFamily="18" charset="0"/>
            </a:endParaRPr>
          </a:p>
        </p:txBody>
      </p:sp>
      <p:grpSp>
        <p:nvGrpSpPr>
          <p:cNvPr id="3" name="Group 2"/>
          <p:cNvGrpSpPr/>
          <p:nvPr/>
        </p:nvGrpSpPr>
        <p:grpSpPr>
          <a:xfrm>
            <a:off x="1751327" y="744881"/>
            <a:ext cx="9034593" cy="1792985"/>
            <a:chOff x="6022303" y="1550724"/>
            <a:chExt cx="5666802" cy="1046811"/>
          </a:xfrm>
        </p:grpSpPr>
        <p:pic>
          <p:nvPicPr>
            <p:cNvPr id="4" name="Picture 3"/>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2813" b="9811"/>
            <a:stretch/>
          </p:blipFill>
          <p:spPr>
            <a:xfrm>
              <a:off x="6022303" y="1550724"/>
              <a:ext cx="5577300" cy="1019858"/>
            </a:xfrm>
            <a:prstGeom prst="rect">
              <a:avLst/>
            </a:prstGeom>
            <a:ln>
              <a:noFill/>
            </a:ln>
            <a:effectLst>
              <a:softEdge rad="112500"/>
            </a:effectLst>
          </p:spPr>
        </p:pic>
        <p:sp>
          <p:nvSpPr>
            <p:cNvPr id="5" name="TextBox 4"/>
            <p:cNvSpPr txBox="1"/>
            <p:nvPr/>
          </p:nvSpPr>
          <p:spPr>
            <a:xfrm>
              <a:off x="6944859" y="1573295"/>
              <a:ext cx="4744246" cy="10242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1"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Một</a:t>
              </a:r>
              <a:r>
                <a:rPr kumimoji="0" lang="vi-VN" sz="5400" b="0" i="1" u="none" strike="noStrike" kern="1200" cap="none" spc="0" normalizeH="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 em nhỏ trèo lên bức tượng ở công viên.</a:t>
              </a:r>
              <a:endParaRPr kumimoji="0" lang="en-US" sz="54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6" name="Group 5"/>
            <p:cNvGrpSpPr/>
            <p:nvPr/>
          </p:nvGrpSpPr>
          <p:grpSpPr>
            <a:xfrm>
              <a:off x="6165554" y="1791105"/>
              <a:ext cx="521926" cy="541396"/>
              <a:chOff x="169294" y="1852726"/>
              <a:chExt cx="521926" cy="541396"/>
            </a:xfrm>
          </p:grpSpPr>
          <p:sp>
            <p:nvSpPr>
              <p:cNvPr id="7" name="işḻïḓé">
                <a:extLst>
                  <a:ext uri="{FF2B5EF4-FFF2-40B4-BE49-F238E27FC236}">
                    <a16:creationId xmlns:a16="http://schemas.microsoft.com/office/drawing/2014/main" id="{C5AEC6BD-DB06-4034-96A6-2FF1302293A2}"/>
                  </a:ext>
                </a:extLst>
              </p:cNvPr>
              <p:cNvSpPr/>
              <p:nvPr/>
            </p:nvSpPr>
            <p:spPr>
              <a:xfrm rot="8100000">
                <a:off x="169294" y="1852726"/>
                <a:ext cx="521926" cy="521926"/>
              </a:xfrm>
              <a:prstGeom prst="teardrop">
                <a:avLst>
                  <a:gd name="adj" fmla="val 100000"/>
                </a:avLst>
              </a:prstGeom>
              <a:solidFill>
                <a:srgbClr val="92D050"/>
              </a:solidFill>
              <a:ln>
                <a:solidFill>
                  <a:schemeClr val="accent6"/>
                </a:solidFill>
              </a:ln>
            </p:spPr>
            <p:txBody>
              <a:bodyPr spcFirstLastPara="1" wrap="square" lIns="91440" tIns="45720" rIns="91440" bIns="45720" anchor="ctr" anchorCtr="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0" cap="none" spc="0" normalizeH="0" baseline="0" noProof="0" dirty="0" smtClean="0">
                  <a:ln>
                    <a:noFill/>
                  </a:ln>
                  <a:solidFill>
                    <a:srgbClr val="A5A5A5"/>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226485" y="1855048"/>
                <a:ext cx="407544" cy="5390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noProof="0" dirty="0">
                    <a:ln w="3175">
                      <a:solidFill>
                        <a:srgbClr val="000000"/>
                      </a:solidFill>
                    </a:ln>
                    <a:solidFill>
                      <a:srgbClr val="136D33"/>
                    </a:solidFill>
                    <a:latin typeface="Cambria" panose="02040503050406030204" pitchFamily="18" charset="0"/>
                    <a:ea typeface="Cambria" panose="02040503050406030204" pitchFamily="18" charset="0"/>
                  </a:rPr>
                  <a:t>c</a:t>
                </a:r>
                <a:endParaRPr kumimoji="0" lang="en-US" sz="5400" b="1" i="0" u="none" strike="noStrike" kern="1200" cap="none" spc="0" normalizeH="0" baseline="0" noProof="0" dirty="0">
                  <a:ln w="3175">
                    <a:solidFill>
                      <a:srgbClr val="000000"/>
                    </a:solidFill>
                  </a:ln>
                  <a:solidFill>
                    <a:srgbClr val="136D33"/>
                  </a:solidFill>
                  <a:effectLst/>
                  <a:uLnTx/>
                  <a:uFillTx/>
                  <a:latin typeface="Cambria" panose="02040503050406030204" pitchFamily="18" charset="0"/>
                  <a:ea typeface="Cambria" panose="02040503050406030204" pitchFamily="18" charset="0"/>
                </a:endParaRPr>
              </a:p>
            </p:txBody>
          </p:sp>
        </p:grpSp>
      </p:grpSp>
      <p:sp>
        <p:nvSpPr>
          <p:cNvPr id="10" name="TextBox 9"/>
          <p:cNvSpPr txBox="1"/>
          <p:nvPr/>
        </p:nvSpPr>
        <p:spPr>
          <a:xfrm>
            <a:off x="525643" y="2657290"/>
            <a:ext cx="11167353" cy="2862322"/>
          </a:xfrm>
          <a:prstGeom prst="rect">
            <a:avLst/>
          </a:prstGeom>
          <a:noFill/>
        </p:spPr>
        <p:txBody>
          <a:bodyPr wrap="square" rtlCol="0">
            <a:spAutoFit/>
          </a:bodyPr>
          <a:lstStyle/>
          <a:p>
            <a:pPr algn="just"/>
            <a:r>
              <a:rPr lang="vi-VN" sz="6000" dirty="0" smtClean="0">
                <a:solidFill>
                  <a:schemeClr val="accent6"/>
                </a:solidFill>
                <a:latin typeface="Cambria" panose="02040503050406030204" pitchFamily="18" charset="0"/>
                <a:ea typeface="Cambria" panose="02040503050406030204" pitchFamily="18" charset="0"/>
              </a:rPr>
              <a:t>Em sẽ khuyên em nhỏ không nên làm thế vì rất nguy hiểm, rất dễ ngã gây chấn thương.</a:t>
            </a:r>
            <a:endParaRPr lang="en-US" sz="6000" dirty="0">
              <a:solidFill>
                <a:schemeClr val="accent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68533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6540" y="330740"/>
            <a:ext cx="12025561" cy="63956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ED4D2"/>
              </a:solidFill>
              <a:effectLst/>
              <a:uLnTx/>
              <a:uFillTx/>
              <a:latin typeface="Cambria" panose="02040503050406030204" pitchFamily="18" charset="0"/>
              <a:ea typeface="Cambria" panose="02040503050406030204" pitchFamily="18" charset="0"/>
            </a:endParaRPr>
          </a:p>
        </p:txBody>
      </p:sp>
      <p:grpSp>
        <p:nvGrpSpPr>
          <p:cNvPr id="3" name="Group 2"/>
          <p:cNvGrpSpPr/>
          <p:nvPr/>
        </p:nvGrpSpPr>
        <p:grpSpPr>
          <a:xfrm>
            <a:off x="1114456" y="643402"/>
            <a:ext cx="10714377" cy="2467538"/>
            <a:chOff x="6151366" y="2935670"/>
            <a:chExt cx="5837478" cy="1794827"/>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2908" b="19761"/>
            <a:stretch/>
          </p:blipFill>
          <p:spPr>
            <a:xfrm>
              <a:off x="6151366" y="2935670"/>
              <a:ext cx="5837478" cy="1739609"/>
            </a:xfrm>
            <a:prstGeom prst="rect">
              <a:avLst/>
            </a:prstGeom>
            <a:ln>
              <a:noFill/>
            </a:ln>
            <a:effectLst>
              <a:softEdge rad="112500"/>
            </a:effectLst>
          </p:spPr>
        </p:pic>
        <p:sp>
          <p:nvSpPr>
            <p:cNvPr id="5" name="TextBox 4"/>
            <p:cNvSpPr txBox="1"/>
            <p:nvPr/>
          </p:nvSpPr>
          <p:spPr>
            <a:xfrm>
              <a:off x="6670544" y="3320121"/>
              <a:ext cx="5231959" cy="14103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vi-VN" sz="4000" b="0" i="1" u="none" strike="noStrike" kern="1200" cap="none" spc="0" normalizeH="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 giờ ra chơi, một số bạn nam bê chậu hoa ở hành lang lớp học để làm gôn đá bóng.</a:t>
              </a:r>
              <a:endParaRPr kumimoji="0" lang="en-US" sz="4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6" name="Group 5"/>
            <p:cNvGrpSpPr/>
            <p:nvPr/>
          </p:nvGrpSpPr>
          <p:grpSpPr>
            <a:xfrm>
              <a:off x="6228437" y="3243020"/>
              <a:ext cx="521926" cy="522573"/>
              <a:chOff x="169294" y="1852079"/>
              <a:chExt cx="521926" cy="522573"/>
            </a:xfrm>
          </p:grpSpPr>
          <p:sp>
            <p:nvSpPr>
              <p:cNvPr id="7" name="işḻïḓé">
                <a:extLst>
                  <a:ext uri="{FF2B5EF4-FFF2-40B4-BE49-F238E27FC236}">
                    <a16:creationId xmlns:a16="http://schemas.microsoft.com/office/drawing/2014/main" id="{C5AEC6BD-DB06-4034-96A6-2FF1302293A2}"/>
                  </a:ext>
                </a:extLst>
              </p:cNvPr>
              <p:cNvSpPr/>
              <p:nvPr/>
            </p:nvSpPr>
            <p:spPr>
              <a:xfrm rot="8100000">
                <a:off x="169294" y="1852726"/>
                <a:ext cx="521926" cy="521926"/>
              </a:xfrm>
              <a:prstGeom prst="teardrop">
                <a:avLst>
                  <a:gd name="adj" fmla="val 100000"/>
                </a:avLst>
              </a:prstGeom>
              <a:solidFill>
                <a:schemeClr val="accent4">
                  <a:lumMod val="60000"/>
                  <a:lumOff val="40000"/>
                </a:schemeClr>
              </a:solidFill>
              <a:ln>
                <a:solidFill>
                  <a:schemeClr val="accent6"/>
                </a:solidFill>
              </a:ln>
            </p:spPr>
            <p:txBody>
              <a:bodyPr spcFirstLastPara="1" wrap="square" lIns="91440" tIns="45720" rIns="91440" bIns="45720" anchor="ctr" anchorCtr="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dirty="0" smtClean="0">
                  <a:ln>
                    <a:noFill/>
                  </a:ln>
                  <a:solidFill>
                    <a:srgbClr val="A5A5A5"/>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203857" y="1852079"/>
                <a:ext cx="407544" cy="514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3175">
                      <a:solidFill>
                        <a:srgbClr val="000000"/>
                      </a:solidFill>
                    </a:ln>
                    <a:solidFill>
                      <a:srgbClr val="FFD966">
                        <a:lumMod val="50000"/>
                      </a:srgbClr>
                    </a:solidFill>
                    <a:effectLst/>
                    <a:uLnTx/>
                    <a:uFillTx/>
                    <a:latin typeface="Cambria" panose="02040503050406030204" pitchFamily="18" charset="0"/>
                    <a:ea typeface="Cambria" panose="02040503050406030204" pitchFamily="18" charset="0"/>
                  </a:rPr>
                  <a:t>d</a:t>
                </a:r>
                <a:endParaRPr kumimoji="0" lang="en-US" sz="4000" b="1" i="0" u="none" strike="noStrike" kern="1200" cap="none" spc="0" normalizeH="0" baseline="0" noProof="0" dirty="0">
                  <a:ln w="3175">
                    <a:solidFill>
                      <a:srgbClr val="000000"/>
                    </a:solidFill>
                  </a:ln>
                  <a:solidFill>
                    <a:srgbClr val="FFD966">
                      <a:lumMod val="50000"/>
                    </a:srgbClr>
                  </a:solidFill>
                  <a:effectLst/>
                  <a:uLnTx/>
                  <a:uFillTx/>
                  <a:latin typeface="Cambria" panose="02040503050406030204" pitchFamily="18" charset="0"/>
                  <a:ea typeface="Cambria" panose="02040503050406030204" pitchFamily="18" charset="0"/>
                </a:endParaRPr>
              </a:p>
            </p:txBody>
          </p:sp>
        </p:grpSp>
      </p:grpSp>
      <p:sp>
        <p:nvSpPr>
          <p:cNvPr id="10" name="TextBox 9"/>
          <p:cNvSpPr txBox="1"/>
          <p:nvPr/>
        </p:nvSpPr>
        <p:spPr>
          <a:xfrm>
            <a:off x="661480" y="3373747"/>
            <a:ext cx="11167353" cy="2862322"/>
          </a:xfrm>
          <a:prstGeom prst="rect">
            <a:avLst/>
          </a:prstGeom>
          <a:noFill/>
        </p:spPr>
        <p:txBody>
          <a:bodyPr wrap="square" rtlCol="0">
            <a:spAutoFit/>
          </a:bodyPr>
          <a:lstStyle/>
          <a:p>
            <a:pPr algn="just"/>
            <a:r>
              <a:rPr lang="vi-VN" sz="6000" dirty="0" smtClean="0">
                <a:solidFill>
                  <a:schemeClr val="accent6"/>
                </a:solidFill>
                <a:latin typeface="Cambria" panose="02040503050406030204" pitchFamily="18" charset="0"/>
                <a:ea typeface="Cambria" panose="02040503050406030204" pitchFamily="18" charset="0"/>
              </a:rPr>
              <a:t>Em sẽ khuyên các bạn nam nên để chậu hoa lại chỗ cũ để giữ nét đẹp cho hành lang.</a:t>
            </a:r>
            <a:endParaRPr lang="en-US" sz="6000" dirty="0">
              <a:solidFill>
                <a:schemeClr val="accent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85119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24"/>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834357" y="773962"/>
            <a:ext cx="6523285" cy="5310076"/>
          </a:xfrm>
          <a:prstGeom prst="rect">
            <a:avLst/>
          </a:prstGeom>
        </p:spPr>
      </p:pic>
    </p:spTree>
    <p:extLst>
      <p:ext uri="{BB962C8B-B14F-4D97-AF65-F5344CB8AC3E}">
        <p14:creationId xmlns:p14="http://schemas.microsoft.com/office/powerpoint/2010/main" val="34541203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35"/>
        <p:cNvGrpSpPr/>
        <p:nvPr/>
      </p:nvGrpSpPr>
      <p:grpSpPr>
        <a:xfrm>
          <a:off x="0" y="0"/>
          <a:ext cx="0" cy="0"/>
          <a:chOff x="0" y="0"/>
          <a:chExt cx="0" cy="0"/>
        </a:xfrm>
      </p:grpSpPr>
      <p:pic>
        <p:nvPicPr>
          <p:cNvPr id="121"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905" t="11129" r="-1905" b="15647"/>
          <a:stretch/>
        </p:blipFill>
        <p:spPr>
          <a:xfrm>
            <a:off x="-311488" y="-402076"/>
            <a:ext cx="12618720" cy="7696964"/>
          </a:xfrm>
          <a:prstGeom prst="rect">
            <a:avLst/>
          </a:prstGeom>
        </p:spPr>
      </p:pic>
      <p:grpSp>
        <p:nvGrpSpPr>
          <p:cNvPr id="117" name="组合 19">
            <a:extLst>
              <a:ext uri="{FF2B5EF4-FFF2-40B4-BE49-F238E27FC236}">
                <a16:creationId xmlns:a16="http://schemas.microsoft.com/office/drawing/2014/main" id="{086C413C-607D-4248-B829-718F2741C080}"/>
              </a:ext>
            </a:extLst>
          </p:cNvPr>
          <p:cNvGrpSpPr/>
          <p:nvPr/>
        </p:nvGrpSpPr>
        <p:grpSpPr>
          <a:xfrm rot="20373868">
            <a:off x="8345480" y="2355724"/>
            <a:ext cx="1957146" cy="1382161"/>
            <a:chOff x="9356660" y="724851"/>
            <a:chExt cx="1957146" cy="1382161"/>
          </a:xfrm>
        </p:grpSpPr>
        <p:pic>
          <p:nvPicPr>
            <p:cNvPr id="118" name="图片 29">
              <a:extLst>
                <a:ext uri="{FF2B5EF4-FFF2-40B4-BE49-F238E27FC236}">
                  <a16:creationId xmlns:a16="http://schemas.microsoft.com/office/drawing/2014/main" id="{39D8654E-F309-41CC-B141-EF862A36E531}"/>
                </a:ext>
              </a:extLst>
            </p:cNvPr>
            <p:cNvPicPr>
              <a:picLocks noChangeAspect="1"/>
            </p:cNvPicPr>
            <p:nvPr/>
          </p:nvPicPr>
          <p:blipFill rotWithShape="1">
            <a:blip r:embed="rId4"/>
            <a:srcRect l="18621" t="20137" r="48107" b="48968"/>
            <a:stretch/>
          </p:blipFill>
          <p:spPr>
            <a:xfrm>
              <a:off x="9356660" y="1019522"/>
              <a:ext cx="1171142" cy="1087490"/>
            </a:xfrm>
            <a:prstGeom prst="rect">
              <a:avLst/>
            </a:prstGeom>
          </p:spPr>
        </p:pic>
        <p:pic>
          <p:nvPicPr>
            <p:cNvPr id="119" name="图片 30">
              <a:extLst>
                <a:ext uri="{FF2B5EF4-FFF2-40B4-BE49-F238E27FC236}">
                  <a16:creationId xmlns:a16="http://schemas.microsoft.com/office/drawing/2014/main" id="{57625B24-8E7E-47E6-A4C7-265A7961D1B4}"/>
                </a:ext>
              </a:extLst>
            </p:cNvPr>
            <p:cNvPicPr>
              <a:picLocks noChangeAspect="1"/>
            </p:cNvPicPr>
            <p:nvPr/>
          </p:nvPicPr>
          <p:blipFill rotWithShape="1">
            <a:blip r:embed="rId4"/>
            <a:srcRect l="51945" t="37003" r="17965" b="32102"/>
            <a:stretch/>
          </p:blipFill>
          <p:spPr>
            <a:xfrm>
              <a:off x="10254628" y="724851"/>
              <a:ext cx="1059178" cy="1087486"/>
            </a:xfrm>
            <a:prstGeom prst="rect">
              <a:avLst/>
            </a:prstGeom>
          </p:spPr>
        </p:pic>
      </p:grpSp>
      <p:sp>
        <p:nvSpPr>
          <p:cNvPr id="21" name="TextBox 20"/>
          <p:cNvSpPr txBox="1"/>
          <p:nvPr/>
        </p:nvSpPr>
        <p:spPr>
          <a:xfrm>
            <a:off x="1713849" y="3461141"/>
            <a:ext cx="7217922" cy="2862322"/>
          </a:xfrm>
          <a:prstGeom prst="rect">
            <a:avLst/>
          </a:prstGeom>
          <a:noFill/>
        </p:spPr>
        <p:txBody>
          <a:bodyPr wrap="square" rtlCol="0">
            <a:spAutoFit/>
          </a:bodyPr>
          <a:lstStyle/>
          <a:p>
            <a:pPr algn="ctr"/>
            <a:r>
              <a:rPr lang="vi-VN" sz="6000" dirty="0" smtClean="0">
                <a:solidFill>
                  <a:schemeClr val="accent6"/>
                </a:solidFill>
                <a:latin typeface="Cambria" panose="02040503050406030204" pitchFamily="18" charset="0"/>
                <a:ea typeface="Cambria" panose="02040503050406030204" pitchFamily="18" charset="0"/>
              </a:rPr>
              <a:t>Chia sẻ những việc làm bảo vệ của công của em.</a:t>
            </a:r>
            <a:endParaRPr lang="en-US" sz="6000" dirty="0">
              <a:solidFill>
                <a:schemeClr val="accent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48824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900476" y="674511"/>
            <a:ext cx="6990610" cy="6028714"/>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5884224"/>
            <a:ext cx="12192000" cy="973776"/>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8017747" y="35886"/>
            <a:ext cx="4174253" cy="2167401"/>
          </a:xfrm>
          <a:prstGeom prst="rect">
            <a:avLst/>
          </a:prstGeom>
        </p:spPr>
      </p:pic>
      <p:sp>
        <p:nvSpPr>
          <p:cNvPr id="10" name="TextBox 9"/>
          <p:cNvSpPr txBox="1"/>
          <p:nvPr/>
        </p:nvSpPr>
        <p:spPr>
          <a:xfrm>
            <a:off x="5447490" y="1359909"/>
            <a:ext cx="6420254" cy="3785652"/>
          </a:xfrm>
          <a:prstGeom prst="rect">
            <a:avLst/>
          </a:prstGeom>
          <a:noFill/>
        </p:spPr>
        <p:txBody>
          <a:bodyPr wrap="square" rtlCol="0">
            <a:spAutoFit/>
          </a:bodyPr>
          <a:lstStyle/>
          <a:p>
            <a:pPr algn="just"/>
            <a:r>
              <a:rPr lang="vi-VN" sz="4800" dirty="0" smtClean="0">
                <a:latin typeface="Cambria" panose="02040503050406030204" pitchFamily="18" charset="0"/>
                <a:ea typeface="Cambria" panose="02040503050406030204" pitchFamily="18" charset="0"/>
              </a:rPr>
              <a:t>Tìm hiểu và nhận xét về ý thức bảo vệ tài sản trường, lớp của các bạn học sinh và đề xuất biện pháp bảo vệ tài sản.</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64105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CA823B-3D4E-46FA-8E25-A83DCD34F8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2604" y="462988"/>
            <a:ext cx="5116747" cy="6395012"/>
          </a:xfrm>
          <a:prstGeom prst="rect">
            <a:avLst/>
          </a:prstGeom>
        </p:spPr>
      </p:pic>
      <p:pic>
        <p:nvPicPr>
          <p:cNvPr id="12" name="图片 11">
            <a:extLst>
              <a:ext uri="{FF2B5EF4-FFF2-40B4-BE49-F238E27FC236}">
                <a16:creationId xmlns:a16="http://schemas.microsoft.com/office/drawing/2014/main" id="{D352E288-B02E-4D6B-A96D-867501775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1250" y="1309688"/>
            <a:ext cx="2190750" cy="2190750"/>
          </a:xfrm>
          <a:prstGeom prst="rect">
            <a:avLst/>
          </a:prstGeom>
        </p:spPr>
      </p:pic>
      <p:pic>
        <p:nvPicPr>
          <p:cNvPr id="2" name="Picture 1"/>
          <p:cNvPicPr>
            <a:picLocks noChangeAspect="1"/>
          </p:cNvPicPr>
          <p:nvPr/>
        </p:nvPicPr>
        <p:blipFill>
          <a:blip r:embed="rId4"/>
          <a:stretch>
            <a:fillRect/>
          </a:stretch>
        </p:blipFill>
        <p:spPr>
          <a:xfrm>
            <a:off x="0" y="2202739"/>
            <a:ext cx="9156986" cy="3414056"/>
          </a:xfrm>
          <a:prstGeom prst="rect">
            <a:avLst/>
          </a:prstGeom>
        </p:spPr>
      </p:pic>
    </p:spTree>
    <p:extLst>
      <p:ext uri="{BB962C8B-B14F-4D97-AF65-F5344CB8AC3E}">
        <p14:creationId xmlns:p14="http://schemas.microsoft.com/office/powerpoint/2010/main" val="35602255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7920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5451" y="1695089"/>
            <a:ext cx="9415422" cy="2671390"/>
          </a:xfrm>
          <a:prstGeom prst="rect">
            <a:avLst/>
          </a:prstGeom>
        </p:spPr>
      </p:pic>
    </p:spTree>
    <p:extLst>
      <p:ext uri="{BB962C8B-B14F-4D97-AF65-F5344CB8AC3E}">
        <p14:creationId xmlns:p14="http://schemas.microsoft.com/office/powerpoint/2010/main" val="32182883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Bảo vệ môi trường là gì? Tại sao phải bảo vệ môi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379" y="-84509"/>
            <a:ext cx="11050621" cy="69066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21"/>
            <a:ext cx="12191995" cy="6856793"/>
          </a:xfrm>
          <a:prstGeom prst="rect">
            <a:avLst/>
          </a:prstGeom>
        </p:spPr>
      </p:pic>
      <p:pic>
        <p:nvPicPr>
          <p:cNvPr id="40" name="1a">
            <a:hlinkClick r:id="rId6"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5787" y="1112261"/>
            <a:ext cx="3212870" cy="2312293"/>
          </a:xfrm>
          <a:prstGeom prst="rect">
            <a:avLst/>
          </a:prstGeom>
        </p:spPr>
      </p:pic>
      <p:pic>
        <p:nvPicPr>
          <p:cNvPr id="41" name="2a">
            <a:hlinkClick r:id="rId8"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02921" y="1151108"/>
            <a:ext cx="3205203" cy="2305071"/>
          </a:xfrm>
          <a:prstGeom prst="rect">
            <a:avLst/>
          </a:prstGeom>
        </p:spPr>
      </p:pic>
      <p:pic>
        <p:nvPicPr>
          <p:cNvPr id="42" name="3a">
            <a:hlinkClick r:id="rId10"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92366" y="3400610"/>
            <a:ext cx="3176291" cy="2291294"/>
          </a:xfrm>
          <a:prstGeom prst="rect">
            <a:avLst/>
          </a:prstGeom>
        </p:spPr>
      </p:pic>
      <p:pic>
        <p:nvPicPr>
          <p:cNvPr id="43" name="4a">
            <a:hlinkClick r:id="rId12"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8347" y="3368811"/>
            <a:ext cx="3173458" cy="2308524"/>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18"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19">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spTree>
    <p:extLst>
      <p:ext uri="{BB962C8B-B14F-4D97-AF65-F5344CB8AC3E}">
        <p14:creationId xmlns:p14="http://schemas.microsoft.com/office/powerpoint/2010/main" val="11573733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4"/>
                                        </p:tgtEl>
                                        <p:attrNameLst>
                                          <p:attrName>r</p:attrName>
                                        </p:attrNameLst>
                                      </p:cBhvr>
                                    </p:animRot>
                                    <p:animRot by="-240000">
                                      <p:cBhvr>
                                        <p:cTn id="34" dur="200" fill="hold">
                                          <p:stCondLst>
                                            <p:cond delay="200"/>
                                          </p:stCondLst>
                                        </p:cTn>
                                        <p:tgtEl>
                                          <p:spTgt spid="4"/>
                                        </p:tgtEl>
                                        <p:attrNameLst>
                                          <p:attrName>r</p:attrName>
                                        </p:attrNameLst>
                                      </p:cBhvr>
                                    </p:animRot>
                                    <p:animRot by="240000">
                                      <p:cBhvr>
                                        <p:cTn id="35" dur="200" fill="hold">
                                          <p:stCondLst>
                                            <p:cond delay="400"/>
                                          </p:stCondLst>
                                        </p:cTn>
                                        <p:tgtEl>
                                          <p:spTgt spid="4"/>
                                        </p:tgtEl>
                                        <p:attrNameLst>
                                          <p:attrName>r</p:attrName>
                                        </p:attrNameLst>
                                      </p:cBhvr>
                                    </p:animRot>
                                    <p:animRot by="-240000">
                                      <p:cBhvr>
                                        <p:cTn id="36" dur="200" fill="hold">
                                          <p:stCondLst>
                                            <p:cond delay="600"/>
                                          </p:stCondLst>
                                        </p:cTn>
                                        <p:tgtEl>
                                          <p:spTgt spid="4"/>
                                        </p:tgtEl>
                                        <p:attrNameLst>
                                          <p:attrName>r</p:attrName>
                                        </p:attrNameLst>
                                      </p:cBhvr>
                                    </p:animRot>
                                    <p:animRot by="120000">
                                      <p:cBhvr>
                                        <p:cTn id="37"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4"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145377" y="901889"/>
            <a:ext cx="973014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Em sẽ làm gì nếu thấy bạn của mình dùng bút gạch nhiều vết xước trên bạn?</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962979" y="2713580"/>
            <a:ext cx="8367795" cy="255454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Em sẽ</a:t>
            </a:r>
            <a:r>
              <a:rPr kumimoji="0" lang="vi-VN" sz="4000" b="0" i="1" u="none" strike="noStrike" kern="1200" cap="none" spc="0" normalizeH="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khuyên nhủ và giải thích cho bạn hiểu về hành động của bạn. Sau đó, em cùng bạn đến gặp cô giáo để sửa lại bàn.</a:t>
            </a:r>
            <a:endParaRPr kumimoji="0" lang="en-US" sz="40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854831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975746" y="942758"/>
            <a:ext cx="10210413"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vi-VN" sz="44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Ân luôn nhắc nhở các bạn giữ gìn đồ dùng học tập. Hành động của Ân đúng hay sai?</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6D634D9-AB63-4CB6-AA06-E200A0D86A17}"/>
              </a:ext>
            </a:extLst>
          </p:cNvPr>
          <p:cNvSpPr txBox="1"/>
          <p:nvPr/>
        </p:nvSpPr>
        <p:spPr>
          <a:xfrm>
            <a:off x="3132306" y="3310442"/>
            <a:ext cx="6361240"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9600" b="1" i="1"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ĐÚNG</a:t>
            </a:r>
            <a:endParaRPr kumimoji="0" lang="en-US" sz="9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533070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128750" y="927518"/>
            <a:ext cx="1003860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noProof="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An cùng Toàn ngắt lá và giẫm lên hoa. Hành động của các bạn đúng hay sai?</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BA46285-AC70-4F24-87DC-EF5358B6E211}"/>
              </a:ext>
            </a:extLst>
          </p:cNvPr>
          <p:cNvSpPr txBox="1"/>
          <p:nvPr/>
        </p:nvSpPr>
        <p:spPr>
          <a:xfrm>
            <a:off x="4144494" y="2994088"/>
            <a:ext cx="3917466" cy="186204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SAI</a:t>
            </a:r>
            <a:endParaRPr kumimoji="0" lang="en-US" sz="115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677278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6" y="881798"/>
            <a:ext cx="95246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vi-VN" sz="6000" b="0" i="0" u="none" strike="noStrike" kern="1200" cap="none" spc="0" normalizeH="0" noProof="0" dirty="0" smtClean="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kể tên những tài sản ở trường được gọi là của công.</a:t>
            </a:r>
            <a:endPar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6E535D8-67EC-45C9-8FD9-E06670C45FE9}"/>
              </a:ext>
            </a:extLst>
          </p:cNvPr>
          <p:cNvSpPr txBox="1"/>
          <p:nvPr/>
        </p:nvSpPr>
        <p:spPr>
          <a:xfrm>
            <a:off x="1269521" y="3152170"/>
            <a:ext cx="9692254" cy="19389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Bàn</a:t>
            </a:r>
            <a:r>
              <a:rPr kumimoji="0" lang="vi-VN" sz="6000" b="1" i="1"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ghế ở trường, ghế đá, bảng đen, giá sách,....</a:t>
            </a:r>
            <a:endParaRPr kumimoji="0" lang="en-US" sz="6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490902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09184" y="210887"/>
            <a:ext cx="8927524" cy="1286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solidFill>
                  <a:schemeClr val="accent2"/>
                </a:solidFill>
                <a:latin typeface="Cambria" panose="02040503050406030204" pitchFamily="18" charset="0"/>
                <a:ea typeface="Cambria" panose="02040503050406030204" pitchFamily="18" charset="0"/>
              </a:rPr>
              <a:t>Em sẽ làm gì nếu chứng kiến các hành vi dưới đây? Vì sao?</a:t>
            </a:r>
            <a:endParaRPr lang="en-US" sz="4000" dirty="0">
              <a:solidFill>
                <a:schemeClr val="accent2"/>
              </a:solidFill>
              <a:latin typeface="Cambria" panose="02040503050406030204" pitchFamily="18" charset="0"/>
              <a:ea typeface="Cambria" panose="02040503050406030204" pitchFamily="18" charset="0"/>
            </a:endParaRPr>
          </a:p>
        </p:txBody>
      </p:sp>
      <p:sp>
        <p:nvSpPr>
          <p:cNvPr id="10" name="Rounded Rectangle 9"/>
          <p:cNvSpPr/>
          <p:nvPr/>
        </p:nvSpPr>
        <p:spPr>
          <a:xfrm>
            <a:off x="96540" y="1706572"/>
            <a:ext cx="12025561" cy="501984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ED4D2"/>
              </a:solidFill>
              <a:effectLst/>
              <a:uLnTx/>
              <a:uFillTx/>
              <a:latin typeface="Cambria" panose="02040503050406030204" pitchFamily="18" charset="0"/>
              <a:ea typeface="Cambria" panose="02040503050406030204" pitchFamily="18" charset="0"/>
            </a:endParaRPr>
          </a:p>
        </p:txBody>
      </p:sp>
      <p:grpSp>
        <p:nvGrpSpPr>
          <p:cNvPr id="11" name="Group 10"/>
          <p:cNvGrpSpPr/>
          <p:nvPr/>
        </p:nvGrpSpPr>
        <p:grpSpPr>
          <a:xfrm>
            <a:off x="105817" y="2353793"/>
            <a:ext cx="5880734" cy="1729668"/>
            <a:chOff x="37681" y="1627665"/>
            <a:chExt cx="5880734" cy="1108541"/>
          </a:xfrm>
        </p:grpSpPr>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2375" b="8443"/>
            <a:stretch/>
          </p:blipFill>
          <p:spPr>
            <a:xfrm>
              <a:off x="37681" y="1627665"/>
              <a:ext cx="5880734" cy="1108541"/>
            </a:xfrm>
            <a:prstGeom prst="rect">
              <a:avLst/>
            </a:prstGeom>
            <a:ln>
              <a:noFill/>
            </a:ln>
            <a:effectLst>
              <a:softEdge rad="112500"/>
            </a:effectLst>
          </p:spPr>
        </p:pic>
        <p:sp>
          <p:nvSpPr>
            <p:cNvPr id="13" name="TextBox 12"/>
            <p:cNvSpPr txBox="1"/>
            <p:nvPr/>
          </p:nvSpPr>
          <p:spPr>
            <a:xfrm>
              <a:off x="838369" y="1740837"/>
              <a:ext cx="4813749" cy="946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Một</a:t>
              </a:r>
              <a:r>
                <a:rPr kumimoji="0" lang="vi-VN" sz="3000" b="0" i="1" u="none" strike="noStrike" kern="1200" cap="none" spc="0" normalizeH="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 bạn ăn kẹo cao su xong, dính bã kẹo lên ghế đá ở sân trường.</a:t>
              </a:r>
              <a:endParaRPr kumimoji="0" lang="en-US" sz="3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4" name="Group 13"/>
            <p:cNvGrpSpPr/>
            <p:nvPr/>
          </p:nvGrpSpPr>
          <p:grpSpPr>
            <a:xfrm>
              <a:off x="169294" y="1839050"/>
              <a:ext cx="521926" cy="535602"/>
              <a:chOff x="169294" y="1839050"/>
              <a:chExt cx="521926" cy="535602"/>
            </a:xfrm>
          </p:grpSpPr>
          <p:sp>
            <p:nvSpPr>
              <p:cNvPr id="15" name="işḻïḓé">
                <a:extLst>
                  <a:ext uri="{FF2B5EF4-FFF2-40B4-BE49-F238E27FC236}">
                    <a16:creationId xmlns:a16="http://schemas.microsoft.com/office/drawing/2014/main" id="{C5AEC6BD-DB06-4034-96A6-2FF1302293A2}"/>
                  </a:ext>
                </a:extLst>
              </p:cNvPr>
              <p:cNvSpPr/>
              <p:nvPr/>
            </p:nvSpPr>
            <p:spPr>
              <a:xfrm rot="8100000">
                <a:off x="169294" y="1852726"/>
                <a:ext cx="521926" cy="521926"/>
              </a:xfrm>
              <a:prstGeom prst="teardrop">
                <a:avLst>
                  <a:gd name="adj" fmla="val 100000"/>
                </a:avLst>
              </a:prstGeom>
              <a:solidFill>
                <a:srgbClr val="00B0F0"/>
              </a:solidFill>
              <a:ln>
                <a:solidFill>
                  <a:schemeClr val="accent6"/>
                </a:solidFill>
              </a:ln>
            </p:spPr>
            <p:txBody>
              <a:bodyPr spcFirstLastPara="1"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smtClean="0">
                  <a:ln>
                    <a:noFill/>
                  </a:ln>
                  <a:solidFill>
                    <a:srgbClr val="A5A5A5"/>
                  </a:solidFill>
                  <a:effectLst/>
                  <a:uLnTx/>
                  <a:uFillTx/>
                  <a:latin typeface="Cambria" panose="02040503050406030204" pitchFamily="18" charset="0"/>
                  <a:ea typeface="Cambria" panose="02040503050406030204" pitchFamily="18" charset="0"/>
                </a:endParaRPr>
              </a:p>
            </p:txBody>
          </p:sp>
          <p:sp>
            <p:nvSpPr>
              <p:cNvPr id="16" name="TextBox 15"/>
              <p:cNvSpPr txBox="1"/>
              <p:nvPr/>
            </p:nvSpPr>
            <p:spPr>
              <a:xfrm>
                <a:off x="226485" y="1839050"/>
                <a:ext cx="407544" cy="335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3175">
                      <a:solidFill>
                        <a:srgbClr val="000000"/>
                      </a:solidFill>
                    </a:ln>
                    <a:solidFill>
                      <a:srgbClr val="002060"/>
                    </a:solidFill>
                    <a:effectLst/>
                    <a:uLnTx/>
                    <a:uFillTx/>
                    <a:latin typeface="Cambria" panose="02040503050406030204" pitchFamily="18" charset="0"/>
                    <a:ea typeface="Cambria" panose="02040503050406030204" pitchFamily="18" charset="0"/>
                  </a:rPr>
                  <a:t>a</a:t>
                </a:r>
                <a:endParaRPr kumimoji="0" lang="en-US" sz="2800" b="1" i="0" u="none" strike="noStrike" kern="1200" cap="none" spc="0" normalizeH="0" baseline="0" noProof="0" dirty="0">
                  <a:ln w="3175">
                    <a:solidFill>
                      <a:srgbClr val="000000"/>
                    </a:solidFill>
                  </a:ln>
                  <a:solidFill>
                    <a:srgbClr val="002060"/>
                  </a:solidFill>
                  <a:effectLst/>
                  <a:uLnTx/>
                  <a:uFillTx/>
                  <a:latin typeface="Cambria" panose="02040503050406030204" pitchFamily="18" charset="0"/>
                  <a:ea typeface="Cambria" panose="02040503050406030204" pitchFamily="18" charset="0"/>
                </a:endParaRPr>
              </a:p>
            </p:txBody>
          </p:sp>
        </p:grpSp>
      </p:grpSp>
      <p:grpSp>
        <p:nvGrpSpPr>
          <p:cNvPr id="17" name="Group 16"/>
          <p:cNvGrpSpPr/>
          <p:nvPr/>
        </p:nvGrpSpPr>
        <p:grpSpPr>
          <a:xfrm>
            <a:off x="191507" y="4273519"/>
            <a:ext cx="5764863" cy="1806951"/>
            <a:chOff x="94368" y="2873903"/>
            <a:chExt cx="5764863" cy="1291697"/>
          </a:xfrm>
        </p:grpSpPr>
        <p:pic>
          <p:nvPicPr>
            <p:cNvPr id="18" name="Picture 17"/>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3078" b="4572"/>
            <a:stretch/>
          </p:blipFill>
          <p:spPr>
            <a:xfrm>
              <a:off x="94368" y="2873903"/>
              <a:ext cx="5726545" cy="1291697"/>
            </a:xfrm>
            <a:prstGeom prst="rect">
              <a:avLst/>
            </a:prstGeom>
            <a:ln>
              <a:noFill/>
            </a:ln>
            <a:effectLst>
              <a:softEdge rad="112500"/>
            </a:effectLst>
          </p:spPr>
        </p:pic>
        <p:sp>
          <p:nvSpPr>
            <p:cNvPr id="19" name="TextBox 18"/>
            <p:cNvSpPr txBox="1"/>
            <p:nvPr/>
          </p:nvSpPr>
          <p:spPr>
            <a:xfrm>
              <a:off x="586376" y="2981142"/>
              <a:ext cx="5272855" cy="7260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Hai bạn</a:t>
              </a:r>
              <a:r>
                <a:rPr kumimoji="0" lang="vi-VN" sz="3000" b="0" i="1" u="none" strike="noStrike" kern="1200" cap="none" spc="0" normalizeH="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 nữ đang hái hoa ở khuôn viên nhà văn hóa thôn.</a:t>
              </a:r>
              <a:endParaRPr kumimoji="0" lang="en-US" sz="3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0" name="Group 19"/>
            <p:cNvGrpSpPr/>
            <p:nvPr/>
          </p:nvGrpSpPr>
          <p:grpSpPr>
            <a:xfrm>
              <a:off x="179346" y="3168260"/>
              <a:ext cx="521926" cy="522573"/>
              <a:chOff x="169294" y="1852079"/>
              <a:chExt cx="521926" cy="522573"/>
            </a:xfrm>
          </p:grpSpPr>
          <p:sp>
            <p:nvSpPr>
              <p:cNvPr id="21" name="işḻïḓé">
                <a:extLst>
                  <a:ext uri="{FF2B5EF4-FFF2-40B4-BE49-F238E27FC236}">
                    <a16:creationId xmlns:a16="http://schemas.microsoft.com/office/drawing/2014/main" id="{C5AEC6BD-DB06-4034-96A6-2FF1302293A2}"/>
                  </a:ext>
                </a:extLst>
              </p:cNvPr>
              <p:cNvSpPr/>
              <p:nvPr/>
            </p:nvSpPr>
            <p:spPr>
              <a:xfrm rot="8100000">
                <a:off x="169294" y="1852726"/>
                <a:ext cx="521926" cy="521926"/>
              </a:xfrm>
              <a:prstGeom prst="teardrop">
                <a:avLst>
                  <a:gd name="adj" fmla="val 100000"/>
                </a:avLst>
              </a:prstGeom>
              <a:solidFill>
                <a:schemeClr val="tx1">
                  <a:lumMod val="60000"/>
                  <a:lumOff val="40000"/>
                </a:schemeClr>
              </a:solidFill>
              <a:ln>
                <a:solidFill>
                  <a:schemeClr val="accent6"/>
                </a:solidFill>
              </a:ln>
            </p:spPr>
            <p:txBody>
              <a:bodyPr spcFirstLastPara="1"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smtClean="0">
                  <a:ln>
                    <a:noFill/>
                  </a:ln>
                  <a:solidFill>
                    <a:srgbClr val="A5A5A5"/>
                  </a:solidFill>
                  <a:effectLst/>
                  <a:uLnTx/>
                  <a:uFillTx/>
                  <a:latin typeface="Cambria" panose="02040503050406030204" pitchFamily="18" charset="0"/>
                  <a:ea typeface="Cambria" panose="02040503050406030204" pitchFamily="18" charset="0"/>
                </a:endParaRPr>
              </a:p>
            </p:txBody>
          </p:sp>
          <p:sp>
            <p:nvSpPr>
              <p:cNvPr id="22" name="TextBox 21"/>
              <p:cNvSpPr txBox="1"/>
              <p:nvPr/>
            </p:nvSpPr>
            <p:spPr>
              <a:xfrm>
                <a:off x="225086" y="1852079"/>
                <a:ext cx="407544" cy="37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a:ln w="3175">
                      <a:solidFill>
                        <a:srgbClr val="000000"/>
                      </a:solidFill>
                    </a:ln>
                    <a:solidFill>
                      <a:srgbClr val="FAAE7F">
                        <a:lumMod val="50000"/>
                      </a:srgbClr>
                    </a:solidFill>
                    <a:latin typeface="Cambria" panose="02040503050406030204" pitchFamily="18" charset="0"/>
                    <a:ea typeface="Cambria" panose="02040503050406030204" pitchFamily="18" charset="0"/>
                  </a:rPr>
                  <a:t>b</a:t>
                </a:r>
                <a:endParaRPr kumimoji="0" lang="en-US" sz="2800" b="1" i="0" u="none" strike="noStrike" kern="1200" cap="none" spc="0" normalizeH="0" baseline="0" noProof="0" dirty="0">
                  <a:ln w="3175">
                    <a:solidFill>
                      <a:srgbClr val="000000"/>
                    </a:solidFill>
                  </a:ln>
                  <a:solidFill>
                    <a:srgbClr val="FAAE7F">
                      <a:lumMod val="50000"/>
                    </a:srgbClr>
                  </a:solidFill>
                  <a:effectLst/>
                  <a:uLnTx/>
                  <a:uFillTx/>
                  <a:latin typeface="Cambria" panose="02040503050406030204" pitchFamily="18" charset="0"/>
                  <a:ea typeface="Cambria" panose="02040503050406030204" pitchFamily="18" charset="0"/>
                </a:endParaRPr>
              </a:p>
            </p:txBody>
          </p:sp>
        </p:grpSp>
      </p:grpSp>
      <p:grpSp>
        <p:nvGrpSpPr>
          <p:cNvPr id="23" name="Group 22"/>
          <p:cNvGrpSpPr/>
          <p:nvPr/>
        </p:nvGrpSpPr>
        <p:grpSpPr>
          <a:xfrm>
            <a:off x="6109320" y="2301306"/>
            <a:ext cx="5613176" cy="1746820"/>
            <a:chOff x="6022303" y="1550724"/>
            <a:chExt cx="5613176" cy="1019858"/>
          </a:xfrm>
        </p:grpSpPr>
        <p:pic>
          <p:nvPicPr>
            <p:cNvPr id="24" name="Picture 23"/>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2813" b="9811"/>
            <a:stretch/>
          </p:blipFill>
          <p:spPr>
            <a:xfrm>
              <a:off x="6022303" y="1550724"/>
              <a:ext cx="5577300" cy="1019858"/>
            </a:xfrm>
            <a:prstGeom prst="rect">
              <a:avLst/>
            </a:prstGeom>
            <a:ln>
              <a:noFill/>
            </a:ln>
            <a:effectLst>
              <a:softEdge rad="112500"/>
            </a:effectLst>
          </p:spPr>
        </p:pic>
        <p:sp>
          <p:nvSpPr>
            <p:cNvPr id="25" name="TextBox 24"/>
            <p:cNvSpPr txBox="1"/>
            <p:nvPr/>
          </p:nvSpPr>
          <p:spPr>
            <a:xfrm>
              <a:off x="6891233" y="1759804"/>
              <a:ext cx="4744246" cy="592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Một</a:t>
              </a:r>
              <a:r>
                <a:rPr kumimoji="0" lang="vi-VN" sz="3000" b="0" i="1" u="none" strike="noStrike" kern="1200" cap="none" spc="0" normalizeH="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 em nhỏ trèo lên bức tượng ở công viên.</a:t>
              </a:r>
              <a:endParaRPr kumimoji="0" lang="en-US" sz="3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6" name="Group 25"/>
            <p:cNvGrpSpPr/>
            <p:nvPr/>
          </p:nvGrpSpPr>
          <p:grpSpPr>
            <a:xfrm>
              <a:off x="6165554" y="1791105"/>
              <a:ext cx="521926" cy="521926"/>
              <a:chOff x="169294" y="1852726"/>
              <a:chExt cx="521926" cy="521926"/>
            </a:xfrm>
          </p:grpSpPr>
          <p:sp>
            <p:nvSpPr>
              <p:cNvPr id="27" name="işḻïḓé">
                <a:extLst>
                  <a:ext uri="{FF2B5EF4-FFF2-40B4-BE49-F238E27FC236}">
                    <a16:creationId xmlns:a16="http://schemas.microsoft.com/office/drawing/2014/main" id="{C5AEC6BD-DB06-4034-96A6-2FF1302293A2}"/>
                  </a:ext>
                </a:extLst>
              </p:cNvPr>
              <p:cNvSpPr/>
              <p:nvPr/>
            </p:nvSpPr>
            <p:spPr>
              <a:xfrm rot="8100000">
                <a:off x="169294" y="1852726"/>
                <a:ext cx="521926" cy="521926"/>
              </a:xfrm>
              <a:prstGeom prst="teardrop">
                <a:avLst>
                  <a:gd name="adj" fmla="val 100000"/>
                </a:avLst>
              </a:prstGeom>
              <a:solidFill>
                <a:srgbClr val="92D050"/>
              </a:solidFill>
              <a:ln>
                <a:solidFill>
                  <a:schemeClr val="accent6"/>
                </a:solidFill>
              </a:ln>
            </p:spPr>
            <p:txBody>
              <a:bodyPr spcFirstLastPara="1"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smtClean="0">
                  <a:ln>
                    <a:noFill/>
                  </a:ln>
                  <a:solidFill>
                    <a:srgbClr val="A5A5A5"/>
                  </a:solidFill>
                  <a:effectLst/>
                  <a:uLnTx/>
                  <a:uFillTx/>
                  <a:latin typeface="Cambria" panose="02040503050406030204" pitchFamily="18" charset="0"/>
                  <a:ea typeface="Cambria" panose="02040503050406030204" pitchFamily="18" charset="0"/>
                </a:endParaRPr>
              </a:p>
            </p:txBody>
          </p:sp>
          <p:sp>
            <p:nvSpPr>
              <p:cNvPr id="28" name="TextBox 27"/>
              <p:cNvSpPr txBox="1"/>
              <p:nvPr/>
            </p:nvSpPr>
            <p:spPr>
              <a:xfrm>
                <a:off x="226485" y="1855048"/>
                <a:ext cx="407544" cy="3054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noProof="0" dirty="0">
                    <a:ln w="3175">
                      <a:solidFill>
                        <a:srgbClr val="000000"/>
                      </a:solidFill>
                    </a:ln>
                    <a:solidFill>
                      <a:srgbClr val="136D33"/>
                    </a:solidFill>
                    <a:latin typeface="Cambria" panose="02040503050406030204" pitchFamily="18" charset="0"/>
                    <a:ea typeface="Cambria" panose="02040503050406030204" pitchFamily="18" charset="0"/>
                  </a:rPr>
                  <a:t>c</a:t>
                </a:r>
                <a:endParaRPr kumimoji="0" lang="en-US" sz="2800" b="1" i="0" u="none" strike="noStrike" kern="1200" cap="none" spc="0" normalizeH="0" baseline="0" noProof="0" dirty="0">
                  <a:ln w="3175">
                    <a:solidFill>
                      <a:srgbClr val="000000"/>
                    </a:solidFill>
                  </a:ln>
                  <a:solidFill>
                    <a:srgbClr val="136D33"/>
                  </a:solidFill>
                  <a:effectLst/>
                  <a:uLnTx/>
                  <a:uFillTx/>
                  <a:latin typeface="Cambria" panose="02040503050406030204" pitchFamily="18" charset="0"/>
                  <a:ea typeface="Cambria" panose="02040503050406030204" pitchFamily="18" charset="0"/>
                </a:endParaRPr>
              </a:p>
            </p:txBody>
          </p:sp>
        </p:grpSp>
      </p:grpSp>
      <p:grpSp>
        <p:nvGrpSpPr>
          <p:cNvPr id="29" name="Group 28"/>
          <p:cNvGrpSpPr/>
          <p:nvPr/>
        </p:nvGrpSpPr>
        <p:grpSpPr>
          <a:xfrm>
            <a:off x="6133930" y="4320459"/>
            <a:ext cx="5837478" cy="1690913"/>
            <a:chOff x="6151366" y="2935671"/>
            <a:chExt cx="5837478" cy="1229929"/>
          </a:xfrm>
        </p:grpSpPr>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t="22908" b="19761"/>
            <a:stretch/>
          </p:blipFill>
          <p:spPr>
            <a:xfrm>
              <a:off x="6151366" y="2935671"/>
              <a:ext cx="5837478" cy="1229929"/>
            </a:xfrm>
            <a:prstGeom prst="rect">
              <a:avLst/>
            </a:prstGeom>
            <a:ln>
              <a:noFill/>
            </a:ln>
            <a:effectLst>
              <a:softEdge rad="112500"/>
            </a:effectLst>
          </p:spPr>
        </p:pic>
        <p:sp>
          <p:nvSpPr>
            <p:cNvPr id="31" name="TextBox 30"/>
            <p:cNvSpPr txBox="1"/>
            <p:nvPr/>
          </p:nvSpPr>
          <p:spPr>
            <a:xfrm>
              <a:off x="6833115" y="3067156"/>
              <a:ext cx="5069388" cy="10745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vi-VN" sz="3000" b="0" i="1" u="none" strike="noStrike" kern="1200" cap="none" spc="0" normalizeH="0" noProof="0" dirty="0" smtClean="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 giờ ra chơi, một số bạn nam bê chậu hoa ở hành lang lớp học để làm gôn đá bóng.</a:t>
              </a:r>
              <a:endParaRPr kumimoji="0" lang="en-US" sz="3000" b="0"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2" name="Group 31"/>
            <p:cNvGrpSpPr/>
            <p:nvPr/>
          </p:nvGrpSpPr>
          <p:grpSpPr>
            <a:xfrm>
              <a:off x="6228437" y="3243020"/>
              <a:ext cx="521926" cy="522573"/>
              <a:chOff x="169294" y="1852079"/>
              <a:chExt cx="521926" cy="522573"/>
            </a:xfrm>
          </p:grpSpPr>
          <p:sp>
            <p:nvSpPr>
              <p:cNvPr id="33" name="işḻïḓé">
                <a:extLst>
                  <a:ext uri="{FF2B5EF4-FFF2-40B4-BE49-F238E27FC236}">
                    <a16:creationId xmlns:a16="http://schemas.microsoft.com/office/drawing/2014/main" id="{C5AEC6BD-DB06-4034-96A6-2FF1302293A2}"/>
                  </a:ext>
                </a:extLst>
              </p:cNvPr>
              <p:cNvSpPr/>
              <p:nvPr/>
            </p:nvSpPr>
            <p:spPr>
              <a:xfrm rot="8100000">
                <a:off x="169294" y="1852726"/>
                <a:ext cx="521926" cy="521926"/>
              </a:xfrm>
              <a:prstGeom prst="teardrop">
                <a:avLst>
                  <a:gd name="adj" fmla="val 100000"/>
                </a:avLst>
              </a:prstGeom>
              <a:solidFill>
                <a:schemeClr val="accent4">
                  <a:lumMod val="60000"/>
                  <a:lumOff val="40000"/>
                </a:schemeClr>
              </a:solidFill>
              <a:ln>
                <a:solidFill>
                  <a:schemeClr val="accent6"/>
                </a:solidFill>
              </a:ln>
            </p:spPr>
            <p:txBody>
              <a:bodyPr spcFirstLastPara="1" wrap="square" lIns="91440" tIns="45720" rIns="91440" bIns="45720" anchor="ctr"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smtClean="0">
                  <a:ln>
                    <a:noFill/>
                  </a:ln>
                  <a:solidFill>
                    <a:srgbClr val="A5A5A5"/>
                  </a:solidFill>
                  <a:effectLst/>
                  <a:uLnTx/>
                  <a:uFillTx/>
                  <a:latin typeface="Cambria" panose="02040503050406030204" pitchFamily="18" charset="0"/>
                  <a:ea typeface="Cambria" panose="02040503050406030204" pitchFamily="18" charset="0"/>
                </a:endParaRPr>
              </a:p>
            </p:txBody>
          </p:sp>
          <p:sp>
            <p:nvSpPr>
              <p:cNvPr id="34" name="TextBox 33"/>
              <p:cNvSpPr txBox="1"/>
              <p:nvPr/>
            </p:nvSpPr>
            <p:spPr>
              <a:xfrm>
                <a:off x="203857" y="1852079"/>
                <a:ext cx="407544" cy="380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3175">
                      <a:solidFill>
                        <a:srgbClr val="000000"/>
                      </a:solidFill>
                    </a:ln>
                    <a:solidFill>
                      <a:srgbClr val="FFD966">
                        <a:lumMod val="50000"/>
                      </a:srgbClr>
                    </a:solidFill>
                    <a:effectLst/>
                    <a:uLnTx/>
                    <a:uFillTx/>
                    <a:latin typeface="Cambria" panose="02040503050406030204" pitchFamily="18" charset="0"/>
                    <a:ea typeface="Cambria" panose="02040503050406030204" pitchFamily="18" charset="0"/>
                  </a:rPr>
                  <a:t>d</a:t>
                </a:r>
                <a:endParaRPr kumimoji="0" lang="en-US" sz="2800" b="1" i="0" u="none" strike="noStrike" kern="1200" cap="none" spc="0" normalizeH="0" baseline="0" noProof="0" dirty="0">
                  <a:ln w="3175">
                    <a:solidFill>
                      <a:srgbClr val="000000"/>
                    </a:solidFill>
                  </a:ln>
                  <a:solidFill>
                    <a:srgbClr val="FFD966">
                      <a:lumMod val="50000"/>
                    </a:srgbClr>
                  </a:solidFill>
                  <a:effectLst/>
                  <a:uLnTx/>
                  <a:uFillTx/>
                  <a:latin typeface="Cambria" panose="02040503050406030204" pitchFamily="18" charset="0"/>
                  <a:ea typeface="Cambria" panose="02040503050406030204" pitchFamily="18" charset="0"/>
                </a:endParaRPr>
              </a:p>
            </p:txBody>
          </p:sp>
        </p:grpSp>
      </p:grpSp>
      <p:grpSp>
        <p:nvGrpSpPr>
          <p:cNvPr id="48" name="Google Shape;4260;p60"/>
          <p:cNvGrpSpPr/>
          <p:nvPr/>
        </p:nvGrpSpPr>
        <p:grpSpPr>
          <a:xfrm>
            <a:off x="10376094" y="392962"/>
            <a:ext cx="1335184" cy="1228029"/>
            <a:chOff x="713088" y="539410"/>
            <a:chExt cx="877564" cy="807135"/>
          </a:xfrm>
        </p:grpSpPr>
        <p:sp>
          <p:nvSpPr>
            <p:cNvPr id="49" name="Google Shape;4261;p60"/>
            <p:cNvSpPr/>
            <p:nvPr/>
          </p:nvSpPr>
          <p:spPr>
            <a:xfrm>
              <a:off x="713088" y="539410"/>
              <a:ext cx="877564" cy="807135"/>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50" name="Google Shape;4262;p60"/>
            <p:cNvSpPr/>
            <p:nvPr/>
          </p:nvSpPr>
          <p:spPr>
            <a:xfrm>
              <a:off x="960374" y="665376"/>
              <a:ext cx="75123" cy="69153"/>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51" name="Google Shape;4263;p60"/>
            <p:cNvSpPr/>
            <p:nvPr/>
          </p:nvSpPr>
          <p:spPr>
            <a:xfrm>
              <a:off x="1309909" y="1220679"/>
              <a:ext cx="39184" cy="36039"/>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52" name="Google Shape;4264;p60"/>
            <p:cNvSpPr/>
            <p:nvPr/>
          </p:nvSpPr>
          <p:spPr>
            <a:xfrm>
              <a:off x="967265" y="1189260"/>
              <a:ext cx="95860" cy="88167"/>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53" name="Google Shape;4265;p60"/>
            <p:cNvSpPr/>
            <p:nvPr/>
          </p:nvSpPr>
          <p:spPr>
            <a:xfrm>
              <a:off x="950019" y="616938"/>
              <a:ext cx="42937" cy="39491"/>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54" name="Google Shape;4266;p60"/>
            <p:cNvSpPr/>
            <p:nvPr/>
          </p:nvSpPr>
          <p:spPr>
            <a:xfrm>
              <a:off x="1377915" y="1170085"/>
              <a:ext cx="95860" cy="88167"/>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55" name="Google Shape;4267;p60"/>
            <p:cNvSpPr/>
            <p:nvPr/>
          </p:nvSpPr>
          <p:spPr>
            <a:xfrm flipH="1">
              <a:off x="895201" y="783862"/>
              <a:ext cx="136856" cy="229945"/>
            </a:xfrm>
            <a:custGeom>
              <a:avLst/>
              <a:gdLst/>
              <a:ahLst/>
              <a:cxnLst/>
              <a:rect l="l" t="t" r="r" b="b"/>
              <a:pathLst>
                <a:path w="3968" h="6667" extrusionOk="0">
                  <a:moveTo>
                    <a:pt x="3868" y="0"/>
                  </a:moveTo>
                  <a:cubicBezTo>
                    <a:pt x="3868" y="0"/>
                    <a:pt x="3862" y="224"/>
                    <a:pt x="3849" y="614"/>
                  </a:cubicBezTo>
                  <a:cubicBezTo>
                    <a:pt x="3836" y="1003"/>
                    <a:pt x="3803" y="1560"/>
                    <a:pt x="3743" y="2223"/>
                  </a:cubicBezTo>
                  <a:cubicBezTo>
                    <a:pt x="3681" y="2883"/>
                    <a:pt x="3595" y="3658"/>
                    <a:pt x="3407" y="4455"/>
                  </a:cubicBezTo>
                  <a:cubicBezTo>
                    <a:pt x="3311" y="4854"/>
                    <a:pt x="3183" y="5260"/>
                    <a:pt x="2991" y="5626"/>
                  </a:cubicBezTo>
                  <a:cubicBezTo>
                    <a:pt x="2802" y="5979"/>
                    <a:pt x="2516" y="6303"/>
                    <a:pt x="2154" y="6303"/>
                  </a:cubicBezTo>
                  <a:cubicBezTo>
                    <a:pt x="2151" y="6303"/>
                    <a:pt x="2147" y="6303"/>
                    <a:pt x="2144" y="6303"/>
                  </a:cubicBezTo>
                  <a:cubicBezTo>
                    <a:pt x="1940" y="6303"/>
                    <a:pt x="1795" y="6247"/>
                    <a:pt x="1632" y="6134"/>
                  </a:cubicBezTo>
                  <a:cubicBezTo>
                    <a:pt x="1481" y="6019"/>
                    <a:pt x="1349" y="5863"/>
                    <a:pt x="1241" y="5689"/>
                  </a:cubicBezTo>
                  <a:cubicBezTo>
                    <a:pt x="1019" y="5343"/>
                    <a:pt x="871" y="4944"/>
                    <a:pt x="746" y="4554"/>
                  </a:cubicBezTo>
                  <a:cubicBezTo>
                    <a:pt x="505" y="3770"/>
                    <a:pt x="373" y="3001"/>
                    <a:pt x="271" y="2345"/>
                  </a:cubicBezTo>
                  <a:cubicBezTo>
                    <a:pt x="175" y="1688"/>
                    <a:pt x="106" y="1134"/>
                    <a:pt x="73" y="746"/>
                  </a:cubicBezTo>
                  <a:cubicBezTo>
                    <a:pt x="37" y="356"/>
                    <a:pt x="17" y="135"/>
                    <a:pt x="17" y="135"/>
                  </a:cubicBezTo>
                  <a:cubicBezTo>
                    <a:pt x="17" y="135"/>
                    <a:pt x="4" y="359"/>
                    <a:pt x="0" y="749"/>
                  </a:cubicBezTo>
                  <a:cubicBezTo>
                    <a:pt x="7" y="1141"/>
                    <a:pt x="7" y="1699"/>
                    <a:pt x="63" y="2371"/>
                  </a:cubicBezTo>
                  <a:cubicBezTo>
                    <a:pt x="93" y="2705"/>
                    <a:pt x="129" y="3067"/>
                    <a:pt x="192" y="3449"/>
                  </a:cubicBezTo>
                  <a:cubicBezTo>
                    <a:pt x="251" y="3833"/>
                    <a:pt x="323" y="4235"/>
                    <a:pt x="442" y="4644"/>
                  </a:cubicBezTo>
                  <a:cubicBezTo>
                    <a:pt x="495" y="4851"/>
                    <a:pt x="564" y="5056"/>
                    <a:pt x="643" y="5264"/>
                  </a:cubicBezTo>
                  <a:cubicBezTo>
                    <a:pt x="683" y="5369"/>
                    <a:pt x="733" y="5468"/>
                    <a:pt x="778" y="5574"/>
                  </a:cubicBezTo>
                  <a:cubicBezTo>
                    <a:pt x="831" y="5673"/>
                    <a:pt x="877" y="5778"/>
                    <a:pt x="947" y="5874"/>
                  </a:cubicBezTo>
                  <a:cubicBezTo>
                    <a:pt x="1066" y="6075"/>
                    <a:pt x="1221" y="6266"/>
                    <a:pt x="1422" y="6418"/>
                  </a:cubicBezTo>
                  <a:lnTo>
                    <a:pt x="1498" y="6477"/>
                  </a:lnTo>
                  <a:cubicBezTo>
                    <a:pt x="1527" y="6494"/>
                    <a:pt x="1553" y="6507"/>
                    <a:pt x="1583" y="6524"/>
                  </a:cubicBezTo>
                  <a:cubicBezTo>
                    <a:pt x="1643" y="6553"/>
                    <a:pt x="1696" y="6586"/>
                    <a:pt x="1768" y="6603"/>
                  </a:cubicBezTo>
                  <a:cubicBezTo>
                    <a:pt x="1834" y="6623"/>
                    <a:pt x="1917" y="6652"/>
                    <a:pt x="1963" y="6652"/>
                  </a:cubicBezTo>
                  <a:lnTo>
                    <a:pt x="2048" y="6659"/>
                  </a:lnTo>
                  <a:lnTo>
                    <a:pt x="2088" y="6665"/>
                  </a:lnTo>
                  <a:lnTo>
                    <a:pt x="2104" y="6665"/>
                  </a:lnTo>
                  <a:cubicBezTo>
                    <a:pt x="2116" y="6666"/>
                    <a:pt x="2122" y="6667"/>
                    <a:pt x="2124" y="6667"/>
                  </a:cubicBezTo>
                  <a:cubicBezTo>
                    <a:pt x="2129" y="6667"/>
                    <a:pt x="2121" y="6665"/>
                    <a:pt x="2127" y="6665"/>
                  </a:cubicBezTo>
                  <a:lnTo>
                    <a:pt x="2154" y="6665"/>
                  </a:lnTo>
                  <a:cubicBezTo>
                    <a:pt x="2421" y="6665"/>
                    <a:pt x="2685" y="6540"/>
                    <a:pt x="2870" y="6368"/>
                  </a:cubicBezTo>
                  <a:cubicBezTo>
                    <a:pt x="3057" y="6197"/>
                    <a:pt x="3192" y="5996"/>
                    <a:pt x="3302" y="5788"/>
                  </a:cubicBezTo>
                  <a:cubicBezTo>
                    <a:pt x="3512" y="5373"/>
                    <a:pt x="3625" y="4941"/>
                    <a:pt x="3717" y="4525"/>
                  </a:cubicBezTo>
                  <a:cubicBezTo>
                    <a:pt x="3806" y="4110"/>
                    <a:pt x="3856" y="3704"/>
                    <a:pt x="3888" y="3318"/>
                  </a:cubicBezTo>
                  <a:cubicBezTo>
                    <a:pt x="3925" y="2935"/>
                    <a:pt x="3941" y="2569"/>
                    <a:pt x="3952" y="2233"/>
                  </a:cubicBezTo>
                  <a:cubicBezTo>
                    <a:pt x="3967" y="1563"/>
                    <a:pt x="3938" y="1003"/>
                    <a:pt x="3918" y="614"/>
                  </a:cubicBezTo>
                  <a:cubicBezTo>
                    <a:pt x="3895" y="221"/>
                    <a:pt x="3868" y="0"/>
                    <a:pt x="386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56" name="Google Shape;4268;p60"/>
            <p:cNvSpPr/>
            <p:nvPr/>
          </p:nvSpPr>
          <p:spPr>
            <a:xfrm flipH="1">
              <a:off x="1261118" y="788518"/>
              <a:ext cx="136753" cy="229979"/>
            </a:xfrm>
            <a:custGeom>
              <a:avLst/>
              <a:gdLst/>
              <a:ahLst/>
              <a:cxnLst/>
              <a:rect l="l" t="t" r="r" b="b"/>
              <a:pathLst>
                <a:path w="3965" h="6668" extrusionOk="0">
                  <a:moveTo>
                    <a:pt x="3865" y="0"/>
                  </a:moveTo>
                  <a:cubicBezTo>
                    <a:pt x="3865" y="0"/>
                    <a:pt x="3859" y="224"/>
                    <a:pt x="3845" y="614"/>
                  </a:cubicBezTo>
                  <a:cubicBezTo>
                    <a:pt x="3833" y="1003"/>
                    <a:pt x="3800" y="1560"/>
                    <a:pt x="3740" y="2223"/>
                  </a:cubicBezTo>
                  <a:cubicBezTo>
                    <a:pt x="3678" y="2883"/>
                    <a:pt x="3591" y="3658"/>
                    <a:pt x="3404" y="4456"/>
                  </a:cubicBezTo>
                  <a:cubicBezTo>
                    <a:pt x="3308" y="4855"/>
                    <a:pt x="3180" y="5261"/>
                    <a:pt x="2988" y="5626"/>
                  </a:cubicBezTo>
                  <a:cubicBezTo>
                    <a:pt x="2799" y="5979"/>
                    <a:pt x="2513" y="6302"/>
                    <a:pt x="2152" y="6302"/>
                  </a:cubicBezTo>
                  <a:cubicBezTo>
                    <a:pt x="2148" y="6302"/>
                    <a:pt x="2145" y="6302"/>
                    <a:pt x="2141" y="6302"/>
                  </a:cubicBezTo>
                  <a:cubicBezTo>
                    <a:pt x="1936" y="6302"/>
                    <a:pt x="1791" y="6247"/>
                    <a:pt x="1632" y="6131"/>
                  </a:cubicBezTo>
                  <a:cubicBezTo>
                    <a:pt x="1478" y="6019"/>
                    <a:pt x="1346" y="5864"/>
                    <a:pt x="1237" y="5689"/>
                  </a:cubicBezTo>
                  <a:cubicBezTo>
                    <a:pt x="1016" y="5343"/>
                    <a:pt x="868" y="4944"/>
                    <a:pt x="742" y="4555"/>
                  </a:cubicBezTo>
                  <a:cubicBezTo>
                    <a:pt x="501" y="3770"/>
                    <a:pt x="370" y="3002"/>
                    <a:pt x="267" y="2345"/>
                  </a:cubicBezTo>
                  <a:cubicBezTo>
                    <a:pt x="172" y="1689"/>
                    <a:pt x="103" y="1135"/>
                    <a:pt x="69" y="746"/>
                  </a:cubicBezTo>
                  <a:cubicBezTo>
                    <a:pt x="34" y="357"/>
                    <a:pt x="14" y="136"/>
                    <a:pt x="14" y="136"/>
                  </a:cubicBezTo>
                  <a:cubicBezTo>
                    <a:pt x="14" y="136"/>
                    <a:pt x="0" y="360"/>
                    <a:pt x="0" y="749"/>
                  </a:cubicBezTo>
                  <a:cubicBezTo>
                    <a:pt x="4" y="1142"/>
                    <a:pt x="4" y="1699"/>
                    <a:pt x="60" y="2372"/>
                  </a:cubicBezTo>
                  <a:cubicBezTo>
                    <a:pt x="89" y="2705"/>
                    <a:pt x="125" y="3067"/>
                    <a:pt x="188" y="3450"/>
                  </a:cubicBezTo>
                  <a:cubicBezTo>
                    <a:pt x="247" y="3833"/>
                    <a:pt x="320" y="4235"/>
                    <a:pt x="439" y="4644"/>
                  </a:cubicBezTo>
                  <a:cubicBezTo>
                    <a:pt x="492" y="4852"/>
                    <a:pt x="561" y="5056"/>
                    <a:pt x="643" y="5264"/>
                  </a:cubicBezTo>
                  <a:cubicBezTo>
                    <a:pt x="680" y="5369"/>
                    <a:pt x="729" y="5468"/>
                    <a:pt x="775" y="5574"/>
                  </a:cubicBezTo>
                  <a:cubicBezTo>
                    <a:pt x="831" y="5673"/>
                    <a:pt x="874" y="5778"/>
                    <a:pt x="944" y="5874"/>
                  </a:cubicBezTo>
                  <a:cubicBezTo>
                    <a:pt x="1063" y="6075"/>
                    <a:pt x="1217" y="6267"/>
                    <a:pt x="1419" y="6418"/>
                  </a:cubicBezTo>
                  <a:lnTo>
                    <a:pt x="1494" y="6477"/>
                  </a:lnTo>
                  <a:cubicBezTo>
                    <a:pt x="1524" y="6494"/>
                    <a:pt x="1553" y="6507"/>
                    <a:pt x="1580" y="6524"/>
                  </a:cubicBezTo>
                  <a:cubicBezTo>
                    <a:pt x="1640" y="6553"/>
                    <a:pt x="1692" y="6586"/>
                    <a:pt x="1765" y="6603"/>
                  </a:cubicBezTo>
                  <a:cubicBezTo>
                    <a:pt x="1830" y="6623"/>
                    <a:pt x="1913" y="6652"/>
                    <a:pt x="1963" y="6652"/>
                  </a:cubicBezTo>
                  <a:lnTo>
                    <a:pt x="2045" y="6658"/>
                  </a:lnTo>
                  <a:lnTo>
                    <a:pt x="2084" y="6666"/>
                  </a:lnTo>
                  <a:lnTo>
                    <a:pt x="2101" y="6666"/>
                  </a:lnTo>
                  <a:cubicBezTo>
                    <a:pt x="2113" y="6667"/>
                    <a:pt x="2119" y="6667"/>
                    <a:pt x="2121" y="6667"/>
                  </a:cubicBezTo>
                  <a:cubicBezTo>
                    <a:pt x="2126" y="6667"/>
                    <a:pt x="2118" y="6666"/>
                    <a:pt x="2124" y="6666"/>
                  </a:cubicBezTo>
                  <a:lnTo>
                    <a:pt x="2151" y="6666"/>
                  </a:lnTo>
                  <a:cubicBezTo>
                    <a:pt x="2418" y="6666"/>
                    <a:pt x="2681" y="6540"/>
                    <a:pt x="2866" y="6369"/>
                  </a:cubicBezTo>
                  <a:cubicBezTo>
                    <a:pt x="3054" y="6197"/>
                    <a:pt x="3189" y="5996"/>
                    <a:pt x="3299" y="5788"/>
                  </a:cubicBezTo>
                  <a:cubicBezTo>
                    <a:pt x="3512" y="5372"/>
                    <a:pt x="3621" y="4941"/>
                    <a:pt x="3714" y="4525"/>
                  </a:cubicBezTo>
                  <a:cubicBezTo>
                    <a:pt x="3803" y="4110"/>
                    <a:pt x="3853" y="3704"/>
                    <a:pt x="3888" y="3318"/>
                  </a:cubicBezTo>
                  <a:cubicBezTo>
                    <a:pt x="3925" y="2935"/>
                    <a:pt x="3938" y="2570"/>
                    <a:pt x="3948" y="2233"/>
                  </a:cubicBezTo>
                  <a:cubicBezTo>
                    <a:pt x="3964" y="1564"/>
                    <a:pt x="3935" y="1003"/>
                    <a:pt x="3915" y="614"/>
                  </a:cubicBezTo>
                  <a:cubicBezTo>
                    <a:pt x="3892" y="221"/>
                    <a:pt x="3865" y="0"/>
                    <a:pt x="386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57" name="Google Shape;4269;p60"/>
            <p:cNvSpPr/>
            <p:nvPr/>
          </p:nvSpPr>
          <p:spPr>
            <a:xfrm flipH="1">
              <a:off x="1322439" y="1074002"/>
              <a:ext cx="3208" cy="4311"/>
            </a:xfrm>
            <a:custGeom>
              <a:avLst/>
              <a:gdLst/>
              <a:ahLst/>
              <a:cxnLst/>
              <a:rect l="l" t="t" r="r" b="b"/>
              <a:pathLst>
                <a:path w="93" h="125"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5" y="122"/>
                    <a:pt x="38" y="124"/>
                    <a:pt x="42" y="124"/>
                  </a:cubicBezTo>
                  <a:cubicBezTo>
                    <a:pt x="43" y="124"/>
                    <a:pt x="45" y="124"/>
                    <a:pt x="47" y="123"/>
                  </a:cubicBezTo>
                  <a:lnTo>
                    <a:pt x="60" y="123"/>
                  </a:lnTo>
                  <a:cubicBezTo>
                    <a:pt x="66" y="120"/>
                    <a:pt x="73" y="116"/>
                    <a:pt x="80" y="110"/>
                  </a:cubicBezTo>
                  <a:cubicBezTo>
                    <a:pt x="83" y="110"/>
                    <a:pt x="83" y="107"/>
                    <a:pt x="86" y="103"/>
                  </a:cubicBezTo>
                  <a:cubicBezTo>
                    <a:pt x="89" y="97"/>
                    <a:pt x="93" y="87"/>
                    <a:pt x="93" y="80"/>
                  </a:cubicBezTo>
                  <a:lnTo>
                    <a:pt x="93" y="44"/>
                  </a:lnTo>
                  <a:cubicBezTo>
                    <a:pt x="93" y="37"/>
                    <a:pt x="93" y="34"/>
                    <a:pt x="89" y="28"/>
                  </a:cubicBezTo>
                  <a:cubicBezTo>
                    <a:pt x="86" y="21"/>
                    <a:pt x="83" y="18"/>
                    <a:pt x="80" y="14"/>
                  </a:cubicBezTo>
                  <a:cubicBezTo>
                    <a:pt x="77" y="8"/>
                    <a:pt x="70" y="4"/>
                    <a:pt x="66" y="4"/>
                  </a:cubicBezTo>
                  <a:cubicBezTo>
                    <a:pt x="60" y="1"/>
                    <a:pt x="53" y="1"/>
                    <a:pt x="47" y="1"/>
                  </a:cubicBezTo>
                  <a:close/>
                </a:path>
              </a:pathLst>
            </a:custGeom>
            <a:solidFill>
              <a:srgbClr val="B53E5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grpSp>
          <p:nvGrpSpPr>
            <p:cNvPr id="58" name="Google Shape;4270;p60"/>
            <p:cNvGrpSpPr/>
            <p:nvPr/>
          </p:nvGrpSpPr>
          <p:grpSpPr>
            <a:xfrm>
              <a:off x="896889" y="678457"/>
              <a:ext cx="487703" cy="459733"/>
              <a:chOff x="896889" y="678457"/>
              <a:chExt cx="487703" cy="459733"/>
            </a:xfrm>
          </p:grpSpPr>
          <p:sp>
            <p:nvSpPr>
              <p:cNvPr id="61" name="Google Shape;4271;p60"/>
              <p:cNvSpPr/>
              <p:nvPr/>
            </p:nvSpPr>
            <p:spPr>
              <a:xfrm flipH="1">
                <a:off x="1146465" y="739437"/>
                <a:ext cx="3208" cy="3104"/>
              </a:xfrm>
              <a:custGeom>
                <a:avLst/>
                <a:gdLst/>
                <a:ahLst/>
                <a:cxnLst/>
                <a:rect l="l" t="t" r="r" b="b"/>
                <a:pathLst>
                  <a:path w="93" h="90" extrusionOk="0">
                    <a:moveTo>
                      <a:pt x="47" y="0"/>
                    </a:moveTo>
                    <a:cubicBezTo>
                      <a:pt x="24" y="0"/>
                      <a:pt x="1" y="15"/>
                      <a:pt x="1" y="45"/>
                    </a:cubicBezTo>
                    <a:cubicBezTo>
                      <a:pt x="1" y="74"/>
                      <a:pt x="24" y="89"/>
                      <a:pt x="47" y="89"/>
                    </a:cubicBezTo>
                    <a:cubicBezTo>
                      <a:pt x="70" y="89"/>
                      <a:pt x="92" y="74"/>
                      <a:pt x="92" y="45"/>
                    </a:cubicBezTo>
                    <a:cubicBezTo>
                      <a:pt x="92" y="15"/>
                      <a:pt x="70" y="0"/>
                      <a:pt x="4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62" name="Google Shape;4272;p60"/>
              <p:cNvSpPr/>
              <p:nvPr/>
            </p:nvSpPr>
            <p:spPr>
              <a:xfrm flipH="1">
                <a:off x="1120872" y="737126"/>
                <a:ext cx="4346" cy="4346"/>
              </a:xfrm>
              <a:custGeom>
                <a:avLst/>
                <a:gdLst/>
                <a:ahLst/>
                <a:cxnLst/>
                <a:rect l="l" t="t" r="r" b="b"/>
                <a:pathLst>
                  <a:path w="126" h="126" extrusionOk="0">
                    <a:moveTo>
                      <a:pt x="70" y="0"/>
                    </a:moveTo>
                    <a:cubicBezTo>
                      <a:pt x="63" y="3"/>
                      <a:pt x="56" y="6"/>
                      <a:pt x="50" y="13"/>
                    </a:cubicBezTo>
                    <a:cubicBezTo>
                      <a:pt x="36" y="23"/>
                      <a:pt x="27" y="36"/>
                      <a:pt x="17" y="46"/>
                    </a:cubicBezTo>
                    <a:cubicBezTo>
                      <a:pt x="10" y="49"/>
                      <a:pt x="7" y="55"/>
                      <a:pt x="7" y="63"/>
                    </a:cubicBezTo>
                    <a:cubicBezTo>
                      <a:pt x="4" y="66"/>
                      <a:pt x="0" y="72"/>
                      <a:pt x="4" y="79"/>
                    </a:cubicBezTo>
                    <a:cubicBezTo>
                      <a:pt x="0" y="86"/>
                      <a:pt x="4" y="92"/>
                      <a:pt x="7" y="95"/>
                    </a:cubicBezTo>
                    <a:cubicBezTo>
                      <a:pt x="7" y="102"/>
                      <a:pt x="10" y="105"/>
                      <a:pt x="17" y="112"/>
                    </a:cubicBezTo>
                    <a:cubicBezTo>
                      <a:pt x="17" y="112"/>
                      <a:pt x="20" y="115"/>
                      <a:pt x="24" y="119"/>
                    </a:cubicBezTo>
                    <a:cubicBezTo>
                      <a:pt x="30" y="122"/>
                      <a:pt x="40" y="125"/>
                      <a:pt x="47" y="125"/>
                    </a:cubicBezTo>
                    <a:cubicBezTo>
                      <a:pt x="53" y="122"/>
                      <a:pt x="56" y="122"/>
                      <a:pt x="59" y="122"/>
                    </a:cubicBezTo>
                    <a:cubicBezTo>
                      <a:pt x="67" y="122"/>
                      <a:pt x="73" y="115"/>
                      <a:pt x="79" y="112"/>
                    </a:cubicBezTo>
                    <a:cubicBezTo>
                      <a:pt x="89" y="99"/>
                      <a:pt x="103" y="89"/>
                      <a:pt x="112" y="75"/>
                    </a:cubicBezTo>
                    <a:cubicBezTo>
                      <a:pt x="119" y="72"/>
                      <a:pt x="123" y="69"/>
                      <a:pt x="123" y="63"/>
                    </a:cubicBezTo>
                    <a:cubicBezTo>
                      <a:pt x="126" y="55"/>
                      <a:pt x="126" y="49"/>
                      <a:pt x="126" y="46"/>
                    </a:cubicBezTo>
                    <a:cubicBezTo>
                      <a:pt x="126" y="40"/>
                      <a:pt x="126" y="33"/>
                      <a:pt x="123" y="26"/>
                    </a:cubicBezTo>
                    <a:cubicBezTo>
                      <a:pt x="123" y="23"/>
                      <a:pt x="119" y="16"/>
                      <a:pt x="112" y="13"/>
                    </a:cubicBezTo>
                    <a:cubicBezTo>
                      <a:pt x="109" y="10"/>
                      <a:pt x="106" y="6"/>
                      <a:pt x="103" y="6"/>
                    </a:cubicBezTo>
                    <a:cubicBezTo>
                      <a:pt x="96"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63" name="Google Shape;4273;p60"/>
              <p:cNvSpPr/>
              <p:nvPr/>
            </p:nvSpPr>
            <p:spPr>
              <a:xfrm flipH="1">
                <a:off x="1140636" y="713569"/>
                <a:ext cx="4380" cy="3208"/>
              </a:xfrm>
              <a:custGeom>
                <a:avLst/>
                <a:gdLst/>
                <a:ahLst/>
                <a:cxnLst/>
                <a:rect l="l" t="t" r="r" b="b"/>
                <a:pathLst>
                  <a:path w="127" h="93" extrusionOk="0">
                    <a:moveTo>
                      <a:pt x="47" y="0"/>
                    </a:moveTo>
                    <a:cubicBezTo>
                      <a:pt x="40" y="0"/>
                      <a:pt x="37" y="3"/>
                      <a:pt x="30" y="6"/>
                    </a:cubicBezTo>
                    <a:cubicBezTo>
                      <a:pt x="24" y="6"/>
                      <a:pt x="20" y="10"/>
                      <a:pt x="14" y="13"/>
                    </a:cubicBezTo>
                    <a:cubicBezTo>
                      <a:pt x="10" y="20"/>
                      <a:pt x="7" y="23"/>
                      <a:pt x="7" y="30"/>
                    </a:cubicBezTo>
                    <a:cubicBezTo>
                      <a:pt x="4" y="33"/>
                      <a:pt x="0" y="40"/>
                      <a:pt x="0" y="46"/>
                    </a:cubicBezTo>
                    <a:cubicBezTo>
                      <a:pt x="4" y="50"/>
                      <a:pt x="4" y="56"/>
                      <a:pt x="4" y="59"/>
                    </a:cubicBezTo>
                    <a:cubicBezTo>
                      <a:pt x="7" y="66"/>
                      <a:pt x="10" y="73"/>
                      <a:pt x="14" y="79"/>
                    </a:cubicBezTo>
                    <a:cubicBezTo>
                      <a:pt x="17" y="82"/>
                      <a:pt x="20" y="82"/>
                      <a:pt x="24" y="85"/>
                    </a:cubicBezTo>
                    <a:cubicBezTo>
                      <a:pt x="30" y="89"/>
                      <a:pt x="40" y="93"/>
                      <a:pt x="47" y="93"/>
                    </a:cubicBezTo>
                    <a:lnTo>
                      <a:pt x="79" y="93"/>
                    </a:lnTo>
                    <a:cubicBezTo>
                      <a:pt x="86" y="93"/>
                      <a:pt x="93" y="93"/>
                      <a:pt x="99" y="89"/>
                    </a:cubicBezTo>
                    <a:cubicBezTo>
                      <a:pt x="103" y="85"/>
                      <a:pt x="109" y="82"/>
                      <a:pt x="113" y="79"/>
                    </a:cubicBezTo>
                    <a:cubicBezTo>
                      <a:pt x="116" y="76"/>
                      <a:pt x="119" y="70"/>
                      <a:pt x="123" y="63"/>
                    </a:cubicBezTo>
                    <a:cubicBezTo>
                      <a:pt x="126" y="59"/>
                      <a:pt x="126" y="53"/>
                      <a:pt x="126" y="46"/>
                    </a:cubicBezTo>
                    <a:lnTo>
                      <a:pt x="126" y="33"/>
                    </a:lnTo>
                    <a:cubicBezTo>
                      <a:pt x="123" y="26"/>
                      <a:pt x="119" y="20"/>
                      <a:pt x="113" y="13"/>
                    </a:cubicBezTo>
                    <a:cubicBezTo>
                      <a:pt x="109" y="13"/>
                      <a:pt x="106" y="10"/>
                      <a:pt x="103" y="6"/>
                    </a:cubicBezTo>
                    <a:cubicBezTo>
                      <a:pt x="96" y="3"/>
                      <a:pt x="90" y="0"/>
                      <a:pt x="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64" name="Google Shape;4274;p60"/>
              <p:cNvSpPr/>
              <p:nvPr/>
            </p:nvSpPr>
            <p:spPr>
              <a:xfrm flipH="1">
                <a:off x="1180231" y="725434"/>
                <a:ext cx="3242" cy="3001"/>
              </a:xfrm>
              <a:custGeom>
                <a:avLst/>
                <a:gdLst/>
                <a:ahLst/>
                <a:cxnLst/>
                <a:rect l="l" t="t" r="r" b="b"/>
                <a:pathLst>
                  <a:path w="94" h="87" extrusionOk="0">
                    <a:moveTo>
                      <a:pt x="47" y="0"/>
                    </a:moveTo>
                    <a:cubicBezTo>
                      <a:pt x="24" y="0"/>
                      <a:pt x="1" y="14"/>
                      <a:pt x="1" y="42"/>
                    </a:cubicBezTo>
                    <a:cubicBezTo>
                      <a:pt x="1" y="72"/>
                      <a:pt x="24" y="87"/>
                      <a:pt x="47" y="87"/>
                    </a:cubicBezTo>
                    <a:cubicBezTo>
                      <a:pt x="70" y="87"/>
                      <a:pt x="93" y="72"/>
                      <a:pt x="93" y="42"/>
                    </a:cubicBezTo>
                    <a:cubicBezTo>
                      <a:pt x="93" y="14"/>
                      <a:pt x="70" y="0"/>
                      <a:pt x="4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65" name="Google Shape;4275;p60"/>
              <p:cNvSpPr/>
              <p:nvPr/>
            </p:nvSpPr>
            <p:spPr>
              <a:xfrm flipH="1">
                <a:off x="1094038" y="711327"/>
                <a:ext cx="3208" cy="3035"/>
              </a:xfrm>
              <a:custGeom>
                <a:avLst/>
                <a:gdLst/>
                <a:ahLst/>
                <a:cxnLst/>
                <a:rect l="l" t="t" r="r" b="b"/>
                <a:pathLst>
                  <a:path w="93" h="88" extrusionOk="0">
                    <a:moveTo>
                      <a:pt x="47" y="1"/>
                    </a:moveTo>
                    <a:cubicBezTo>
                      <a:pt x="23" y="1"/>
                      <a:pt x="0" y="16"/>
                      <a:pt x="0" y="45"/>
                    </a:cubicBezTo>
                    <a:cubicBezTo>
                      <a:pt x="0" y="73"/>
                      <a:pt x="23" y="87"/>
                      <a:pt x="47" y="87"/>
                    </a:cubicBezTo>
                    <a:cubicBezTo>
                      <a:pt x="70" y="87"/>
                      <a:pt x="93" y="73"/>
                      <a:pt x="93" y="45"/>
                    </a:cubicBezTo>
                    <a:cubicBezTo>
                      <a:pt x="93" y="16"/>
                      <a:pt x="70" y="1"/>
                      <a:pt x="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66" name="Google Shape;4276;p60"/>
              <p:cNvSpPr/>
              <p:nvPr/>
            </p:nvSpPr>
            <p:spPr>
              <a:xfrm flipH="1">
                <a:off x="1147568" y="685459"/>
                <a:ext cx="4380" cy="3104"/>
              </a:xfrm>
              <a:custGeom>
                <a:avLst/>
                <a:gdLst/>
                <a:ahLst/>
                <a:cxnLst/>
                <a:rect l="l" t="t" r="r" b="b"/>
                <a:pathLst>
                  <a:path w="127" h="90" extrusionOk="0">
                    <a:moveTo>
                      <a:pt x="47" y="1"/>
                    </a:moveTo>
                    <a:cubicBezTo>
                      <a:pt x="40" y="1"/>
                      <a:pt x="33" y="1"/>
                      <a:pt x="27" y="4"/>
                    </a:cubicBezTo>
                    <a:cubicBezTo>
                      <a:pt x="23" y="4"/>
                      <a:pt x="17" y="7"/>
                      <a:pt x="14" y="14"/>
                    </a:cubicBezTo>
                    <a:cubicBezTo>
                      <a:pt x="10" y="17"/>
                      <a:pt x="7" y="20"/>
                      <a:pt x="3" y="27"/>
                    </a:cubicBezTo>
                    <a:cubicBezTo>
                      <a:pt x="0" y="34"/>
                      <a:pt x="0" y="40"/>
                      <a:pt x="0" y="43"/>
                    </a:cubicBezTo>
                    <a:lnTo>
                      <a:pt x="0" y="57"/>
                    </a:lnTo>
                    <a:cubicBezTo>
                      <a:pt x="3" y="63"/>
                      <a:pt x="7" y="69"/>
                      <a:pt x="14" y="77"/>
                    </a:cubicBezTo>
                    <a:cubicBezTo>
                      <a:pt x="17" y="80"/>
                      <a:pt x="20" y="83"/>
                      <a:pt x="23" y="83"/>
                    </a:cubicBezTo>
                    <a:cubicBezTo>
                      <a:pt x="30" y="89"/>
                      <a:pt x="37" y="89"/>
                      <a:pt x="47" y="89"/>
                    </a:cubicBezTo>
                    <a:lnTo>
                      <a:pt x="79" y="89"/>
                    </a:lnTo>
                    <a:cubicBezTo>
                      <a:pt x="86" y="89"/>
                      <a:pt x="93" y="89"/>
                      <a:pt x="96" y="86"/>
                    </a:cubicBezTo>
                    <a:cubicBezTo>
                      <a:pt x="102" y="86"/>
                      <a:pt x="106" y="83"/>
                      <a:pt x="113" y="77"/>
                    </a:cubicBezTo>
                    <a:cubicBezTo>
                      <a:pt x="116" y="73"/>
                      <a:pt x="119" y="66"/>
                      <a:pt x="122" y="63"/>
                    </a:cubicBezTo>
                    <a:cubicBezTo>
                      <a:pt x="122" y="57"/>
                      <a:pt x="126" y="50"/>
                      <a:pt x="126" y="43"/>
                    </a:cubicBezTo>
                    <a:cubicBezTo>
                      <a:pt x="126" y="40"/>
                      <a:pt x="122" y="37"/>
                      <a:pt x="122" y="34"/>
                    </a:cubicBezTo>
                    <a:cubicBezTo>
                      <a:pt x="122" y="24"/>
                      <a:pt x="116" y="17"/>
                      <a:pt x="113" y="14"/>
                    </a:cubicBezTo>
                    <a:cubicBezTo>
                      <a:pt x="109" y="10"/>
                      <a:pt x="106" y="7"/>
                      <a:pt x="102" y="7"/>
                    </a:cubicBezTo>
                    <a:cubicBezTo>
                      <a:pt x="96" y="1"/>
                      <a:pt x="86" y="1"/>
                      <a:pt x="7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67" name="Google Shape;4277;p60"/>
              <p:cNvSpPr/>
              <p:nvPr/>
            </p:nvSpPr>
            <p:spPr>
              <a:xfrm flipH="1">
                <a:off x="1110387" y="678457"/>
                <a:ext cx="3104" cy="3035"/>
              </a:xfrm>
              <a:custGeom>
                <a:avLst/>
                <a:gdLst/>
                <a:ahLst/>
                <a:cxnLst/>
                <a:rect l="l" t="t" r="r" b="b"/>
                <a:pathLst>
                  <a:path w="90" h="88" extrusionOk="0">
                    <a:moveTo>
                      <a:pt x="45" y="1"/>
                    </a:moveTo>
                    <a:cubicBezTo>
                      <a:pt x="23" y="1"/>
                      <a:pt x="0" y="16"/>
                      <a:pt x="0" y="45"/>
                    </a:cubicBezTo>
                    <a:cubicBezTo>
                      <a:pt x="0" y="73"/>
                      <a:pt x="23" y="87"/>
                      <a:pt x="45" y="87"/>
                    </a:cubicBezTo>
                    <a:cubicBezTo>
                      <a:pt x="67" y="87"/>
                      <a:pt x="89" y="73"/>
                      <a:pt x="89" y="45"/>
                    </a:cubicBezTo>
                    <a:cubicBezTo>
                      <a:pt x="89" y="16"/>
                      <a:pt x="67" y="1"/>
                      <a:pt x="4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68" name="Google Shape;4278;p60"/>
              <p:cNvSpPr/>
              <p:nvPr/>
            </p:nvSpPr>
            <p:spPr>
              <a:xfrm flipH="1">
                <a:off x="1189579" y="683148"/>
                <a:ext cx="3208" cy="3104"/>
              </a:xfrm>
              <a:custGeom>
                <a:avLst/>
                <a:gdLst/>
                <a:ahLst/>
                <a:cxnLst/>
                <a:rect l="l" t="t" r="r" b="b"/>
                <a:pathLst>
                  <a:path w="93" h="90" extrusionOk="0">
                    <a:moveTo>
                      <a:pt x="46" y="0"/>
                    </a:moveTo>
                    <a:cubicBezTo>
                      <a:pt x="23" y="0"/>
                      <a:pt x="0" y="15"/>
                      <a:pt x="0" y="45"/>
                    </a:cubicBezTo>
                    <a:cubicBezTo>
                      <a:pt x="0" y="74"/>
                      <a:pt x="23" y="89"/>
                      <a:pt x="46" y="89"/>
                    </a:cubicBezTo>
                    <a:cubicBezTo>
                      <a:pt x="70" y="89"/>
                      <a:pt x="93" y="74"/>
                      <a:pt x="93" y="45"/>
                    </a:cubicBezTo>
                    <a:cubicBezTo>
                      <a:pt x="93" y="15"/>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69" name="Google Shape;4279;p60"/>
              <p:cNvSpPr/>
              <p:nvPr/>
            </p:nvSpPr>
            <p:spPr>
              <a:xfrm flipH="1">
                <a:off x="1290914" y="1065758"/>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70" name="Google Shape;4280;p60"/>
              <p:cNvSpPr/>
              <p:nvPr/>
            </p:nvSpPr>
            <p:spPr>
              <a:xfrm flipH="1">
                <a:off x="1304917" y="1110459"/>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71" name="Google Shape;4281;p60"/>
              <p:cNvSpPr/>
              <p:nvPr/>
            </p:nvSpPr>
            <p:spPr>
              <a:xfrm flipH="1">
                <a:off x="1356102" y="1133982"/>
                <a:ext cx="4449" cy="4208"/>
              </a:xfrm>
              <a:custGeom>
                <a:avLst/>
                <a:gdLst/>
                <a:ahLst/>
                <a:cxnLst/>
                <a:rect l="l" t="t" r="r" b="b"/>
                <a:pathLst>
                  <a:path w="129" h="122" extrusionOk="0">
                    <a:moveTo>
                      <a:pt x="69" y="0"/>
                    </a:moveTo>
                    <a:cubicBezTo>
                      <a:pt x="63" y="3"/>
                      <a:pt x="56" y="6"/>
                      <a:pt x="49" y="13"/>
                    </a:cubicBezTo>
                    <a:cubicBezTo>
                      <a:pt x="40" y="23"/>
                      <a:pt x="27" y="33"/>
                      <a:pt x="16" y="46"/>
                    </a:cubicBezTo>
                    <a:cubicBezTo>
                      <a:pt x="10" y="50"/>
                      <a:pt x="7" y="53"/>
                      <a:pt x="7" y="59"/>
                    </a:cubicBezTo>
                    <a:cubicBezTo>
                      <a:pt x="4" y="66"/>
                      <a:pt x="0" y="70"/>
                      <a:pt x="4" y="76"/>
                    </a:cubicBezTo>
                    <a:cubicBezTo>
                      <a:pt x="0" y="82"/>
                      <a:pt x="4" y="89"/>
                      <a:pt x="7" y="96"/>
                    </a:cubicBezTo>
                    <a:cubicBezTo>
                      <a:pt x="7" y="99"/>
                      <a:pt x="10" y="105"/>
                      <a:pt x="16" y="109"/>
                    </a:cubicBezTo>
                    <a:cubicBezTo>
                      <a:pt x="16" y="112"/>
                      <a:pt x="20" y="116"/>
                      <a:pt x="23" y="116"/>
                    </a:cubicBezTo>
                    <a:cubicBezTo>
                      <a:pt x="30" y="119"/>
                      <a:pt x="40" y="122"/>
                      <a:pt x="46" y="122"/>
                    </a:cubicBezTo>
                    <a:lnTo>
                      <a:pt x="60" y="122"/>
                    </a:lnTo>
                    <a:cubicBezTo>
                      <a:pt x="66" y="119"/>
                      <a:pt x="72" y="116"/>
                      <a:pt x="80" y="109"/>
                    </a:cubicBezTo>
                    <a:cubicBezTo>
                      <a:pt x="92" y="99"/>
                      <a:pt x="102" y="89"/>
                      <a:pt x="115" y="76"/>
                    </a:cubicBezTo>
                    <a:cubicBezTo>
                      <a:pt x="119" y="73"/>
                      <a:pt x="122" y="66"/>
                      <a:pt x="125" y="63"/>
                    </a:cubicBezTo>
                    <a:cubicBezTo>
                      <a:pt x="125" y="56"/>
                      <a:pt x="129" y="50"/>
                      <a:pt x="129" y="43"/>
                    </a:cubicBezTo>
                    <a:cubicBezTo>
                      <a:pt x="129" y="40"/>
                      <a:pt x="125" y="33"/>
                      <a:pt x="125" y="26"/>
                    </a:cubicBezTo>
                    <a:cubicBezTo>
                      <a:pt x="122" y="20"/>
                      <a:pt x="119" y="17"/>
                      <a:pt x="115" y="13"/>
                    </a:cubicBezTo>
                    <a:cubicBezTo>
                      <a:pt x="112" y="10"/>
                      <a:pt x="109" y="6"/>
                      <a:pt x="106" y="6"/>
                    </a:cubicBezTo>
                    <a:cubicBezTo>
                      <a:pt x="99"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72" name="Google Shape;4282;p60"/>
              <p:cNvSpPr/>
              <p:nvPr/>
            </p:nvSpPr>
            <p:spPr>
              <a:xfrm flipH="1">
                <a:off x="1013605" y="1062206"/>
                <a:ext cx="3208" cy="4346"/>
              </a:xfrm>
              <a:custGeom>
                <a:avLst/>
                <a:gdLst/>
                <a:ahLst/>
                <a:cxnLst/>
                <a:rect l="l" t="t" r="r" b="b"/>
                <a:pathLst>
                  <a:path w="93" h="126" extrusionOk="0">
                    <a:moveTo>
                      <a:pt x="47" y="0"/>
                    </a:moveTo>
                    <a:cubicBezTo>
                      <a:pt x="43" y="3"/>
                      <a:pt x="40" y="3"/>
                      <a:pt x="36" y="3"/>
                    </a:cubicBezTo>
                    <a:cubicBezTo>
                      <a:pt x="27" y="7"/>
                      <a:pt x="20" y="10"/>
                      <a:pt x="17" y="14"/>
                    </a:cubicBezTo>
                    <a:cubicBezTo>
                      <a:pt x="14" y="17"/>
                      <a:pt x="10" y="20"/>
                      <a:pt x="7" y="23"/>
                    </a:cubicBezTo>
                    <a:cubicBezTo>
                      <a:pt x="3" y="29"/>
                      <a:pt x="3" y="40"/>
                      <a:pt x="3" y="46"/>
                    </a:cubicBezTo>
                    <a:lnTo>
                      <a:pt x="3" y="82"/>
                    </a:lnTo>
                    <a:cubicBezTo>
                      <a:pt x="0" y="86"/>
                      <a:pt x="3" y="93"/>
                      <a:pt x="7" y="99"/>
                    </a:cubicBezTo>
                    <a:cubicBezTo>
                      <a:pt x="7" y="105"/>
                      <a:pt x="10" y="109"/>
                      <a:pt x="17" y="113"/>
                    </a:cubicBezTo>
                    <a:cubicBezTo>
                      <a:pt x="20" y="119"/>
                      <a:pt x="23" y="122"/>
                      <a:pt x="30" y="122"/>
                    </a:cubicBezTo>
                    <a:cubicBezTo>
                      <a:pt x="36" y="125"/>
                      <a:pt x="40" y="125"/>
                      <a:pt x="47" y="125"/>
                    </a:cubicBezTo>
                    <a:lnTo>
                      <a:pt x="59" y="125"/>
                    </a:lnTo>
                    <a:cubicBezTo>
                      <a:pt x="67" y="122"/>
                      <a:pt x="73" y="119"/>
                      <a:pt x="79" y="113"/>
                    </a:cubicBezTo>
                    <a:cubicBezTo>
                      <a:pt x="82" y="109"/>
                      <a:pt x="82" y="105"/>
                      <a:pt x="86" y="102"/>
                    </a:cubicBezTo>
                    <a:cubicBezTo>
                      <a:pt x="89" y="96"/>
                      <a:pt x="93" y="89"/>
                      <a:pt x="93" y="82"/>
                    </a:cubicBezTo>
                    <a:lnTo>
                      <a:pt x="93" y="46"/>
                    </a:lnTo>
                    <a:cubicBezTo>
                      <a:pt x="93" y="40"/>
                      <a:pt x="93" y="37"/>
                      <a:pt x="89" y="29"/>
                    </a:cubicBezTo>
                    <a:cubicBezTo>
                      <a:pt x="86" y="23"/>
                      <a:pt x="82" y="20"/>
                      <a:pt x="79" y="14"/>
                    </a:cubicBezTo>
                    <a:cubicBezTo>
                      <a:pt x="76" y="10"/>
                      <a:pt x="70" y="7"/>
                      <a:pt x="67" y="7"/>
                    </a:cubicBezTo>
                    <a:cubicBezTo>
                      <a:pt x="59" y="3"/>
                      <a:pt x="53" y="0"/>
                      <a:pt x="4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73" name="Google Shape;4283;p60"/>
              <p:cNvSpPr/>
              <p:nvPr/>
            </p:nvSpPr>
            <p:spPr>
              <a:xfrm flipH="1">
                <a:off x="996083" y="1099870"/>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74" name="Google Shape;4284;p60"/>
              <p:cNvSpPr/>
              <p:nvPr/>
            </p:nvSpPr>
            <p:spPr>
              <a:xfrm flipH="1">
                <a:off x="972767" y="1069311"/>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75" name="Google Shape;4285;p60"/>
              <p:cNvSpPr/>
              <p:nvPr/>
            </p:nvSpPr>
            <p:spPr>
              <a:xfrm flipH="1">
                <a:off x="944898" y="1129222"/>
                <a:ext cx="3104" cy="3001"/>
              </a:xfrm>
              <a:custGeom>
                <a:avLst/>
                <a:gdLst/>
                <a:ahLst/>
                <a:cxnLst/>
                <a:rect l="l" t="t" r="r" b="b"/>
                <a:pathLst>
                  <a:path w="90" h="87" extrusionOk="0">
                    <a:moveTo>
                      <a:pt x="45" y="0"/>
                    </a:moveTo>
                    <a:cubicBezTo>
                      <a:pt x="23" y="0"/>
                      <a:pt x="0" y="14"/>
                      <a:pt x="0" y="42"/>
                    </a:cubicBezTo>
                    <a:cubicBezTo>
                      <a:pt x="0" y="72"/>
                      <a:pt x="23" y="87"/>
                      <a:pt x="45" y="87"/>
                    </a:cubicBezTo>
                    <a:cubicBezTo>
                      <a:pt x="67" y="87"/>
                      <a:pt x="90" y="72"/>
                      <a:pt x="90" y="42"/>
                    </a:cubicBezTo>
                    <a:cubicBezTo>
                      <a:pt x="90" y="14"/>
                      <a:pt x="67" y="0"/>
                      <a:pt x="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76" name="Google Shape;4286;p60"/>
              <p:cNvSpPr/>
              <p:nvPr/>
            </p:nvSpPr>
            <p:spPr>
              <a:xfrm flipH="1">
                <a:off x="1315267" y="1038303"/>
                <a:ext cx="69325" cy="47907"/>
              </a:xfrm>
              <a:custGeom>
                <a:avLst/>
                <a:gdLst/>
                <a:ahLst/>
                <a:cxnLst/>
                <a:rect l="l" t="t" r="r" b="b"/>
                <a:pathLst>
                  <a:path w="2010" h="1389" extrusionOk="0">
                    <a:moveTo>
                      <a:pt x="1004" y="1"/>
                    </a:moveTo>
                    <a:cubicBezTo>
                      <a:pt x="450" y="1"/>
                      <a:pt x="1" y="314"/>
                      <a:pt x="1" y="696"/>
                    </a:cubicBezTo>
                    <a:cubicBezTo>
                      <a:pt x="1" y="1079"/>
                      <a:pt x="450" y="1389"/>
                      <a:pt x="1004" y="1389"/>
                    </a:cubicBezTo>
                    <a:cubicBezTo>
                      <a:pt x="1301" y="1389"/>
                      <a:pt x="1568" y="1300"/>
                      <a:pt x="1752" y="1158"/>
                    </a:cubicBezTo>
                    <a:cubicBezTo>
                      <a:pt x="1746" y="1158"/>
                      <a:pt x="1742" y="1158"/>
                      <a:pt x="1739" y="1155"/>
                    </a:cubicBezTo>
                    <a:cubicBezTo>
                      <a:pt x="1733" y="1155"/>
                      <a:pt x="1729" y="1151"/>
                      <a:pt x="1726" y="1145"/>
                    </a:cubicBezTo>
                    <a:cubicBezTo>
                      <a:pt x="1719" y="1142"/>
                      <a:pt x="1716" y="1138"/>
                      <a:pt x="1716" y="1132"/>
                    </a:cubicBezTo>
                    <a:cubicBezTo>
                      <a:pt x="1713" y="1125"/>
                      <a:pt x="1710" y="1122"/>
                      <a:pt x="1710" y="1115"/>
                    </a:cubicBezTo>
                    <a:lnTo>
                      <a:pt x="1710" y="1079"/>
                    </a:lnTo>
                    <a:cubicBezTo>
                      <a:pt x="1710" y="1072"/>
                      <a:pt x="1713" y="1066"/>
                      <a:pt x="1716" y="1056"/>
                    </a:cubicBezTo>
                    <a:cubicBezTo>
                      <a:pt x="1719" y="1056"/>
                      <a:pt x="1722" y="1053"/>
                      <a:pt x="1726" y="1049"/>
                    </a:cubicBezTo>
                    <a:cubicBezTo>
                      <a:pt x="1729" y="1043"/>
                      <a:pt x="1736" y="1039"/>
                      <a:pt x="1746" y="1036"/>
                    </a:cubicBezTo>
                    <a:lnTo>
                      <a:pt x="1759" y="1036"/>
                    </a:lnTo>
                    <a:cubicBezTo>
                      <a:pt x="1762" y="1036"/>
                      <a:pt x="1769" y="1036"/>
                      <a:pt x="1775" y="1039"/>
                    </a:cubicBezTo>
                    <a:cubicBezTo>
                      <a:pt x="1779" y="1039"/>
                      <a:pt x="1786" y="1043"/>
                      <a:pt x="1789" y="1049"/>
                    </a:cubicBezTo>
                    <a:cubicBezTo>
                      <a:pt x="1792" y="1053"/>
                      <a:pt x="1795" y="1056"/>
                      <a:pt x="1798" y="1063"/>
                    </a:cubicBezTo>
                    <a:cubicBezTo>
                      <a:pt x="1802" y="1069"/>
                      <a:pt x="1802" y="1072"/>
                      <a:pt x="1802" y="1079"/>
                    </a:cubicBezTo>
                    <a:lnTo>
                      <a:pt x="1802" y="1115"/>
                    </a:lnTo>
                    <a:lnTo>
                      <a:pt x="1802" y="1118"/>
                    </a:lnTo>
                    <a:cubicBezTo>
                      <a:pt x="1931" y="999"/>
                      <a:pt x="2010" y="855"/>
                      <a:pt x="2010" y="696"/>
                    </a:cubicBezTo>
                    <a:cubicBezTo>
                      <a:pt x="2010" y="314"/>
                      <a:pt x="1558" y="1"/>
                      <a:pt x="10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77" name="Google Shape;4287;p60"/>
              <p:cNvSpPr/>
              <p:nvPr/>
            </p:nvSpPr>
            <p:spPr>
              <a:xfrm flipH="1">
                <a:off x="1322439" y="1074002"/>
                <a:ext cx="3208" cy="4242"/>
              </a:xfrm>
              <a:custGeom>
                <a:avLst/>
                <a:gdLst/>
                <a:ahLst/>
                <a:cxnLst/>
                <a:rect l="l" t="t" r="r" b="b"/>
                <a:pathLst>
                  <a:path w="93" h="123"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3" y="123"/>
                      <a:pt x="37" y="123"/>
                      <a:pt x="43" y="123"/>
                    </a:cubicBezTo>
                    <a:cubicBezTo>
                      <a:pt x="60" y="110"/>
                      <a:pt x="77" y="97"/>
                      <a:pt x="93" y="83"/>
                    </a:cubicBezTo>
                    <a:lnTo>
                      <a:pt x="93" y="80"/>
                    </a:lnTo>
                    <a:lnTo>
                      <a:pt x="93" y="44"/>
                    </a:lnTo>
                    <a:cubicBezTo>
                      <a:pt x="93" y="37"/>
                      <a:pt x="93" y="34"/>
                      <a:pt x="89" y="28"/>
                    </a:cubicBezTo>
                    <a:cubicBezTo>
                      <a:pt x="86" y="21"/>
                      <a:pt x="83" y="18"/>
                      <a:pt x="80" y="14"/>
                    </a:cubicBezTo>
                    <a:cubicBezTo>
                      <a:pt x="77" y="8"/>
                      <a:pt x="70" y="4"/>
                      <a:pt x="66" y="4"/>
                    </a:cubicBezTo>
                    <a:cubicBezTo>
                      <a:pt x="60" y="1"/>
                      <a:pt x="53" y="1"/>
                      <a:pt x="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78" name="Google Shape;4288;p60"/>
              <p:cNvSpPr/>
              <p:nvPr/>
            </p:nvSpPr>
            <p:spPr>
              <a:xfrm flipH="1">
                <a:off x="896889" y="1037165"/>
                <a:ext cx="69428" cy="47907"/>
              </a:xfrm>
              <a:custGeom>
                <a:avLst/>
                <a:gdLst/>
                <a:ahLst/>
                <a:cxnLst/>
                <a:rect l="l" t="t" r="r" b="b"/>
                <a:pathLst>
                  <a:path w="2013" h="1389" extrusionOk="0">
                    <a:moveTo>
                      <a:pt x="1006" y="0"/>
                    </a:moveTo>
                    <a:cubicBezTo>
                      <a:pt x="452" y="0"/>
                      <a:pt x="0" y="311"/>
                      <a:pt x="0" y="696"/>
                    </a:cubicBezTo>
                    <a:cubicBezTo>
                      <a:pt x="0" y="1079"/>
                      <a:pt x="452" y="1389"/>
                      <a:pt x="1006" y="1389"/>
                    </a:cubicBezTo>
                    <a:cubicBezTo>
                      <a:pt x="1560" y="1389"/>
                      <a:pt x="2012" y="1079"/>
                      <a:pt x="2012" y="696"/>
                    </a:cubicBezTo>
                    <a:cubicBezTo>
                      <a:pt x="2012" y="311"/>
                      <a:pt x="1560" y="0"/>
                      <a:pt x="100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grpSp>
        <p:sp>
          <p:nvSpPr>
            <p:cNvPr id="59" name="Google Shape;4289;p60"/>
            <p:cNvSpPr/>
            <p:nvPr/>
          </p:nvSpPr>
          <p:spPr>
            <a:xfrm flipH="1">
              <a:off x="1138500" y="1122565"/>
              <a:ext cx="97503" cy="54218"/>
            </a:xfrm>
            <a:custGeom>
              <a:avLst/>
              <a:gdLst/>
              <a:ahLst/>
              <a:cxnLst/>
              <a:rect l="l" t="t" r="r" b="b"/>
              <a:pathLst>
                <a:path w="2827" h="1572" extrusionOk="0">
                  <a:moveTo>
                    <a:pt x="2827" y="1"/>
                  </a:moveTo>
                  <a:lnTo>
                    <a:pt x="2827" y="1"/>
                  </a:lnTo>
                  <a:cubicBezTo>
                    <a:pt x="2827" y="1"/>
                    <a:pt x="2787" y="57"/>
                    <a:pt x="2728" y="156"/>
                  </a:cubicBezTo>
                  <a:cubicBezTo>
                    <a:pt x="2694" y="206"/>
                    <a:pt x="2662" y="265"/>
                    <a:pt x="2615" y="331"/>
                  </a:cubicBezTo>
                  <a:cubicBezTo>
                    <a:pt x="2569" y="397"/>
                    <a:pt x="2519" y="473"/>
                    <a:pt x="2464" y="552"/>
                  </a:cubicBezTo>
                  <a:cubicBezTo>
                    <a:pt x="2405" y="631"/>
                    <a:pt x="2341" y="717"/>
                    <a:pt x="2273" y="800"/>
                  </a:cubicBezTo>
                  <a:cubicBezTo>
                    <a:pt x="2203" y="888"/>
                    <a:pt x="2121" y="971"/>
                    <a:pt x="2038" y="1054"/>
                  </a:cubicBezTo>
                  <a:cubicBezTo>
                    <a:pt x="1867" y="1208"/>
                    <a:pt x="1653" y="1354"/>
                    <a:pt x="1425" y="1354"/>
                  </a:cubicBezTo>
                  <a:cubicBezTo>
                    <a:pt x="1412" y="1355"/>
                    <a:pt x="1398" y="1355"/>
                    <a:pt x="1385" y="1355"/>
                  </a:cubicBezTo>
                  <a:cubicBezTo>
                    <a:pt x="1172" y="1355"/>
                    <a:pt x="966" y="1233"/>
                    <a:pt x="798" y="1093"/>
                  </a:cubicBezTo>
                  <a:cubicBezTo>
                    <a:pt x="624" y="938"/>
                    <a:pt x="478" y="763"/>
                    <a:pt x="360" y="605"/>
                  </a:cubicBezTo>
                  <a:cubicBezTo>
                    <a:pt x="244" y="450"/>
                    <a:pt x="152" y="311"/>
                    <a:pt x="93" y="212"/>
                  </a:cubicBezTo>
                  <a:cubicBezTo>
                    <a:pt x="33" y="113"/>
                    <a:pt x="0" y="57"/>
                    <a:pt x="0" y="57"/>
                  </a:cubicBezTo>
                  <a:lnTo>
                    <a:pt x="0" y="57"/>
                  </a:lnTo>
                  <a:cubicBezTo>
                    <a:pt x="0" y="57"/>
                    <a:pt x="63" y="318"/>
                    <a:pt x="257" y="674"/>
                  </a:cubicBezTo>
                  <a:cubicBezTo>
                    <a:pt x="353" y="849"/>
                    <a:pt x="485" y="1050"/>
                    <a:pt x="670" y="1235"/>
                  </a:cubicBezTo>
                  <a:cubicBezTo>
                    <a:pt x="766" y="1324"/>
                    <a:pt x="874" y="1410"/>
                    <a:pt x="1003" y="1476"/>
                  </a:cubicBezTo>
                  <a:cubicBezTo>
                    <a:pt x="1122" y="1534"/>
                    <a:pt x="1259" y="1572"/>
                    <a:pt x="1399" y="1572"/>
                  </a:cubicBezTo>
                  <a:cubicBezTo>
                    <a:pt x="1410" y="1572"/>
                    <a:pt x="1421" y="1572"/>
                    <a:pt x="1431" y="1571"/>
                  </a:cubicBezTo>
                  <a:cubicBezTo>
                    <a:pt x="1586" y="1568"/>
                    <a:pt x="1732" y="1518"/>
                    <a:pt x="1854" y="1445"/>
                  </a:cubicBezTo>
                  <a:cubicBezTo>
                    <a:pt x="1982" y="1377"/>
                    <a:pt x="2081" y="1281"/>
                    <a:pt x="2174" y="1188"/>
                  </a:cubicBezTo>
                  <a:cubicBezTo>
                    <a:pt x="2349" y="997"/>
                    <a:pt x="2474" y="796"/>
                    <a:pt x="2569" y="618"/>
                  </a:cubicBezTo>
                  <a:cubicBezTo>
                    <a:pt x="2618" y="529"/>
                    <a:pt x="2652" y="443"/>
                    <a:pt x="2685" y="371"/>
                  </a:cubicBezTo>
                  <a:cubicBezTo>
                    <a:pt x="2721" y="295"/>
                    <a:pt x="2744" y="229"/>
                    <a:pt x="2764" y="176"/>
                  </a:cubicBezTo>
                  <a:cubicBezTo>
                    <a:pt x="2807" y="64"/>
                    <a:pt x="2827" y="1"/>
                    <a:pt x="282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60" name="Google Shape;4290;p60"/>
            <p:cNvSpPr/>
            <p:nvPr/>
          </p:nvSpPr>
          <p:spPr>
            <a:xfrm>
              <a:off x="773425" y="849112"/>
              <a:ext cx="801021" cy="496867"/>
            </a:xfrm>
            <a:custGeom>
              <a:avLst/>
              <a:gdLst/>
              <a:ahLst/>
              <a:cxnLst/>
              <a:rect l="l" t="t" r="r" b="b"/>
              <a:pathLst>
                <a:path w="28534" h="17701" extrusionOk="0">
                  <a:moveTo>
                    <a:pt x="28256" y="1"/>
                  </a:moveTo>
                  <a:cubicBezTo>
                    <a:pt x="26647" y="5079"/>
                    <a:pt x="24247" y="10893"/>
                    <a:pt x="16935" y="12776"/>
                  </a:cubicBezTo>
                  <a:cubicBezTo>
                    <a:pt x="15009" y="13272"/>
                    <a:pt x="13293" y="13490"/>
                    <a:pt x="11730" y="13490"/>
                  </a:cubicBezTo>
                  <a:cubicBezTo>
                    <a:pt x="6893" y="13490"/>
                    <a:pt x="3529" y="11399"/>
                    <a:pt x="0" y="8961"/>
                  </a:cubicBezTo>
                  <a:lnTo>
                    <a:pt x="0" y="8961"/>
                  </a:lnTo>
                  <a:cubicBezTo>
                    <a:pt x="96" y="9456"/>
                    <a:pt x="218" y="9940"/>
                    <a:pt x="367" y="10406"/>
                  </a:cubicBezTo>
                  <a:lnTo>
                    <a:pt x="367" y="10412"/>
                  </a:lnTo>
                  <a:cubicBezTo>
                    <a:pt x="412" y="10557"/>
                    <a:pt x="462" y="10703"/>
                    <a:pt x="515" y="10847"/>
                  </a:cubicBezTo>
                  <a:cubicBezTo>
                    <a:pt x="518" y="10857"/>
                    <a:pt x="522" y="10867"/>
                    <a:pt x="525" y="10877"/>
                  </a:cubicBezTo>
                  <a:cubicBezTo>
                    <a:pt x="571" y="11012"/>
                    <a:pt x="624" y="11144"/>
                    <a:pt x="676" y="11276"/>
                  </a:cubicBezTo>
                  <a:cubicBezTo>
                    <a:pt x="683" y="11292"/>
                    <a:pt x="689" y="11312"/>
                    <a:pt x="696" y="11329"/>
                  </a:cubicBezTo>
                  <a:cubicBezTo>
                    <a:pt x="749" y="11455"/>
                    <a:pt x="802" y="11576"/>
                    <a:pt x="858" y="11698"/>
                  </a:cubicBezTo>
                  <a:cubicBezTo>
                    <a:pt x="868" y="11721"/>
                    <a:pt x="878" y="11744"/>
                    <a:pt x="887" y="11767"/>
                  </a:cubicBezTo>
                  <a:cubicBezTo>
                    <a:pt x="944" y="11883"/>
                    <a:pt x="1000" y="11995"/>
                    <a:pt x="1056" y="12108"/>
                  </a:cubicBezTo>
                  <a:cubicBezTo>
                    <a:pt x="1072" y="12137"/>
                    <a:pt x="1082" y="12163"/>
                    <a:pt x="1099" y="12193"/>
                  </a:cubicBezTo>
                  <a:cubicBezTo>
                    <a:pt x="1171" y="12332"/>
                    <a:pt x="1247" y="12467"/>
                    <a:pt x="1323" y="12602"/>
                  </a:cubicBezTo>
                  <a:cubicBezTo>
                    <a:pt x="3753" y="16758"/>
                    <a:pt x="9234" y="17114"/>
                    <a:pt x="13664" y="17572"/>
                  </a:cubicBezTo>
                  <a:cubicBezTo>
                    <a:pt x="14489" y="17657"/>
                    <a:pt x="15271" y="17700"/>
                    <a:pt x="16013" y="17700"/>
                  </a:cubicBezTo>
                  <a:cubicBezTo>
                    <a:pt x="22807" y="17700"/>
                    <a:pt x="26184" y="14111"/>
                    <a:pt x="27564" y="6794"/>
                  </a:cubicBezTo>
                  <a:cubicBezTo>
                    <a:pt x="27982" y="4578"/>
                    <a:pt x="28533" y="2197"/>
                    <a:pt x="28256" y="1"/>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grpSp>
      <p:grpSp>
        <p:nvGrpSpPr>
          <p:cNvPr id="79" name="Google Shape;4291;p60"/>
          <p:cNvGrpSpPr/>
          <p:nvPr/>
        </p:nvGrpSpPr>
        <p:grpSpPr>
          <a:xfrm>
            <a:off x="649682" y="273645"/>
            <a:ext cx="1423239" cy="1423836"/>
            <a:chOff x="-1361103" y="621343"/>
            <a:chExt cx="1067429" cy="1067877"/>
          </a:xfrm>
        </p:grpSpPr>
        <p:sp>
          <p:nvSpPr>
            <p:cNvPr id="80" name="Google Shape;4292;p60"/>
            <p:cNvSpPr/>
            <p:nvPr/>
          </p:nvSpPr>
          <p:spPr>
            <a:xfrm>
              <a:off x="-969456" y="621343"/>
              <a:ext cx="91123" cy="110816"/>
            </a:xfrm>
            <a:custGeom>
              <a:avLst/>
              <a:gdLst/>
              <a:ahLst/>
              <a:cxnLst/>
              <a:rect l="l" t="t" r="r" b="b"/>
              <a:pathLst>
                <a:path w="2642" h="3213" extrusionOk="0">
                  <a:moveTo>
                    <a:pt x="684" y="1"/>
                  </a:moveTo>
                  <a:cubicBezTo>
                    <a:pt x="676" y="1"/>
                    <a:pt x="668" y="2"/>
                    <a:pt x="660" y="4"/>
                  </a:cubicBezTo>
                  <a:cubicBezTo>
                    <a:pt x="620" y="14"/>
                    <a:pt x="591" y="44"/>
                    <a:pt x="584" y="80"/>
                  </a:cubicBezTo>
                  <a:cubicBezTo>
                    <a:pt x="356" y="1076"/>
                    <a:pt x="162" y="2088"/>
                    <a:pt x="3" y="3094"/>
                  </a:cubicBezTo>
                  <a:cubicBezTo>
                    <a:pt x="0" y="3127"/>
                    <a:pt x="10" y="3160"/>
                    <a:pt x="37" y="3183"/>
                  </a:cubicBezTo>
                  <a:cubicBezTo>
                    <a:pt x="56" y="3203"/>
                    <a:pt x="79" y="3213"/>
                    <a:pt x="105" y="3213"/>
                  </a:cubicBezTo>
                  <a:cubicBezTo>
                    <a:pt x="112" y="3213"/>
                    <a:pt x="122" y="3210"/>
                    <a:pt x="128" y="3210"/>
                  </a:cubicBezTo>
                  <a:cubicBezTo>
                    <a:pt x="996" y="2998"/>
                    <a:pt x="1738" y="2896"/>
                    <a:pt x="2533" y="2883"/>
                  </a:cubicBezTo>
                  <a:cubicBezTo>
                    <a:pt x="2573" y="2883"/>
                    <a:pt x="2605" y="2863"/>
                    <a:pt x="2622" y="2830"/>
                  </a:cubicBezTo>
                  <a:cubicBezTo>
                    <a:pt x="2641" y="2797"/>
                    <a:pt x="2638" y="2761"/>
                    <a:pt x="2618" y="2728"/>
                  </a:cubicBezTo>
                  <a:cubicBezTo>
                    <a:pt x="2045" y="1808"/>
                    <a:pt x="1454" y="858"/>
                    <a:pt x="762" y="37"/>
                  </a:cubicBezTo>
                  <a:cubicBezTo>
                    <a:pt x="741" y="14"/>
                    <a:pt x="713" y="1"/>
                    <a:pt x="6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81" name="Google Shape;4293;p60"/>
            <p:cNvSpPr/>
            <p:nvPr/>
          </p:nvSpPr>
          <p:spPr>
            <a:xfrm>
              <a:off x="-823765" y="644935"/>
              <a:ext cx="103642" cy="111679"/>
            </a:xfrm>
            <a:custGeom>
              <a:avLst/>
              <a:gdLst/>
              <a:ahLst/>
              <a:cxnLst/>
              <a:rect l="l" t="t" r="r" b="b"/>
              <a:pathLst>
                <a:path w="3005" h="3238" extrusionOk="0">
                  <a:moveTo>
                    <a:pt x="1933" y="1"/>
                  </a:moveTo>
                  <a:cubicBezTo>
                    <a:pt x="1905" y="1"/>
                    <a:pt x="1876" y="14"/>
                    <a:pt x="1857" y="36"/>
                  </a:cubicBezTo>
                  <a:lnTo>
                    <a:pt x="1557" y="382"/>
                  </a:lnTo>
                  <a:cubicBezTo>
                    <a:pt x="960" y="1068"/>
                    <a:pt x="443" y="1658"/>
                    <a:pt x="20" y="2321"/>
                  </a:cubicBezTo>
                  <a:cubicBezTo>
                    <a:pt x="4" y="2347"/>
                    <a:pt x="0" y="2381"/>
                    <a:pt x="11" y="2410"/>
                  </a:cubicBezTo>
                  <a:cubicBezTo>
                    <a:pt x="20" y="2440"/>
                    <a:pt x="43" y="2463"/>
                    <a:pt x="70" y="2473"/>
                  </a:cubicBezTo>
                  <a:cubicBezTo>
                    <a:pt x="898" y="2773"/>
                    <a:pt x="1709" y="2994"/>
                    <a:pt x="2877" y="3238"/>
                  </a:cubicBezTo>
                  <a:lnTo>
                    <a:pt x="2896" y="3238"/>
                  </a:lnTo>
                  <a:cubicBezTo>
                    <a:pt x="2923" y="3238"/>
                    <a:pt x="2949" y="3228"/>
                    <a:pt x="2968" y="3208"/>
                  </a:cubicBezTo>
                  <a:cubicBezTo>
                    <a:pt x="2991" y="3185"/>
                    <a:pt x="3005" y="3148"/>
                    <a:pt x="2995" y="3116"/>
                  </a:cubicBezTo>
                  <a:cubicBezTo>
                    <a:pt x="2787" y="2067"/>
                    <a:pt x="2464" y="1042"/>
                    <a:pt x="2029" y="62"/>
                  </a:cubicBezTo>
                  <a:cubicBezTo>
                    <a:pt x="2016" y="29"/>
                    <a:pt x="1986" y="6"/>
                    <a:pt x="1950" y="2"/>
                  </a:cubicBezTo>
                  <a:cubicBezTo>
                    <a:pt x="1944" y="1"/>
                    <a:pt x="1939" y="1"/>
                    <a:pt x="193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82" name="Google Shape;4294;p60"/>
            <p:cNvSpPr/>
            <p:nvPr/>
          </p:nvSpPr>
          <p:spPr>
            <a:xfrm>
              <a:off x="-666209" y="690463"/>
              <a:ext cx="102746" cy="122336"/>
            </a:xfrm>
            <a:custGeom>
              <a:avLst/>
              <a:gdLst/>
              <a:ahLst/>
              <a:cxnLst/>
              <a:rect l="l" t="t" r="r" b="b"/>
              <a:pathLst>
                <a:path w="2979" h="3547" extrusionOk="0">
                  <a:moveTo>
                    <a:pt x="2871" y="1"/>
                  </a:moveTo>
                  <a:cubicBezTo>
                    <a:pt x="2853" y="1"/>
                    <a:pt x="2834" y="6"/>
                    <a:pt x="2816" y="15"/>
                  </a:cubicBezTo>
                  <a:cubicBezTo>
                    <a:pt x="1699" y="727"/>
                    <a:pt x="854" y="1539"/>
                    <a:pt x="36" y="2323"/>
                  </a:cubicBezTo>
                  <a:cubicBezTo>
                    <a:pt x="14" y="2347"/>
                    <a:pt x="0" y="2379"/>
                    <a:pt x="6" y="2413"/>
                  </a:cubicBezTo>
                  <a:cubicBezTo>
                    <a:pt x="10" y="2442"/>
                    <a:pt x="30" y="2472"/>
                    <a:pt x="59" y="2489"/>
                  </a:cubicBezTo>
                  <a:cubicBezTo>
                    <a:pt x="815" y="2881"/>
                    <a:pt x="1510" y="3204"/>
                    <a:pt x="2312" y="3537"/>
                  </a:cubicBezTo>
                  <a:cubicBezTo>
                    <a:pt x="2322" y="3544"/>
                    <a:pt x="2335" y="3547"/>
                    <a:pt x="2352" y="3547"/>
                  </a:cubicBezTo>
                  <a:cubicBezTo>
                    <a:pt x="2368" y="3547"/>
                    <a:pt x="2385" y="3540"/>
                    <a:pt x="2401" y="3534"/>
                  </a:cubicBezTo>
                  <a:cubicBezTo>
                    <a:pt x="2428" y="3518"/>
                    <a:pt x="2447" y="3491"/>
                    <a:pt x="2451" y="3458"/>
                  </a:cubicBezTo>
                  <a:lnTo>
                    <a:pt x="2974" y="117"/>
                  </a:lnTo>
                  <a:cubicBezTo>
                    <a:pt x="2978" y="78"/>
                    <a:pt x="2962" y="38"/>
                    <a:pt x="2929" y="18"/>
                  </a:cubicBezTo>
                  <a:cubicBezTo>
                    <a:pt x="2911" y="6"/>
                    <a:pt x="2892" y="1"/>
                    <a:pt x="28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83" name="Google Shape;4295;p60"/>
            <p:cNvSpPr/>
            <p:nvPr/>
          </p:nvSpPr>
          <p:spPr>
            <a:xfrm>
              <a:off x="-512655" y="815976"/>
              <a:ext cx="117887" cy="105022"/>
            </a:xfrm>
            <a:custGeom>
              <a:avLst/>
              <a:gdLst/>
              <a:ahLst/>
              <a:cxnLst/>
              <a:rect l="l" t="t" r="r" b="b"/>
              <a:pathLst>
                <a:path w="3418" h="3045" extrusionOk="0">
                  <a:moveTo>
                    <a:pt x="3311" y="0"/>
                  </a:moveTo>
                  <a:cubicBezTo>
                    <a:pt x="3308" y="0"/>
                    <a:pt x="3305" y="0"/>
                    <a:pt x="3302" y="0"/>
                  </a:cubicBezTo>
                  <a:cubicBezTo>
                    <a:pt x="2108" y="83"/>
                    <a:pt x="1108" y="326"/>
                    <a:pt x="63" y="789"/>
                  </a:cubicBezTo>
                  <a:cubicBezTo>
                    <a:pt x="33" y="801"/>
                    <a:pt x="14" y="831"/>
                    <a:pt x="7" y="861"/>
                  </a:cubicBezTo>
                  <a:cubicBezTo>
                    <a:pt x="0" y="894"/>
                    <a:pt x="10" y="930"/>
                    <a:pt x="30" y="953"/>
                  </a:cubicBezTo>
                  <a:cubicBezTo>
                    <a:pt x="347" y="1287"/>
                    <a:pt x="647" y="1617"/>
                    <a:pt x="944" y="1940"/>
                  </a:cubicBezTo>
                  <a:cubicBezTo>
                    <a:pt x="1267" y="2293"/>
                    <a:pt x="1600" y="2655"/>
                    <a:pt x="1939" y="3011"/>
                  </a:cubicBezTo>
                  <a:cubicBezTo>
                    <a:pt x="1959" y="3031"/>
                    <a:pt x="1985" y="3044"/>
                    <a:pt x="2012" y="3044"/>
                  </a:cubicBezTo>
                  <a:cubicBezTo>
                    <a:pt x="2019" y="3044"/>
                    <a:pt x="2025" y="3041"/>
                    <a:pt x="2032" y="3041"/>
                  </a:cubicBezTo>
                  <a:cubicBezTo>
                    <a:pt x="2068" y="3034"/>
                    <a:pt x="2098" y="3008"/>
                    <a:pt x="2108" y="2975"/>
                  </a:cubicBezTo>
                  <a:cubicBezTo>
                    <a:pt x="2460" y="2002"/>
                    <a:pt x="2895" y="1052"/>
                    <a:pt x="3400" y="152"/>
                  </a:cubicBezTo>
                  <a:cubicBezTo>
                    <a:pt x="3417" y="119"/>
                    <a:pt x="3417" y="76"/>
                    <a:pt x="3397" y="46"/>
                  </a:cubicBezTo>
                  <a:cubicBezTo>
                    <a:pt x="3379" y="16"/>
                    <a:pt x="3347" y="0"/>
                    <a:pt x="33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84" name="Google Shape;4296;p60"/>
            <p:cNvSpPr/>
            <p:nvPr/>
          </p:nvSpPr>
          <p:spPr>
            <a:xfrm>
              <a:off x="-1282291" y="850433"/>
              <a:ext cx="129958" cy="122543"/>
            </a:xfrm>
            <a:custGeom>
              <a:avLst/>
              <a:gdLst/>
              <a:ahLst/>
              <a:cxnLst/>
              <a:rect l="l" t="t" r="r" b="b"/>
              <a:pathLst>
                <a:path w="3768" h="3553" extrusionOk="0">
                  <a:moveTo>
                    <a:pt x="113" y="0"/>
                  </a:moveTo>
                  <a:cubicBezTo>
                    <a:pt x="73" y="0"/>
                    <a:pt x="44" y="17"/>
                    <a:pt x="24" y="47"/>
                  </a:cubicBezTo>
                  <a:cubicBezTo>
                    <a:pt x="4" y="76"/>
                    <a:pt x="1" y="113"/>
                    <a:pt x="17" y="146"/>
                  </a:cubicBezTo>
                  <a:cubicBezTo>
                    <a:pt x="588" y="1350"/>
                    <a:pt x="1224" y="2444"/>
                    <a:pt x="1838" y="3503"/>
                  </a:cubicBezTo>
                  <a:cubicBezTo>
                    <a:pt x="1857" y="3533"/>
                    <a:pt x="1891" y="3552"/>
                    <a:pt x="1927" y="3552"/>
                  </a:cubicBezTo>
                  <a:lnTo>
                    <a:pt x="1930" y="3552"/>
                  </a:lnTo>
                  <a:cubicBezTo>
                    <a:pt x="1970" y="3552"/>
                    <a:pt x="2003" y="3530"/>
                    <a:pt x="2019" y="3496"/>
                  </a:cubicBezTo>
                  <a:cubicBezTo>
                    <a:pt x="2540" y="2414"/>
                    <a:pt x="3121" y="1419"/>
                    <a:pt x="3744" y="535"/>
                  </a:cubicBezTo>
                  <a:cubicBezTo>
                    <a:pt x="3764" y="508"/>
                    <a:pt x="3767" y="472"/>
                    <a:pt x="3754" y="440"/>
                  </a:cubicBezTo>
                  <a:cubicBezTo>
                    <a:pt x="3740" y="409"/>
                    <a:pt x="3714" y="383"/>
                    <a:pt x="3681" y="376"/>
                  </a:cubicBezTo>
                  <a:cubicBezTo>
                    <a:pt x="2419" y="99"/>
                    <a:pt x="1247" y="47"/>
                    <a:pt x="1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85" name="Google Shape;4297;p60"/>
            <p:cNvSpPr/>
            <p:nvPr/>
          </p:nvSpPr>
          <p:spPr>
            <a:xfrm>
              <a:off x="-1146016" y="706260"/>
              <a:ext cx="96606" cy="126233"/>
            </a:xfrm>
            <a:custGeom>
              <a:avLst/>
              <a:gdLst/>
              <a:ahLst/>
              <a:cxnLst/>
              <a:rect l="l" t="t" r="r" b="b"/>
              <a:pathLst>
                <a:path w="2801" h="3660" extrusionOk="0">
                  <a:moveTo>
                    <a:pt x="108" y="1"/>
                  </a:moveTo>
                  <a:cubicBezTo>
                    <a:pt x="88" y="1"/>
                    <a:pt x="68" y="7"/>
                    <a:pt x="50" y="19"/>
                  </a:cubicBezTo>
                  <a:cubicBezTo>
                    <a:pt x="17" y="38"/>
                    <a:pt x="1" y="72"/>
                    <a:pt x="4" y="108"/>
                  </a:cubicBezTo>
                  <a:cubicBezTo>
                    <a:pt x="73" y="1268"/>
                    <a:pt x="221" y="2436"/>
                    <a:pt x="363" y="3571"/>
                  </a:cubicBezTo>
                  <a:cubicBezTo>
                    <a:pt x="367" y="3610"/>
                    <a:pt x="393" y="3640"/>
                    <a:pt x="430" y="3653"/>
                  </a:cubicBezTo>
                  <a:cubicBezTo>
                    <a:pt x="439" y="3659"/>
                    <a:pt x="453" y="3659"/>
                    <a:pt x="462" y="3659"/>
                  </a:cubicBezTo>
                  <a:cubicBezTo>
                    <a:pt x="489" y="3659"/>
                    <a:pt x="515" y="3653"/>
                    <a:pt x="532" y="3633"/>
                  </a:cubicBezTo>
                  <a:cubicBezTo>
                    <a:pt x="1290" y="2941"/>
                    <a:pt x="1983" y="2320"/>
                    <a:pt x="2751" y="1793"/>
                  </a:cubicBezTo>
                  <a:cubicBezTo>
                    <a:pt x="2777" y="1773"/>
                    <a:pt x="2794" y="1746"/>
                    <a:pt x="2797" y="1714"/>
                  </a:cubicBezTo>
                  <a:cubicBezTo>
                    <a:pt x="2801" y="1684"/>
                    <a:pt x="2787" y="1655"/>
                    <a:pt x="2765" y="1632"/>
                  </a:cubicBezTo>
                  <a:cubicBezTo>
                    <a:pt x="2191" y="1101"/>
                    <a:pt x="1360" y="583"/>
                    <a:pt x="149" y="9"/>
                  </a:cubicBezTo>
                  <a:cubicBezTo>
                    <a:pt x="136" y="4"/>
                    <a:pt x="122" y="1"/>
                    <a:pt x="1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86" name="Google Shape;4298;p60"/>
            <p:cNvSpPr/>
            <p:nvPr/>
          </p:nvSpPr>
          <p:spPr>
            <a:xfrm>
              <a:off x="-1361103" y="1052620"/>
              <a:ext cx="120025" cy="102228"/>
            </a:xfrm>
            <a:custGeom>
              <a:avLst/>
              <a:gdLst/>
              <a:ahLst/>
              <a:cxnLst/>
              <a:rect l="l" t="t" r="r" b="b"/>
              <a:pathLst>
                <a:path w="3480" h="2964" extrusionOk="0">
                  <a:moveTo>
                    <a:pt x="3369" y="0"/>
                  </a:moveTo>
                  <a:cubicBezTo>
                    <a:pt x="3362" y="0"/>
                    <a:pt x="3355" y="1"/>
                    <a:pt x="3348" y="2"/>
                  </a:cubicBezTo>
                  <a:cubicBezTo>
                    <a:pt x="2075" y="296"/>
                    <a:pt x="1063" y="560"/>
                    <a:pt x="83" y="817"/>
                  </a:cubicBezTo>
                  <a:cubicBezTo>
                    <a:pt x="46" y="823"/>
                    <a:pt x="20" y="853"/>
                    <a:pt x="10" y="890"/>
                  </a:cubicBezTo>
                  <a:cubicBezTo>
                    <a:pt x="0" y="925"/>
                    <a:pt x="10" y="962"/>
                    <a:pt x="37" y="989"/>
                  </a:cubicBezTo>
                  <a:cubicBezTo>
                    <a:pt x="759" y="1677"/>
                    <a:pt x="1643" y="2301"/>
                    <a:pt x="2817" y="2951"/>
                  </a:cubicBezTo>
                  <a:cubicBezTo>
                    <a:pt x="2833" y="2957"/>
                    <a:pt x="2850" y="2963"/>
                    <a:pt x="2866" y="2963"/>
                  </a:cubicBezTo>
                  <a:cubicBezTo>
                    <a:pt x="2883" y="2963"/>
                    <a:pt x="2899" y="2960"/>
                    <a:pt x="2912" y="2951"/>
                  </a:cubicBezTo>
                  <a:cubicBezTo>
                    <a:pt x="2942" y="2937"/>
                    <a:pt x="2962" y="2908"/>
                    <a:pt x="2969" y="2875"/>
                  </a:cubicBezTo>
                  <a:cubicBezTo>
                    <a:pt x="3084" y="2047"/>
                    <a:pt x="3232" y="1074"/>
                    <a:pt x="3470" y="127"/>
                  </a:cubicBezTo>
                  <a:cubicBezTo>
                    <a:pt x="3480" y="91"/>
                    <a:pt x="3470" y="55"/>
                    <a:pt x="3443" y="29"/>
                  </a:cubicBezTo>
                  <a:cubicBezTo>
                    <a:pt x="3423" y="10"/>
                    <a:pt x="3396" y="0"/>
                    <a:pt x="33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87" name="Google Shape;4299;p60"/>
            <p:cNvSpPr/>
            <p:nvPr/>
          </p:nvSpPr>
          <p:spPr>
            <a:xfrm>
              <a:off x="-1355067" y="1235285"/>
              <a:ext cx="108540" cy="109851"/>
            </a:xfrm>
            <a:custGeom>
              <a:avLst/>
              <a:gdLst/>
              <a:ahLst/>
              <a:cxnLst/>
              <a:rect l="l" t="t" r="r" b="b"/>
              <a:pathLst>
                <a:path w="3147" h="3185" extrusionOk="0">
                  <a:moveTo>
                    <a:pt x="2577" y="0"/>
                  </a:moveTo>
                  <a:cubicBezTo>
                    <a:pt x="2552" y="0"/>
                    <a:pt x="2527" y="9"/>
                    <a:pt x="2506" y="26"/>
                  </a:cubicBezTo>
                  <a:cubicBezTo>
                    <a:pt x="1979" y="497"/>
                    <a:pt x="1544" y="913"/>
                    <a:pt x="1121" y="1315"/>
                  </a:cubicBezTo>
                  <a:cubicBezTo>
                    <a:pt x="752" y="1672"/>
                    <a:pt x="399" y="2008"/>
                    <a:pt x="40" y="2325"/>
                  </a:cubicBezTo>
                  <a:cubicBezTo>
                    <a:pt x="13" y="2347"/>
                    <a:pt x="0" y="2384"/>
                    <a:pt x="7" y="2420"/>
                  </a:cubicBezTo>
                  <a:cubicBezTo>
                    <a:pt x="17" y="2456"/>
                    <a:pt x="40" y="2486"/>
                    <a:pt x="76" y="2496"/>
                  </a:cubicBezTo>
                  <a:cubicBezTo>
                    <a:pt x="947" y="2786"/>
                    <a:pt x="1940" y="3017"/>
                    <a:pt x="3025" y="3185"/>
                  </a:cubicBezTo>
                  <a:lnTo>
                    <a:pt x="3037" y="3185"/>
                  </a:lnTo>
                  <a:cubicBezTo>
                    <a:pt x="3067" y="3185"/>
                    <a:pt x="3097" y="3172"/>
                    <a:pt x="3116" y="3148"/>
                  </a:cubicBezTo>
                  <a:cubicBezTo>
                    <a:pt x="3139" y="3122"/>
                    <a:pt x="3147" y="3086"/>
                    <a:pt x="3136" y="3054"/>
                  </a:cubicBezTo>
                  <a:cubicBezTo>
                    <a:pt x="2833" y="2116"/>
                    <a:pt x="2675" y="1098"/>
                    <a:pt x="2678" y="101"/>
                  </a:cubicBezTo>
                  <a:cubicBezTo>
                    <a:pt x="2678" y="62"/>
                    <a:pt x="2655" y="26"/>
                    <a:pt x="2619" y="9"/>
                  </a:cubicBezTo>
                  <a:cubicBezTo>
                    <a:pt x="2605" y="3"/>
                    <a:pt x="2591" y="0"/>
                    <a:pt x="25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88" name="Google Shape;4300;p60"/>
            <p:cNvSpPr/>
            <p:nvPr/>
          </p:nvSpPr>
          <p:spPr>
            <a:xfrm>
              <a:off x="-1267045" y="1419503"/>
              <a:ext cx="121163" cy="106195"/>
            </a:xfrm>
            <a:custGeom>
              <a:avLst/>
              <a:gdLst/>
              <a:ahLst/>
              <a:cxnLst/>
              <a:rect l="l" t="t" r="r" b="b"/>
              <a:pathLst>
                <a:path w="3513" h="3079" extrusionOk="0">
                  <a:moveTo>
                    <a:pt x="1735" y="0"/>
                  </a:moveTo>
                  <a:cubicBezTo>
                    <a:pt x="1701" y="0"/>
                    <a:pt x="1671" y="19"/>
                    <a:pt x="1653" y="43"/>
                  </a:cubicBezTo>
                  <a:cubicBezTo>
                    <a:pt x="891" y="1139"/>
                    <a:pt x="400" y="2118"/>
                    <a:pt x="18" y="2932"/>
                  </a:cubicBezTo>
                  <a:cubicBezTo>
                    <a:pt x="1" y="2969"/>
                    <a:pt x="7" y="3008"/>
                    <a:pt x="30" y="3038"/>
                  </a:cubicBezTo>
                  <a:cubicBezTo>
                    <a:pt x="50" y="3065"/>
                    <a:pt x="80" y="3078"/>
                    <a:pt x="109" y="3078"/>
                  </a:cubicBezTo>
                  <a:lnTo>
                    <a:pt x="126" y="3078"/>
                  </a:lnTo>
                  <a:cubicBezTo>
                    <a:pt x="1240" y="2890"/>
                    <a:pt x="2326" y="2560"/>
                    <a:pt x="3450" y="2072"/>
                  </a:cubicBezTo>
                  <a:cubicBezTo>
                    <a:pt x="3484" y="2059"/>
                    <a:pt x="3506" y="2026"/>
                    <a:pt x="3510" y="1990"/>
                  </a:cubicBezTo>
                  <a:cubicBezTo>
                    <a:pt x="3513" y="1953"/>
                    <a:pt x="3500" y="1917"/>
                    <a:pt x="3470" y="1897"/>
                  </a:cubicBezTo>
                  <a:cubicBezTo>
                    <a:pt x="2774" y="1369"/>
                    <a:pt x="2223" y="749"/>
                    <a:pt x="1828" y="54"/>
                  </a:cubicBezTo>
                  <a:cubicBezTo>
                    <a:pt x="1808" y="20"/>
                    <a:pt x="1779" y="4"/>
                    <a:pt x="1742" y="1"/>
                  </a:cubicBezTo>
                  <a:cubicBezTo>
                    <a:pt x="1740" y="0"/>
                    <a:pt x="1737" y="0"/>
                    <a:pt x="173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89" name="Google Shape;4301;p60"/>
            <p:cNvSpPr/>
            <p:nvPr/>
          </p:nvSpPr>
          <p:spPr>
            <a:xfrm>
              <a:off x="-1109490" y="1510077"/>
              <a:ext cx="97745" cy="109333"/>
            </a:xfrm>
            <a:custGeom>
              <a:avLst/>
              <a:gdLst/>
              <a:ahLst/>
              <a:cxnLst/>
              <a:rect l="l" t="t" r="r" b="b"/>
              <a:pathLst>
                <a:path w="2834" h="3170" extrusionOk="0">
                  <a:moveTo>
                    <a:pt x="390" y="1"/>
                  </a:moveTo>
                  <a:cubicBezTo>
                    <a:pt x="376" y="1"/>
                    <a:pt x="362" y="4"/>
                    <a:pt x="350" y="10"/>
                  </a:cubicBezTo>
                  <a:cubicBezTo>
                    <a:pt x="320" y="20"/>
                    <a:pt x="297" y="46"/>
                    <a:pt x="290" y="76"/>
                  </a:cubicBezTo>
                  <a:cubicBezTo>
                    <a:pt x="4" y="1161"/>
                    <a:pt x="1" y="2157"/>
                    <a:pt x="36" y="3070"/>
                  </a:cubicBezTo>
                  <a:cubicBezTo>
                    <a:pt x="36" y="3107"/>
                    <a:pt x="60" y="3140"/>
                    <a:pt x="92" y="3156"/>
                  </a:cubicBezTo>
                  <a:cubicBezTo>
                    <a:pt x="106" y="3166"/>
                    <a:pt x="123" y="3169"/>
                    <a:pt x="139" y="3169"/>
                  </a:cubicBezTo>
                  <a:cubicBezTo>
                    <a:pt x="159" y="3169"/>
                    <a:pt x="179" y="3163"/>
                    <a:pt x="195" y="3153"/>
                  </a:cubicBezTo>
                  <a:cubicBezTo>
                    <a:pt x="1155" y="2523"/>
                    <a:pt x="2032" y="1801"/>
                    <a:pt x="2797" y="1003"/>
                  </a:cubicBezTo>
                  <a:cubicBezTo>
                    <a:pt x="2823" y="973"/>
                    <a:pt x="2833" y="936"/>
                    <a:pt x="2823" y="900"/>
                  </a:cubicBezTo>
                  <a:cubicBezTo>
                    <a:pt x="2810" y="864"/>
                    <a:pt x="2780" y="837"/>
                    <a:pt x="2744" y="831"/>
                  </a:cubicBezTo>
                  <a:cubicBezTo>
                    <a:pt x="1861" y="643"/>
                    <a:pt x="1105" y="376"/>
                    <a:pt x="439" y="14"/>
                  </a:cubicBezTo>
                  <a:cubicBezTo>
                    <a:pt x="423" y="5"/>
                    <a:pt x="406" y="1"/>
                    <a:pt x="39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90" name="Google Shape;4302;p60"/>
            <p:cNvSpPr/>
            <p:nvPr/>
          </p:nvSpPr>
          <p:spPr>
            <a:xfrm>
              <a:off x="-944898" y="1556088"/>
              <a:ext cx="95572" cy="105746"/>
            </a:xfrm>
            <a:custGeom>
              <a:avLst/>
              <a:gdLst/>
              <a:ahLst/>
              <a:cxnLst/>
              <a:rect l="l" t="t" r="r" b="b"/>
              <a:pathLst>
                <a:path w="2771" h="3066" extrusionOk="0">
                  <a:moveTo>
                    <a:pt x="104" y="1"/>
                  </a:moveTo>
                  <a:cubicBezTo>
                    <a:pt x="72" y="1"/>
                    <a:pt x="45" y="17"/>
                    <a:pt x="27" y="41"/>
                  </a:cubicBezTo>
                  <a:cubicBezTo>
                    <a:pt x="4" y="68"/>
                    <a:pt x="1" y="104"/>
                    <a:pt x="10" y="134"/>
                  </a:cubicBezTo>
                  <a:cubicBezTo>
                    <a:pt x="96" y="411"/>
                    <a:pt x="175" y="668"/>
                    <a:pt x="251" y="912"/>
                  </a:cubicBezTo>
                  <a:cubicBezTo>
                    <a:pt x="505" y="1727"/>
                    <a:pt x="706" y="2369"/>
                    <a:pt x="967" y="3003"/>
                  </a:cubicBezTo>
                  <a:cubicBezTo>
                    <a:pt x="980" y="3036"/>
                    <a:pt x="1010" y="3059"/>
                    <a:pt x="1042" y="3065"/>
                  </a:cubicBezTo>
                  <a:lnTo>
                    <a:pt x="1059" y="3065"/>
                  </a:lnTo>
                  <a:cubicBezTo>
                    <a:pt x="1089" y="3065"/>
                    <a:pt x="1118" y="3053"/>
                    <a:pt x="1138" y="3029"/>
                  </a:cubicBezTo>
                  <a:cubicBezTo>
                    <a:pt x="1739" y="2327"/>
                    <a:pt x="2286" y="1433"/>
                    <a:pt x="2757" y="368"/>
                  </a:cubicBezTo>
                  <a:cubicBezTo>
                    <a:pt x="2771" y="338"/>
                    <a:pt x="2768" y="305"/>
                    <a:pt x="2754" y="278"/>
                  </a:cubicBezTo>
                  <a:cubicBezTo>
                    <a:pt x="2738" y="249"/>
                    <a:pt x="2711" y="229"/>
                    <a:pt x="2678" y="226"/>
                  </a:cubicBezTo>
                  <a:cubicBezTo>
                    <a:pt x="1844" y="100"/>
                    <a:pt x="967" y="51"/>
                    <a:pt x="119" y="1"/>
                  </a:cubicBezTo>
                  <a:lnTo>
                    <a:pt x="106" y="104"/>
                  </a:lnTo>
                  <a:lnTo>
                    <a:pt x="106" y="104"/>
                  </a:lnTo>
                  <a:lnTo>
                    <a:pt x="112" y="1"/>
                  </a:lnTo>
                  <a:cubicBezTo>
                    <a:pt x="109" y="1"/>
                    <a:pt x="106" y="1"/>
                    <a:pt x="1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91" name="Google Shape;4303;p60"/>
            <p:cNvSpPr/>
            <p:nvPr/>
          </p:nvSpPr>
          <p:spPr>
            <a:xfrm>
              <a:off x="-816487" y="1567711"/>
              <a:ext cx="93882" cy="121508"/>
            </a:xfrm>
            <a:custGeom>
              <a:avLst/>
              <a:gdLst/>
              <a:ahLst/>
              <a:cxnLst/>
              <a:rect l="l" t="t" r="r" b="b"/>
              <a:pathLst>
                <a:path w="2722" h="3523" extrusionOk="0">
                  <a:moveTo>
                    <a:pt x="1348" y="1"/>
                  </a:moveTo>
                  <a:cubicBezTo>
                    <a:pt x="933" y="1"/>
                    <a:pt x="515" y="21"/>
                    <a:pt x="103" y="40"/>
                  </a:cubicBezTo>
                  <a:lnTo>
                    <a:pt x="106" y="143"/>
                  </a:lnTo>
                  <a:lnTo>
                    <a:pt x="100" y="40"/>
                  </a:lnTo>
                  <a:cubicBezTo>
                    <a:pt x="66" y="44"/>
                    <a:pt x="34" y="64"/>
                    <a:pt x="17" y="93"/>
                  </a:cubicBezTo>
                  <a:cubicBezTo>
                    <a:pt x="1" y="127"/>
                    <a:pt x="1" y="163"/>
                    <a:pt x="17" y="192"/>
                  </a:cubicBezTo>
                  <a:cubicBezTo>
                    <a:pt x="683" y="1383"/>
                    <a:pt x="1191" y="2435"/>
                    <a:pt x="1689" y="3464"/>
                  </a:cubicBezTo>
                  <a:cubicBezTo>
                    <a:pt x="1709" y="3500"/>
                    <a:pt x="1742" y="3523"/>
                    <a:pt x="1782" y="3523"/>
                  </a:cubicBezTo>
                  <a:lnTo>
                    <a:pt x="1788" y="3523"/>
                  </a:lnTo>
                  <a:cubicBezTo>
                    <a:pt x="1831" y="3520"/>
                    <a:pt x="1867" y="3490"/>
                    <a:pt x="1881" y="3451"/>
                  </a:cubicBezTo>
                  <a:cubicBezTo>
                    <a:pt x="2286" y="2165"/>
                    <a:pt x="2543" y="1165"/>
                    <a:pt x="2718" y="209"/>
                  </a:cubicBezTo>
                  <a:cubicBezTo>
                    <a:pt x="2721" y="183"/>
                    <a:pt x="2715" y="156"/>
                    <a:pt x="2701" y="133"/>
                  </a:cubicBezTo>
                  <a:cubicBezTo>
                    <a:pt x="2685" y="110"/>
                    <a:pt x="2659" y="93"/>
                    <a:pt x="2632" y="90"/>
                  </a:cubicBezTo>
                  <a:cubicBezTo>
                    <a:pt x="2213" y="23"/>
                    <a:pt x="1782" y="1"/>
                    <a:pt x="13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92" name="Google Shape;4304;p60"/>
            <p:cNvSpPr/>
            <p:nvPr/>
          </p:nvSpPr>
          <p:spPr>
            <a:xfrm>
              <a:off x="-654620" y="1522562"/>
              <a:ext cx="96606" cy="109471"/>
            </a:xfrm>
            <a:custGeom>
              <a:avLst/>
              <a:gdLst/>
              <a:ahLst/>
              <a:cxnLst/>
              <a:rect l="l" t="t" r="r" b="b"/>
              <a:pathLst>
                <a:path w="2801" h="3174" extrusionOk="0">
                  <a:moveTo>
                    <a:pt x="2339" y="1"/>
                  </a:moveTo>
                  <a:cubicBezTo>
                    <a:pt x="2323" y="1"/>
                    <a:pt x="2307" y="4"/>
                    <a:pt x="2293" y="11"/>
                  </a:cubicBezTo>
                  <a:cubicBezTo>
                    <a:pt x="1538" y="390"/>
                    <a:pt x="756" y="766"/>
                    <a:pt x="63" y="1099"/>
                  </a:cubicBezTo>
                  <a:cubicBezTo>
                    <a:pt x="34" y="1116"/>
                    <a:pt x="11" y="1145"/>
                    <a:pt x="7" y="1178"/>
                  </a:cubicBezTo>
                  <a:cubicBezTo>
                    <a:pt x="0" y="1211"/>
                    <a:pt x="14" y="1244"/>
                    <a:pt x="37" y="1267"/>
                  </a:cubicBezTo>
                  <a:cubicBezTo>
                    <a:pt x="818" y="1999"/>
                    <a:pt x="1577" y="2567"/>
                    <a:pt x="2579" y="3157"/>
                  </a:cubicBezTo>
                  <a:cubicBezTo>
                    <a:pt x="2596" y="3167"/>
                    <a:pt x="2612" y="3174"/>
                    <a:pt x="2632" y="3174"/>
                  </a:cubicBezTo>
                  <a:cubicBezTo>
                    <a:pt x="2649" y="3174"/>
                    <a:pt x="2665" y="3170"/>
                    <a:pt x="2678" y="3160"/>
                  </a:cubicBezTo>
                  <a:cubicBezTo>
                    <a:pt x="2711" y="3144"/>
                    <a:pt x="2731" y="3110"/>
                    <a:pt x="2734" y="3078"/>
                  </a:cubicBezTo>
                  <a:cubicBezTo>
                    <a:pt x="2801" y="1917"/>
                    <a:pt x="2612" y="865"/>
                    <a:pt x="2441" y="80"/>
                  </a:cubicBezTo>
                  <a:cubicBezTo>
                    <a:pt x="2434" y="50"/>
                    <a:pt x="2411" y="24"/>
                    <a:pt x="2385" y="11"/>
                  </a:cubicBezTo>
                  <a:cubicBezTo>
                    <a:pt x="2370" y="4"/>
                    <a:pt x="2354" y="1"/>
                    <a:pt x="23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93" name="Google Shape;4305;p60"/>
            <p:cNvSpPr/>
            <p:nvPr/>
          </p:nvSpPr>
          <p:spPr>
            <a:xfrm>
              <a:off x="-512758" y="1369732"/>
              <a:ext cx="118887" cy="106712"/>
            </a:xfrm>
            <a:custGeom>
              <a:avLst/>
              <a:gdLst/>
              <a:ahLst/>
              <a:cxnLst/>
              <a:rect l="l" t="t" r="r" b="b"/>
              <a:pathLst>
                <a:path w="3447" h="3094" extrusionOk="0">
                  <a:moveTo>
                    <a:pt x="1462" y="1"/>
                  </a:moveTo>
                  <a:cubicBezTo>
                    <a:pt x="1456" y="1"/>
                    <a:pt x="1451" y="1"/>
                    <a:pt x="1445" y="2"/>
                  </a:cubicBezTo>
                  <a:cubicBezTo>
                    <a:pt x="1408" y="6"/>
                    <a:pt x="1379" y="32"/>
                    <a:pt x="1365" y="66"/>
                  </a:cubicBezTo>
                  <a:cubicBezTo>
                    <a:pt x="1003" y="969"/>
                    <a:pt x="568" y="1711"/>
                    <a:pt x="33" y="2328"/>
                  </a:cubicBezTo>
                  <a:cubicBezTo>
                    <a:pt x="10" y="2354"/>
                    <a:pt x="0" y="2390"/>
                    <a:pt x="10" y="2424"/>
                  </a:cubicBezTo>
                  <a:cubicBezTo>
                    <a:pt x="20" y="2456"/>
                    <a:pt x="46" y="2483"/>
                    <a:pt x="79" y="2492"/>
                  </a:cubicBezTo>
                  <a:cubicBezTo>
                    <a:pt x="1504" y="2908"/>
                    <a:pt x="2483" y="3027"/>
                    <a:pt x="3331" y="3093"/>
                  </a:cubicBezTo>
                  <a:lnTo>
                    <a:pt x="3338" y="3093"/>
                  </a:lnTo>
                  <a:cubicBezTo>
                    <a:pt x="3370" y="3093"/>
                    <a:pt x="3400" y="3077"/>
                    <a:pt x="3420" y="3050"/>
                  </a:cubicBezTo>
                  <a:cubicBezTo>
                    <a:pt x="3440" y="3024"/>
                    <a:pt x="3446" y="2987"/>
                    <a:pt x="3433" y="2955"/>
                  </a:cubicBezTo>
                  <a:cubicBezTo>
                    <a:pt x="3067" y="2037"/>
                    <a:pt x="2467" y="1110"/>
                    <a:pt x="1537" y="36"/>
                  </a:cubicBezTo>
                  <a:cubicBezTo>
                    <a:pt x="1517" y="14"/>
                    <a:pt x="1491" y="1"/>
                    <a:pt x="146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94" name="Google Shape;4306;p60"/>
            <p:cNvSpPr/>
            <p:nvPr/>
          </p:nvSpPr>
          <p:spPr>
            <a:xfrm>
              <a:off x="-431083" y="1193275"/>
              <a:ext cx="120129" cy="91226"/>
            </a:xfrm>
            <a:custGeom>
              <a:avLst/>
              <a:gdLst/>
              <a:ahLst/>
              <a:cxnLst/>
              <a:rect l="l" t="t" r="r" b="b"/>
              <a:pathLst>
                <a:path w="3483" h="2645" extrusionOk="0">
                  <a:moveTo>
                    <a:pt x="603" y="1"/>
                  </a:moveTo>
                  <a:cubicBezTo>
                    <a:pt x="588" y="1"/>
                    <a:pt x="574" y="4"/>
                    <a:pt x="561" y="10"/>
                  </a:cubicBezTo>
                  <a:cubicBezTo>
                    <a:pt x="534" y="24"/>
                    <a:pt x="515" y="50"/>
                    <a:pt x="504" y="77"/>
                  </a:cubicBezTo>
                  <a:cubicBezTo>
                    <a:pt x="303" y="841"/>
                    <a:pt x="155" y="1692"/>
                    <a:pt x="10" y="2514"/>
                  </a:cubicBezTo>
                  <a:lnTo>
                    <a:pt x="109" y="2543"/>
                  </a:lnTo>
                  <a:lnTo>
                    <a:pt x="7" y="2526"/>
                  </a:lnTo>
                  <a:lnTo>
                    <a:pt x="7" y="2526"/>
                  </a:lnTo>
                  <a:cubicBezTo>
                    <a:pt x="0" y="2556"/>
                    <a:pt x="10" y="2590"/>
                    <a:pt x="33" y="2613"/>
                  </a:cubicBezTo>
                  <a:cubicBezTo>
                    <a:pt x="52" y="2635"/>
                    <a:pt x="79" y="2645"/>
                    <a:pt x="109" y="2645"/>
                  </a:cubicBezTo>
                  <a:lnTo>
                    <a:pt x="119" y="2645"/>
                  </a:lnTo>
                  <a:cubicBezTo>
                    <a:pt x="1256" y="2526"/>
                    <a:pt x="2269" y="2322"/>
                    <a:pt x="3404" y="1976"/>
                  </a:cubicBezTo>
                  <a:cubicBezTo>
                    <a:pt x="3439" y="1966"/>
                    <a:pt x="3466" y="1937"/>
                    <a:pt x="3476" y="1900"/>
                  </a:cubicBezTo>
                  <a:cubicBezTo>
                    <a:pt x="3483" y="1861"/>
                    <a:pt x="3469" y="1824"/>
                    <a:pt x="3439" y="1801"/>
                  </a:cubicBezTo>
                  <a:cubicBezTo>
                    <a:pt x="2582" y="1079"/>
                    <a:pt x="1643" y="476"/>
                    <a:pt x="646" y="10"/>
                  </a:cubicBezTo>
                  <a:cubicBezTo>
                    <a:pt x="633" y="4"/>
                    <a:pt x="618" y="1"/>
                    <a:pt x="60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95" name="Google Shape;4307;p60"/>
            <p:cNvSpPr/>
            <p:nvPr/>
          </p:nvSpPr>
          <p:spPr>
            <a:xfrm>
              <a:off x="-405422" y="1001194"/>
              <a:ext cx="111748" cy="89502"/>
            </a:xfrm>
            <a:custGeom>
              <a:avLst/>
              <a:gdLst/>
              <a:ahLst/>
              <a:cxnLst/>
              <a:rect l="l" t="t" r="r" b="b"/>
              <a:pathLst>
                <a:path w="3240" h="2595" extrusionOk="0">
                  <a:moveTo>
                    <a:pt x="104" y="0"/>
                  </a:moveTo>
                  <a:cubicBezTo>
                    <a:pt x="78" y="0"/>
                    <a:pt x="53" y="11"/>
                    <a:pt x="34" y="29"/>
                  </a:cubicBezTo>
                  <a:cubicBezTo>
                    <a:pt x="11" y="52"/>
                    <a:pt x="1" y="85"/>
                    <a:pt x="4" y="115"/>
                  </a:cubicBezTo>
                  <a:cubicBezTo>
                    <a:pt x="41" y="395"/>
                    <a:pt x="87" y="688"/>
                    <a:pt x="136" y="1002"/>
                  </a:cubicBezTo>
                  <a:cubicBezTo>
                    <a:pt x="212" y="1486"/>
                    <a:pt x="291" y="1991"/>
                    <a:pt x="337" y="2503"/>
                  </a:cubicBezTo>
                  <a:cubicBezTo>
                    <a:pt x="341" y="2539"/>
                    <a:pt x="364" y="2571"/>
                    <a:pt x="397" y="2585"/>
                  </a:cubicBezTo>
                  <a:cubicBezTo>
                    <a:pt x="410" y="2591"/>
                    <a:pt x="424" y="2594"/>
                    <a:pt x="439" y="2594"/>
                  </a:cubicBezTo>
                  <a:cubicBezTo>
                    <a:pt x="459" y="2594"/>
                    <a:pt x="479" y="2588"/>
                    <a:pt x="496" y="2579"/>
                  </a:cubicBezTo>
                  <a:cubicBezTo>
                    <a:pt x="1607" y="1807"/>
                    <a:pt x="2412" y="1206"/>
                    <a:pt x="3190" y="620"/>
                  </a:cubicBezTo>
                  <a:cubicBezTo>
                    <a:pt x="3223" y="596"/>
                    <a:pt x="3240" y="553"/>
                    <a:pt x="3229" y="514"/>
                  </a:cubicBezTo>
                  <a:cubicBezTo>
                    <a:pt x="3217" y="471"/>
                    <a:pt x="3184" y="442"/>
                    <a:pt x="3144" y="438"/>
                  </a:cubicBezTo>
                  <a:cubicBezTo>
                    <a:pt x="2098" y="303"/>
                    <a:pt x="1092" y="148"/>
                    <a:pt x="123" y="2"/>
                  </a:cubicBezTo>
                  <a:cubicBezTo>
                    <a:pt x="117" y="1"/>
                    <a:pt x="110" y="0"/>
                    <a:pt x="1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96" name="Google Shape;4308;p60"/>
            <p:cNvSpPr/>
            <p:nvPr/>
          </p:nvSpPr>
          <p:spPr>
            <a:xfrm>
              <a:off x="-1283187" y="746360"/>
              <a:ext cx="877564" cy="807135"/>
            </a:xfrm>
            <a:custGeom>
              <a:avLst/>
              <a:gdLst/>
              <a:ahLst/>
              <a:cxnLst/>
              <a:rect l="l" t="t" r="r" b="b"/>
              <a:pathLst>
                <a:path w="25444" h="23402" extrusionOk="0">
                  <a:moveTo>
                    <a:pt x="11563" y="0"/>
                  </a:moveTo>
                  <a:cubicBezTo>
                    <a:pt x="4360" y="0"/>
                    <a:pt x="1" y="10492"/>
                    <a:pt x="1943" y="17202"/>
                  </a:cubicBezTo>
                  <a:cubicBezTo>
                    <a:pt x="1947" y="17205"/>
                    <a:pt x="1947" y="17211"/>
                    <a:pt x="1950" y="17218"/>
                  </a:cubicBezTo>
                  <a:cubicBezTo>
                    <a:pt x="1953" y="17238"/>
                    <a:pt x="1960" y="17254"/>
                    <a:pt x="1966" y="17274"/>
                  </a:cubicBezTo>
                  <a:cubicBezTo>
                    <a:pt x="1970" y="17284"/>
                    <a:pt x="1970" y="17294"/>
                    <a:pt x="1973" y="17304"/>
                  </a:cubicBezTo>
                  <a:cubicBezTo>
                    <a:pt x="1980" y="17317"/>
                    <a:pt x="1983" y="17333"/>
                    <a:pt x="1989" y="17350"/>
                  </a:cubicBezTo>
                  <a:cubicBezTo>
                    <a:pt x="1996" y="17373"/>
                    <a:pt x="2003" y="17400"/>
                    <a:pt x="2012" y="17426"/>
                  </a:cubicBezTo>
                  <a:lnTo>
                    <a:pt x="2012" y="17429"/>
                  </a:lnTo>
                  <a:cubicBezTo>
                    <a:pt x="2035" y="17502"/>
                    <a:pt x="2059" y="17574"/>
                    <a:pt x="2085" y="17647"/>
                  </a:cubicBezTo>
                  <a:cubicBezTo>
                    <a:pt x="2102" y="17693"/>
                    <a:pt x="2118" y="17739"/>
                    <a:pt x="2134" y="17785"/>
                  </a:cubicBezTo>
                  <a:cubicBezTo>
                    <a:pt x="2138" y="17796"/>
                    <a:pt x="2138" y="17802"/>
                    <a:pt x="2141" y="17811"/>
                  </a:cubicBezTo>
                  <a:cubicBezTo>
                    <a:pt x="2158" y="17858"/>
                    <a:pt x="2178" y="17907"/>
                    <a:pt x="2197" y="17957"/>
                  </a:cubicBezTo>
                  <a:cubicBezTo>
                    <a:pt x="2220" y="18016"/>
                    <a:pt x="2243" y="18079"/>
                    <a:pt x="2269" y="18138"/>
                  </a:cubicBezTo>
                  <a:cubicBezTo>
                    <a:pt x="2273" y="18152"/>
                    <a:pt x="2280" y="18168"/>
                    <a:pt x="2283" y="18181"/>
                  </a:cubicBezTo>
                  <a:cubicBezTo>
                    <a:pt x="2309" y="18240"/>
                    <a:pt x="2336" y="18303"/>
                    <a:pt x="2362" y="18362"/>
                  </a:cubicBezTo>
                  <a:cubicBezTo>
                    <a:pt x="2379" y="18402"/>
                    <a:pt x="2399" y="18445"/>
                    <a:pt x="2418" y="18484"/>
                  </a:cubicBezTo>
                  <a:cubicBezTo>
                    <a:pt x="2425" y="18501"/>
                    <a:pt x="2431" y="18521"/>
                    <a:pt x="2441" y="18540"/>
                  </a:cubicBezTo>
                  <a:cubicBezTo>
                    <a:pt x="2484" y="18636"/>
                    <a:pt x="2530" y="18729"/>
                    <a:pt x="2580" y="18821"/>
                  </a:cubicBezTo>
                  <a:cubicBezTo>
                    <a:pt x="2589" y="18844"/>
                    <a:pt x="2600" y="18867"/>
                    <a:pt x="2613" y="18890"/>
                  </a:cubicBezTo>
                  <a:cubicBezTo>
                    <a:pt x="2672" y="19003"/>
                    <a:pt x="2735" y="19114"/>
                    <a:pt x="2797" y="19223"/>
                  </a:cubicBezTo>
                  <a:cubicBezTo>
                    <a:pt x="4790" y="22630"/>
                    <a:pt x="9281" y="22921"/>
                    <a:pt x="12912" y="23296"/>
                  </a:cubicBezTo>
                  <a:cubicBezTo>
                    <a:pt x="13589" y="23367"/>
                    <a:pt x="14232" y="23402"/>
                    <a:pt x="14841" y="23402"/>
                  </a:cubicBezTo>
                  <a:cubicBezTo>
                    <a:pt x="20409" y="23402"/>
                    <a:pt x="23173" y="20460"/>
                    <a:pt x="24306" y="14464"/>
                  </a:cubicBezTo>
                  <a:cubicBezTo>
                    <a:pt x="24309" y="14441"/>
                    <a:pt x="24316" y="14418"/>
                    <a:pt x="24320" y="14392"/>
                  </a:cubicBezTo>
                  <a:cubicBezTo>
                    <a:pt x="24323" y="14382"/>
                    <a:pt x="24323" y="14372"/>
                    <a:pt x="24326" y="14359"/>
                  </a:cubicBezTo>
                  <a:cubicBezTo>
                    <a:pt x="24329" y="14349"/>
                    <a:pt x="24329" y="14342"/>
                    <a:pt x="24332" y="14333"/>
                  </a:cubicBezTo>
                  <a:cubicBezTo>
                    <a:pt x="24804" y="11859"/>
                    <a:pt x="25444" y="9155"/>
                    <a:pt x="24283" y="6928"/>
                  </a:cubicBezTo>
                  <a:cubicBezTo>
                    <a:pt x="21830" y="2219"/>
                    <a:pt x="19587" y="2176"/>
                    <a:pt x="14046" y="403"/>
                  </a:cubicBezTo>
                  <a:cubicBezTo>
                    <a:pt x="13187" y="128"/>
                    <a:pt x="12357" y="0"/>
                    <a:pt x="11563"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97" name="Google Shape;4309;p60"/>
            <p:cNvSpPr/>
            <p:nvPr/>
          </p:nvSpPr>
          <p:spPr>
            <a:xfrm>
              <a:off x="-1222850" y="1056062"/>
              <a:ext cx="801021" cy="496867"/>
            </a:xfrm>
            <a:custGeom>
              <a:avLst/>
              <a:gdLst/>
              <a:ahLst/>
              <a:cxnLst/>
              <a:rect l="l" t="t" r="r" b="b"/>
              <a:pathLst>
                <a:path w="28534" h="17701" extrusionOk="0">
                  <a:moveTo>
                    <a:pt x="28256" y="1"/>
                  </a:moveTo>
                  <a:cubicBezTo>
                    <a:pt x="26647" y="5079"/>
                    <a:pt x="24247" y="10893"/>
                    <a:pt x="16935" y="12776"/>
                  </a:cubicBezTo>
                  <a:cubicBezTo>
                    <a:pt x="15009" y="13272"/>
                    <a:pt x="13293" y="13490"/>
                    <a:pt x="11730" y="13490"/>
                  </a:cubicBezTo>
                  <a:cubicBezTo>
                    <a:pt x="6893" y="13490"/>
                    <a:pt x="3529" y="11399"/>
                    <a:pt x="0" y="8961"/>
                  </a:cubicBezTo>
                  <a:lnTo>
                    <a:pt x="0" y="8961"/>
                  </a:lnTo>
                  <a:cubicBezTo>
                    <a:pt x="96" y="9456"/>
                    <a:pt x="218" y="9940"/>
                    <a:pt x="367" y="10406"/>
                  </a:cubicBezTo>
                  <a:lnTo>
                    <a:pt x="367" y="10412"/>
                  </a:lnTo>
                  <a:cubicBezTo>
                    <a:pt x="412" y="10557"/>
                    <a:pt x="462" y="10703"/>
                    <a:pt x="515" y="10847"/>
                  </a:cubicBezTo>
                  <a:cubicBezTo>
                    <a:pt x="518" y="10857"/>
                    <a:pt x="522" y="10867"/>
                    <a:pt x="525" y="10877"/>
                  </a:cubicBezTo>
                  <a:cubicBezTo>
                    <a:pt x="571" y="11012"/>
                    <a:pt x="624" y="11144"/>
                    <a:pt x="676" y="11276"/>
                  </a:cubicBezTo>
                  <a:cubicBezTo>
                    <a:pt x="683" y="11292"/>
                    <a:pt x="689" y="11312"/>
                    <a:pt x="696" y="11329"/>
                  </a:cubicBezTo>
                  <a:cubicBezTo>
                    <a:pt x="749" y="11455"/>
                    <a:pt x="802" y="11576"/>
                    <a:pt x="858" y="11698"/>
                  </a:cubicBezTo>
                  <a:cubicBezTo>
                    <a:pt x="868" y="11721"/>
                    <a:pt x="878" y="11744"/>
                    <a:pt x="887" y="11767"/>
                  </a:cubicBezTo>
                  <a:cubicBezTo>
                    <a:pt x="944" y="11883"/>
                    <a:pt x="1000" y="11995"/>
                    <a:pt x="1056" y="12108"/>
                  </a:cubicBezTo>
                  <a:cubicBezTo>
                    <a:pt x="1072" y="12137"/>
                    <a:pt x="1082" y="12163"/>
                    <a:pt x="1099" y="12193"/>
                  </a:cubicBezTo>
                  <a:cubicBezTo>
                    <a:pt x="1171" y="12332"/>
                    <a:pt x="1247" y="12467"/>
                    <a:pt x="1323" y="12602"/>
                  </a:cubicBezTo>
                  <a:cubicBezTo>
                    <a:pt x="3753" y="16758"/>
                    <a:pt x="9234" y="17114"/>
                    <a:pt x="13664" y="17572"/>
                  </a:cubicBezTo>
                  <a:cubicBezTo>
                    <a:pt x="14489" y="17657"/>
                    <a:pt x="15271" y="17700"/>
                    <a:pt x="16013" y="17700"/>
                  </a:cubicBezTo>
                  <a:cubicBezTo>
                    <a:pt x="22807" y="17700"/>
                    <a:pt x="26184" y="14111"/>
                    <a:pt x="27564" y="6794"/>
                  </a:cubicBezTo>
                  <a:cubicBezTo>
                    <a:pt x="27982" y="4578"/>
                    <a:pt x="28533" y="2197"/>
                    <a:pt x="28256" y="1"/>
                  </a:cubicBezTo>
                  <a:close/>
                </a:path>
              </a:pathLst>
            </a:custGeom>
            <a:solidFill>
              <a:srgbClr val="000000">
                <a:alpha val="1508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98" name="Google Shape;4310;p60"/>
            <p:cNvSpPr/>
            <p:nvPr/>
          </p:nvSpPr>
          <p:spPr>
            <a:xfrm>
              <a:off x="-735261" y="990812"/>
              <a:ext cx="136856" cy="229945"/>
            </a:xfrm>
            <a:custGeom>
              <a:avLst/>
              <a:gdLst/>
              <a:ahLst/>
              <a:cxnLst/>
              <a:rect l="l" t="t" r="r" b="b"/>
              <a:pathLst>
                <a:path w="3968" h="6667" extrusionOk="0">
                  <a:moveTo>
                    <a:pt x="3868" y="0"/>
                  </a:moveTo>
                  <a:cubicBezTo>
                    <a:pt x="3868" y="0"/>
                    <a:pt x="3862" y="224"/>
                    <a:pt x="3849" y="614"/>
                  </a:cubicBezTo>
                  <a:cubicBezTo>
                    <a:pt x="3836" y="1003"/>
                    <a:pt x="3803" y="1560"/>
                    <a:pt x="3743" y="2223"/>
                  </a:cubicBezTo>
                  <a:cubicBezTo>
                    <a:pt x="3681" y="2883"/>
                    <a:pt x="3595" y="3658"/>
                    <a:pt x="3407" y="4455"/>
                  </a:cubicBezTo>
                  <a:cubicBezTo>
                    <a:pt x="3311" y="4854"/>
                    <a:pt x="3183" y="5260"/>
                    <a:pt x="2991" y="5626"/>
                  </a:cubicBezTo>
                  <a:cubicBezTo>
                    <a:pt x="2802" y="5979"/>
                    <a:pt x="2516" y="6303"/>
                    <a:pt x="2154" y="6303"/>
                  </a:cubicBezTo>
                  <a:cubicBezTo>
                    <a:pt x="2151" y="6303"/>
                    <a:pt x="2147" y="6303"/>
                    <a:pt x="2144" y="6303"/>
                  </a:cubicBezTo>
                  <a:cubicBezTo>
                    <a:pt x="1940" y="6303"/>
                    <a:pt x="1795" y="6247"/>
                    <a:pt x="1632" y="6134"/>
                  </a:cubicBezTo>
                  <a:cubicBezTo>
                    <a:pt x="1481" y="6019"/>
                    <a:pt x="1349" y="5863"/>
                    <a:pt x="1241" y="5689"/>
                  </a:cubicBezTo>
                  <a:cubicBezTo>
                    <a:pt x="1019" y="5343"/>
                    <a:pt x="871" y="4944"/>
                    <a:pt x="746" y="4554"/>
                  </a:cubicBezTo>
                  <a:cubicBezTo>
                    <a:pt x="505" y="3770"/>
                    <a:pt x="373" y="3001"/>
                    <a:pt x="271" y="2345"/>
                  </a:cubicBezTo>
                  <a:cubicBezTo>
                    <a:pt x="175" y="1688"/>
                    <a:pt x="106" y="1134"/>
                    <a:pt x="73" y="746"/>
                  </a:cubicBezTo>
                  <a:cubicBezTo>
                    <a:pt x="37" y="356"/>
                    <a:pt x="17" y="135"/>
                    <a:pt x="17" y="135"/>
                  </a:cubicBezTo>
                  <a:cubicBezTo>
                    <a:pt x="17" y="135"/>
                    <a:pt x="4" y="359"/>
                    <a:pt x="0" y="749"/>
                  </a:cubicBezTo>
                  <a:cubicBezTo>
                    <a:pt x="7" y="1141"/>
                    <a:pt x="7" y="1699"/>
                    <a:pt x="63" y="2371"/>
                  </a:cubicBezTo>
                  <a:cubicBezTo>
                    <a:pt x="93" y="2705"/>
                    <a:pt x="129" y="3067"/>
                    <a:pt x="192" y="3449"/>
                  </a:cubicBezTo>
                  <a:cubicBezTo>
                    <a:pt x="251" y="3833"/>
                    <a:pt x="323" y="4235"/>
                    <a:pt x="442" y="4644"/>
                  </a:cubicBezTo>
                  <a:cubicBezTo>
                    <a:pt x="495" y="4851"/>
                    <a:pt x="564" y="5056"/>
                    <a:pt x="643" y="5264"/>
                  </a:cubicBezTo>
                  <a:cubicBezTo>
                    <a:pt x="683" y="5369"/>
                    <a:pt x="733" y="5468"/>
                    <a:pt x="778" y="5574"/>
                  </a:cubicBezTo>
                  <a:cubicBezTo>
                    <a:pt x="831" y="5673"/>
                    <a:pt x="877" y="5778"/>
                    <a:pt x="947" y="5874"/>
                  </a:cubicBezTo>
                  <a:cubicBezTo>
                    <a:pt x="1066" y="6075"/>
                    <a:pt x="1221" y="6266"/>
                    <a:pt x="1422" y="6418"/>
                  </a:cubicBezTo>
                  <a:lnTo>
                    <a:pt x="1498" y="6477"/>
                  </a:lnTo>
                  <a:cubicBezTo>
                    <a:pt x="1527" y="6494"/>
                    <a:pt x="1553" y="6507"/>
                    <a:pt x="1583" y="6524"/>
                  </a:cubicBezTo>
                  <a:cubicBezTo>
                    <a:pt x="1643" y="6553"/>
                    <a:pt x="1696" y="6586"/>
                    <a:pt x="1768" y="6603"/>
                  </a:cubicBezTo>
                  <a:cubicBezTo>
                    <a:pt x="1834" y="6623"/>
                    <a:pt x="1917" y="6652"/>
                    <a:pt x="1963" y="6652"/>
                  </a:cubicBezTo>
                  <a:lnTo>
                    <a:pt x="2048" y="6659"/>
                  </a:lnTo>
                  <a:lnTo>
                    <a:pt x="2088" y="6665"/>
                  </a:lnTo>
                  <a:lnTo>
                    <a:pt x="2104" y="6665"/>
                  </a:lnTo>
                  <a:cubicBezTo>
                    <a:pt x="2116" y="6666"/>
                    <a:pt x="2122" y="6667"/>
                    <a:pt x="2124" y="6667"/>
                  </a:cubicBezTo>
                  <a:cubicBezTo>
                    <a:pt x="2129" y="6667"/>
                    <a:pt x="2121" y="6665"/>
                    <a:pt x="2127" y="6665"/>
                  </a:cubicBezTo>
                  <a:lnTo>
                    <a:pt x="2154" y="6665"/>
                  </a:lnTo>
                  <a:cubicBezTo>
                    <a:pt x="2421" y="6665"/>
                    <a:pt x="2685" y="6540"/>
                    <a:pt x="2870" y="6368"/>
                  </a:cubicBezTo>
                  <a:cubicBezTo>
                    <a:pt x="3057" y="6197"/>
                    <a:pt x="3192" y="5996"/>
                    <a:pt x="3302" y="5788"/>
                  </a:cubicBezTo>
                  <a:cubicBezTo>
                    <a:pt x="3512" y="5373"/>
                    <a:pt x="3625" y="4941"/>
                    <a:pt x="3717" y="4525"/>
                  </a:cubicBezTo>
                  <a:cubicBezTo>
                    <a:pt x="3806" y="4110"/>
                    <a:pt x="3856" y="3704"/>
                    <a:pt x="3888" y="3318"/>
                  </a:cubicBezTo>
                  <a:cubicBezTo>
                    <a:pt x="3925" y="2935"/>
                    <a:pt x="3941" y="2569"/>
                    <a:pt x="3952" y="2233"/>
                  </a:cubicBezTo>
                  <a:cubicBezTo>
                    <a:pt x="3967" y="1563"/>
                    <a:pt x="3938" y="1003"/>
                    <a:pt x="3918" y="614"/>
                  </a:cubicBezTo>
                  <a:cubicBezTo>
                    <a:pt x="3895" y="221"/>
                    <a:pt x="3868" y="0"/>
                    <a:pt x="3868" y="0"/>
                  </a:cubicBez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99" name="Google Shape;4311;p60"/>
            <p:cNvSpPr/>
            <p:nvPr/>
          </p:nvSpPr>
          <p:spPr>
            <a:xfrm>
              <a:off x="-1101074" y="995468"/>
              <a:ext cx="136753" cy="229979"/>
            </a:xfrm>
            <a:custGeom>
              <a:avLst/>
              <a:gdLst/>
              <a:ahLst/>
              <a:cxnLst/>
              <a:rect l="l" t="t" r="r" b="b"/>
              <a:pathLst>
                <a:path w="3965" h="6668" extrusionOk="0">
                  <a:moveTo>
                    <a:pt x="3865" y="0"/>
                  </a:moveTo>
                  <a:cubicBezTo>
                    <a:pt x="3865" y="0"/>
                    <a:pt x="3859" y="224"/>
                    <a:pt x="3845" y="614"/>
                  </a:cubicBezTo>
                  <a:cubicBezTo>
                    <a:pt x="3833" y="1003"/>
                    <a:pt x="3800" y="1560"/>
                    <a:pt x="3740" y="2223"/>
                  </a:cubicBezTo>
                  <a:cubicBezTo>
                    <a:pt x="3678" y="2883"/>
                    <a:pt x="3591" y="3658"/>
                    <a:pt x="3404" y="4456"/>
                  </a:cubicBezTo>
                  <a:cubicBezTo>
                    <a:pt x="3308" y="4855"/>
                    <a:pt x="3180" y="5261"/>
                    <a:pt x="2988" y="5626"/>
                  </a:cubicBezTo>
                  <a:cubicBezTo>
                    <a:pt x="2799" y="5979"/>
                    <a:pt x="2513" y="6302"/>
                    <a:pt x="2152" y="6302"/>
                  </a:cubicBezTo>
                  <a:cubicBezTo>
                    <a:pt x="2148" y="6302"/>
                    <a:pt x="2145" y="6302"/>
                    <a:pt x="2141" y="6302"/>
                  </a:cubicBezTo>
                  <a:cubicBezTo>
                    <a:pt x="1936" y="6302"/>
                    <a:pt x="1791" y="6247"/>
                    <a:pt x="1632" y="6131"/>
                  </a:cubicBezTo>
                  <a:cubicBezTo>
                    <a:pt x="1478" y="6019"/>
                    <a:pt x="1346" y="5864"/>
                    <a:pt x="1237" y="5689"/>
                  </a:cubicBezTo>
                  <a:cubicBezTo>
                    <a:pt x="1016" y="5343"/>
                    <a:pt x="868" y="4944"/>
                    <a:pt x="742" y="4555"/>
                  </a:cubicBezTo>
                  <a:cubicBezTo>
                    <a:pt x="501" y="3770"/>
                    <a:pt x="370" y="3002"/>
                    <a:pt x="267" y="2345"/>
                  </a:cubicBezTo>
                  <a:cubicBezTo>
                    <a:pt x="172" y="1689"/>
                    <a:pt x="103" y="1135"/>
                    <a:pt x="69" y="746"/>
                  </a:cubicBezTo>
                  <a:cubicBezTo>
                    <a:pt x="34" y="357"/>
                    <a:pt x="14" y="136"/>
                    <a:pt x="14" y="136"/>
                  </a:cubicBezTo>
                  <a:cubicBezTo>
                    <a:pt x="14" y="136"/>
                    <a:pt x="0" y="360"/>
                    <a:pt x="0" y="749"/>
                  </a:cubicBezTo>
                  <a:cubicBezTo>
                    <a:pt x="4" y="1142"/>
                    <a:pt x="4" y="1699"/>
                    <a:pt x="60" y="2372"/>
                  </a:cubicBezTo>
                  <a:cubicBezTo>
                    <a:pt x="89" y="2705"/>
                    <a:pt x="125" y="3067"/>
                    <a:pt x="188" y="3450"/>
                  </a:cubicBezTo>
                  <a:cubicBezTo>
                    <a:pt x="247" y="3833"/>
                    <a:pt x="320" y="4235"/>
                    <a:pt x="439" y="4644"/>
                  </a:cubicBezTo>
                  <a:cubicBezTo>
                    <a:pt x="492" y="4852"/>
                    <a:pt x="561" y="5056"/>
                    <a:pt x="643" y="5264"/>
                  </a:cubicBezTo>
                  <a:cubicBezTo>
                    <a:pt x="680" y="5369"/>
                    <a:pt x="729" y="5468"/>
                    <a:pt x="775" y="5574"/>
                  </a:cubicBezTo>
                  <a:cubicBezTo>
                    <a:pt x="831" y="5673"/>
                    <a:pt x="874" y="5778"/>
                    <a:pt x="944" y="5874"/>
                  </a:cubicBezTo>
                  <a:cubicBezTo>
                    <a:pt x="1063" y="6075"/>
                    <a:pt x="1217" y="6267"/>
                    <a:pt x="1419" y="6418"/>
                  </a:cubicBezTo>
                  <a:lnTo>
                    <a:pt x="1494" y="6477"/>
                  </a:lnTo>
                  <a:cubicBezTo>
                    <a:pt x="1524" y="6494"/>
                    <a:pt x="1553" y="6507"/>
                    <a:pt x="1580" y="6524"/>
                  </a:cubicBezTo>
                  <a:cubicBezTo>
                    <a:pt x="1640" y="6553"/>
                    <a:pt x="1692" y="6586"/>
                    <a:pt x="1765" y="6603"/>
                  </a:cubicBezTo>
                  <a:cubicBezTo>
                    <a:pt x="1830" y="6623"/>
                    <a:pt x="1913" y="6652"/>
                    <a:pt x="1963" y="6652"/>
                  </a:cubicBezTo>
                  <a:lnTo>
                    <a:pt x="2045" y="6658"/>
                  </a:lnTo>
                  <a:lnTo>
                    <a:pt x="2084" y="6666"/>
                  </a:lnTo>
                  <a:lnTo>
                    <a:pt x="2101" y="6666"/>
                  </a:lnTo>
                  <a:cubicBezTo>
                    <a:pt x="2113" y="6667"/>
                    <a:pt x="2119" y="6667"/>
                    <a:pt x="2121" y="6667"/>
                  </a:cubicBezTo>
                  <a:cubicBezTo>
                    <a:pt x="2126" y="6667"/>
                    <a:pt x="2118" y="6666"/>
                    <a:pt x="2124" y="6666"/>
                  </a:cubicBezTo>
                  <a:lnTo>
                    <a:pt x="2151" y="6666"/>
                  </a:lnTo>
                  <a:cubicBezTo>
                    <a:pt x="2418" y="6666"/>
                    <a:pt x="2681" y="6540"/>
                    <a:pt x="2866" y="6369"/>
                  </a:cubicBezTo>
                  <a:cubicBezTo>
                    <a:pt x="3054" y="6197"/>
                    <a:pt x="3189" y="5996"/>
                    <a:pt x="3299" y="5788"/>
                  </a:cubicBezTo>
                  <a:cubicBezTo>
                    <a:pt x="3512" y="5372"/>
                    <a:pt x="3621" y="4941"/>
                    <a:pt x="3714" y="4525"/>
                  </a:cubicBezTo>
                  <a:cubicBezTo>
                    <a:pt x="3803" y="4110"/>
                    <a:pt x="3853" y="3704"/>
                    <a:pt x="3888" y="3318"/>
                  </a:cubicBezTo>
                  <a:cubicBezTo>
                    <a:pt x="3925" y="2935"/>
                    <a:pt x="3938" y="2570"/>
                    <a:pt x="3948" y="2233"/>
                  </a:cubicBezTo>
                  <a:cubicBezTo>
                    <a:pt x="3964" y="1564"/>
                    <a:pt x="3935" y="1003"/>
                    <a:pt x="3915" y="614"/>
                  </a:cubicBezTo>
                  <a:cubicBezTo>
                    <a:pt x="3892" y="221"/>
                    <a:pt x="3865" y="0"/>
                    <a:pt x="3865" y="0"/>
                  </a:cubicBez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00" name="Google Shape;4312;p60"/>
            <p:cNvSpPr/>
            <p:nvPr/>
          </p:nvSpPr>
          <p:spPr>
            <a:xfrm>
              <a:off x="-852876" y="946387"/>
              <a:ext cx="3208" cy="3104"/>
            </a:xfrm>
            <a:custGeom>
              <a:avLst/>
              <a:gdLst/>
              <a:ahLst/>
              <a:cxnLst/>
              <a:rect l="l" t="t" r="r" b="b"/>
              <a:pathLst>
                <a:path w="93" h="90" extrusionOk="0">
                  <a:moveTo>
                    <a:pt x="47" y="0"/>
                  </a:moveTo>
                  <a:cubicBezTo>
                    <a:pt x="24" y="0"/>
                    <a:pt x="1" y="15"/>
                    <a:pt x="1" y="45"/>
                  </a:cubicBezTo>
                  <a:cubicBezTo>
                    <a:pt x="1" y="74"/>
                    <a:pt x="24" y="89"/>
                    <a:pt x="47" y="89"/>
                  </a:cubicBezTo>
                  <a:cubicBezTo>
                    <a:pt x="70" y="89"/>
                    <a:pt x="92" y="74"/>
                    <a:pt x="92" y="45"/>
                  </a:cubicBezTo>
                  <a:cubicBezTo>
                    <a:pt x="92" y="15"/>
                    <a:pt x="70" y="0"/>
                    <a:pt x="47" y="0"/>
                  </a:cubicBezTo>
                  <a:close/>
                </a:path>
              </a:pathLst>
            </a:custGeom>
            <a:solidFill>
              <a:srgbClr val="B53E5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01" name="Google Shape;4313;p60"/>
            <p:cNvSpPr/>
            <p:nvPr/>
          </p:nvSpPr>
          <p:spPr>
            <a:xfrm>
              <a:off x="-828421" y="944076"/>
              <a:ext cx="4346" cy="4346"/>
            </a:xfrm>
            <a:custGeom>
              <a:avLst/>
              <a:gdLst/>
              <a:ahLst/>
              <a:cxnLst/>
              <a:rect l="l" t="t" r="r" b="b"/>
              <a:pathLst>
                <a:path w="126" h="126" extrusionOk="0">
                  <a:moveTo>
                    <a:pt x="70" y="0"/>
                  </a:moveTo>
                  <a:cubicBezTo>
                    <a:pt x="63" y="3"/>
                    <a:pt x="56" y="6"/>
                    <a:pt x="50" y="13"/>
                  </a:cubicBezTo>
                  <a:cubicBezTo>
                    <a:pt x="36" y="23"/>
                    <a:pt x="27" y="36"/>
                    <a:pt x="17" y="46"/>
                  </a:cubicBezTo>
                  <a:cubicBezTo>
                    <a:pt x="10" y="49"/>
                    <a:pt x="7" y="55"/>
                    <a:pt x="7" y="63"/>
                  </a:cubicBezTo>
                  <a:cubicBezTo>
                    <a:pt x="4" y="66"/>
                    <a:pt x="0" y="72"/>
                    <a:pt x="4" y="79"/>
                  </a:cubicBezTo>
                  <a:cubicBezTo>
                    <a:pt x="0" y="86"/>
                    <a:pt x="4" y="92"/>
                    <a:pt x="7" y="95"/>
                  </a:cubicBezTo>
                  <a:cubicBezTo>
                    <a:pt x="7" y="102"/>
                    <a:pt x="10" y="105"/>
                    <a:pt x="17" y="112"/>
                  </a:cubicBezTo>
                  <a:cubicBezTo>
                    <a:pt x="17" y="112"/>
                    <a:pt x="20" y="115"/>
                    <a:pt x="24" y="119"/>
                  </a:cubicBezTo>
                  <a:cubicBezTo>
                    <a:pt x="30" y="122"/>
                    <a:pt x="40" y="125"/>
                    <a:pt x="47" y="125"/>
                  </a:cubicBezTo>
                  <a:cubicBezTo>
                    <a:pt x="53" y="122"/>
                    <a:pt x="56" y="122"/>
                    <a:pt x="59" y="122"/>
                  </a:cubicBezTo>
                  <a:cubicBezTo>
                    <a:pt x="67" y="122"/>
                    <a:pt x="73" y="115"/>
                    <a:pt x="79" y="112"/>
                  </a:cubicBezTo>
                  <a:cubicBezTo>
                    <a:pt x="89" y="99"/>
                    <a:pt x="103" y="89"/>
                    <a:pt x="112" y="75"/>
                  </a:cubicBezTo>
                  <a:cubicBezTo>
                    <a:pt x="119" y="72"/>
                    <a:pt x="123" y="69"/>
                    <a:pt x="123" y="63"/>
                  </a:cubicBezTo>
                  <a:cubicBezTo>
                    <a:pt x="126" y="55"/>
                    <a:pt x="126" y="49"/>
                    <a:pt x="126" y="46"/>
                  </a:cubicBezTo>
                  <a:cubicBezTo>
                    <a:pt x="126" y="40"/>
                    <a:pt x="126" y="33"/>
                    <a:pt x="123" y="26"/>
                  </a:cubicBezTo>
                  <a:cubicBezTo>
                    <a:pt x="123" y="23"/>
                    <a:pt x="119" y="16"/>
                    <a:pt x="112" y="13"/>
                  </a:cubicBezTo>
                  <a:cubicBezTo>
                    <a:pt x="109" y="10"/>
                    <a:pt x="106" y="6"/>
                    <a:pt x="103" y="6"/>
                  </a:cubicBezTo>
                  <a:cubicBezTo>
                    <a:pt x="96" y="0"/>
                    <a:pt x="89" y="0"/>
                    <a:pt x="83" y="0"/>
                  </a:cubicBezTo>
                  <a:close/>
                </a:path>
              </a:pathLst>
            </a:custGeom>
            <a:solidFill>
              <a:srgbClr val="B53E5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02" name="Google Shape;4314;p60"/>
            <p:cNvSpPr/>
            <p:nvPr/>
          </p:nvSpPr>
          <p:spPr>
            <a:xfrm>
              <a:off x="-848219" y="920519"/>
              <a:ext cx="4380" cy="3208"/>
            </a:xfrm>
            <a:custGeom>
              <a:avLst/>
              <a:gdLst/>
              <a:ahLst/>
              <a:cxnLst/>
              <a:rect l="l" t="t" r="r" b="b"/>
              <a:pathLst>
                <a:path w="127" h="93" extrusionOk="0">
                  <a:moveTo>
                    <a:pt x="47" y="0"/>
                  </a:moveTo>
                  <a:cubicBezTo>
                    <a:pt x="40" y="0"/>
                    <a:pt x="37" y="3"/>
                    <a:pt x="30" y="6"/>
                  </a:cubicBezTo>
                  <a:cubicBezTo>
                    <a:pt x="24" y="6"/>
                    <a:pt x="20" y="10"/>
                    <a:pt x="14" y="13"/>
                  </a:cubicBezTo>
                  <a:cubicBezTo>
                    <a:pt x="10" y="20"/>
                    <a:pt x="7" y="23"/>
                    <a:pt x="7" y="30"/>
                  </a:cubicBezTo>
                  <a:cubicBezTo>
                    <a:pt x="4" y="33"/>
                    <a:pt x="0" y="40"/>
                    <a:pt x="0" y="46"/>
                  </a:cubicBezTo>
                  <a:cubicBezTo>
                    <a:pt x="4" y="50"/>
                    <a:pt x="4" y="56"/>
                    <a:pt x="4" y="59"/>
                  </a:cubicBezTo>
                  <a:cubicBezTo>
                    <a:pt x="7" y="66"/>
                    <a:pt x="10" y="73"/>
                    <a:pt x="14" y="79"/>
                  </a:cubicBezTo>
                  <a:cubicBezTo>
                    <a:pt x="17" y="82"/>
                    <a:pt x="20" y="82"/>
                    <a:pt x="24" y="85"/>
                  </a:cubicBezTo>
                  <a:cubicBezTo>
                    <a:pt x="30" y="89"/>
                    <a:pt x="40" y="93"/>
                    <a:pt x="47" y="93"/>
                  </a:cubicBezTo>
                  <a:lnTo>
                    <a:pt x="79" y="93"/>
                  </a:lnTo>
                  <a:cubicBezTo>
                    <a:pt x="86" y="93"/>
                    <a:pt x="93" y="93"/>
                    <a:pt x="99" y="89"/>
                  </a:cubicBezTo>
                  <a:cubicBezTo>
                    <a:pt x="103" y="85"/>
                    <a:pt x="109" y="82"/>
                    <a:pt x="113" y="79"/>
                  </a:cubicBezTo>
                  <a:cubicBezTo>
                    <a:pt x="116" y="76"/>
                    <a:pt x="119" y="70"/>
                    <a:pt x="123" y="63"/>
                  </a:cubicBezTo>
                  <a:cubicBezTo>
                    <a:pt x="126" y="59"/>
                    <a:pt x="126" y="53"/>
                    <a:pt x="126" y="46"/>
                  </a:cubicBezTo>
                  <a:lnTo>
                    <a:pt x="126" y="33"/>
                  </a:lnTo>
                  <a:cubicBezTo>
                    <a:pt x="123" y="26"/>
                    <a:pt x="119" y="20"/>
                    <a:pt x="113" y="13"/>
                  </a:cubicBezTo>
                  <a:cubicBezTo>
                    <a:pt x="109" y="13"/>
                    <a:pt x="106" y="10"/>
                    <a:pt x="103" y="6"/>
                  </a:cubicBezTo>
                  <a:cubicBezTo>
                    <a:pt x="96" y="3"/>
                    <a:pt x="90" y="0"/>
                    <a:pt x="79" y="0"/>
                  </a:cubicBezTo>
                  <a:close/>
                </a:path>
              </a:pathLst>
            </a:custGeom>
            <a:solidFill>
              <a:srgbClr val="B53E5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03" name="Google Shape;4315;p60"/>
            <p:cNvSpPr/>
            <p:nvPr/>
          </p:nvSpPr>
          <p:spPr>
            <a:xfrm>
              <a:off x="-886677" y="932384"/>
              <a:ext cx="3242" cy="3001"/>
            </a:xfrm>
            <a:custGeom>
              <a:avLst/>
              <a:gdLst/>
              <a:ahLst/>
              <a:cxnLst/>
              <a:rect l="l" t="t" r="r" b="b"/>
              <a:pathLst>
                <a:path w="94" h="87" extrusionOk="0">
                  <a:moveTo>
                    <a:pt x="47" y="0"/>
                  </a:moveTo>
                  <a:cubicBezTo>
                    <a:pt x="24" y="0"/>
                    <a:pt x="1" y="14"/>
                    <a:pt x="1" y="42"/>
                  </a:cubicBezTo>
                  <a:cubicBezTo>
                    <a:pt x="1" y="72"/>
                    <a:pt x="24" y="87"/>
                    <a:pt x="47" y="87"/>
                  </a:cubicBezTo>
                  <a:cubicBezTo>
                    <a:pt x="70" y="87"/>
                    <a:pt x="93" y="72"/>
                    <a:pt x="93" y="42"/>
                  </a:cubicBezTo>
                  <a:cubicBezTo>
                    <a:pt x="93" y="14"/>
                    <a:pt x="70" y="0"/>
                    <a:pt x="47" y="0"/>
                  </a:cubicBezTo>
                  <a:close/>
                </a:path>
              </a:pathLst>
            </a:custGeom>
            <a:solidFill>
              <a:srgbClr val="B53E5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04" name="Google Shape;4316;p60"/>
            <p:cNvSpPr/>
            <p:nvPr/>
          </p:nvSpPr>
          <p:spPr>
            <a:xfrm>
              <a:off x="-800449" y="918277"/>
              <a:ext cx="3208" cy="3035"/>
            </a:xfrm>
            <a:custGeom>
              <a:avLst/>
              <a:gdLst/>
              <a:ahLst/>
              <a:cxnLst/>
              <a:rect l="l" t="t" r="r" b="b"/>
              <a:pathLst>
                <a:path w="93" h="88" extrusionOk="0">
                  <a:moveTo>
                    <a:pt x="47" y="1"/>
                  </a:moveTo>
                  <a:cubicBezTo>
                    <a:pt x="23" y="1"/>
                    <a:pt x="0" y="16"/>
                    <a:pt x="0" y="45"/>
                  </a:cubicBezTo>
                  <a:cubicBezTo>
                    <a:pt x="0" y="73"/>
                    <a:pt x="23" y="87"/>
                    <a:pt x="47" y="87"/>
                  </a:cubicBezTo>
                  <a:cubicBezTo>
                    <a:pt x="70" y="87"/>
                    <a:pt x="93" y="73"/>
                    <a:pt x="93" y="45"/>
                  </a:cubicBezTo>
                  <a:cubicBezTo>
                    <a:pt x="93" y="16"/>
                    <a:pt x="70" y="1"/>
                    <a:pt x="47" y="1"/>
                  </a:cubicBezTo>
                  <a:close/>
                </a:path>
              </a:pathLst>
            </a:custGeom>
            <a:solidFill>
              <a:srgbClr val="B53E5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05" name="Google Shape;4317;p60"/>
            <p:cNvSpPr/>
            <p:nvPr/>
          </p:nvSpPr>
          <p:spPr>
            <a:xfrm>
              <a:off x="-855152" y="892409"/>
              <a:ext cx="4380" cy="3104"/>
            </a:xfrm>
            <a:custGeom>
              <a:avLst/>
              <a:gdLst/>
              <a:ahLst/>
              <a:cxnLst/>
              <a:rect l="l" t="t" r="r" b="b"/>
              <a:pathLst>
                <a:path w="127" h="90" extrusionOk="0">
                  <a:moveTo>
                    <a:pt x="47" y="1"/>
                  </a:moveTo>
                  <a:cubicBezTo>
                    <a:pt x="40" y="1"/>
                    <a:pt x="33" y="1"/>
                    <a:pt x="27" y="4"/>
                  </a:cubicBezTo>
                  <a:cubicBezTo>
                    <a:pt x="23" y="4"/>
                    <a:pt x="17" y="7"/>
                    <a:pt x="14" y="14"/>
                  </a:cubicBezTo>
                  <a:cubicBezTo>
                    <a:pt x="10" y="17"/>
                    <a:pt x="7" y="20"/>
                    <a:pt x="3" y="27"/>
                  </a:cubicBezTo>
                  <a:cubicBezTo>
                    <a:pt x="0" y="34"/>
                    <a:pt x="0" y="40"/>
                    <a:pt x="0" y="43"/>
                  </a:cubicBezTo>
                  <a:lnTo>
                    <a:pt x="0" y="57"/>
                  </a:lnTo>
                  <a:cubicBezTo>
                    <a:pt x="3" y="63"/>
                    <a:pt x="7" y="69"/>
                    <a:pt x="14" y="77"/>
                  </a:cubicBezTo>
                  <a:cubicBezTo>
                    <a:pt x="17" y="80"/>
                    <a:pt x="20" y="83"/>
                    <a:pt x="23" y="83"/>
                  </a:cubicBezTo>
                  <a:cubicBezTo>
                    <a:pt x="30" y="89"/>
                    <a:pt x="37" y="89"/>
                    <a:pt x="47" y="89"/>
                  </a:cubicBezTo>
                  <a:lnTo>
                    <a:pt x="79" y="89"/>
                  </a:lnTo>
                  <a:cubicBezTo>
                    <a:pt x="86" y="89"/>
                    <a:pt x="93" y="89"/>
                    <a:pt x="96" y="86"/>
                  </a:cubicBezTo>
                  <a:cubicBezTo>
                    <a:pt x="102" y="86"/>
                    <a:pt x="106" y="83"/>
                    <a:pt x="113" y="77"/>
                  </a:cubicBezTo>
                  <a:cubicBezTo>
                    <a:pt x="116" y="73"/>
                    <a:pt x="119" y="66"/>
                    <a:pt x="122" y="63"/>
                  </a:cubicBezTo>
                  <a:cubicBezTo>
                    <a:pt x="122" y="57"/>
                    <a:pt x="126" y="50"/>
                    <a:pt x="126" y="43"/>
                  </a:cubicBezTo>
                  <a:cubicBezTo>
                    <a:pt x="126" y="40"/>
                    <a:pt x="122" y="37"/>
                    <a:pt x="122" y="34"/>
                  </a:cubicBezTo>
                  <a:cubicBezTo>
                    <a:pt x="122" y="24"/>
                    <a:pt x="116" y="17"/>
                    <a:pt x="113" y="14"/>
                  </a:cubicBezTo>
                  <a:cubicBezTo>
                    <a:pt x="109" y="10"/>
                    <a:pt x="106" y="7"/>
                    <a:pt x="102" y="7"/>
                  </a:cubicBezTo>
                  <a:cubicBezTo>
                    <a:pt x="96" y="1"/>
                    <a:pt x="86" y="1"/>
                    <a:pt x="79" y="1"/>
                  </a:cubicBezTo>
                  <a:close/>
                </a:path>
              </a:pathLst>
            </a:custGeom>
            <a:solidFill>
              <a:srgbClr val="B53E5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06" name="Google Shape;4318;p60"/>
            <p:cNvSpPr/>
            <p:nvPr/>
          </p:nvSpPr>
          <p:spPr>
            <a:xfrm>
              <a:off x="-816694" y="885407"/>
              <a:ext cx="3104" cy="3035"/>
            </a:xfrm>
            <a:custGeom>
              <a:avLst/>
              <a:gdLst/>
              <a:ahLst/>
              <a:cxnLst/>
              <a:rect l="l" t="t" r="r" b="b"/>
              <a:pathLst>
                <a:path w="90" h="88" extrusionOk="0">
                  <a:moveTo>
                    <a:pt x="45" y="1"/>
                  </a:moveTo>
                  <a:cubicBezTo>
                    <a:pt x="23" y="1"/>
                    <a:pt x="0" y="16"/>
                    <a:pt x="0" y="45"/>
                  </a:cubicBezTo>
                  <a:cubicBezTo>
                    <a:pt x="0" y="73"/>
                    <a:pt x="23" y="87"/>
                    <a:pt x="45" y="87"/>
                  </a:cubicBezTo>
                  <a:cubicBezTo>
                    <a:pt x="67" y="87"/>
                    <a:pt x="89" y="73"/>
                    <a:pt x="89" y="45"/>
                  </a:cubicBezTo>
                  <a:cubicBezTo>
                    <a:pt x="89" y="16"/>
                    <a:pt x="67" y="1"/>
                    <a:pt x="45" y="1"/>
                  </a:cubicBezTo>
                  <a:close/>
                </a:path>
              </a:pathLst>
            </a:custGeom>
            <a:solidFill>
              <a:srgbClr val="B53E5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07" name="Google Shape;4319;p60"/>
            <p:cNvSpPr/>
            <p:nvPr/>
          </p:nvSpPr>
          <p:spPr>
            <a:xfrm>
              <a:off x="-895990" y="890098"/>
              <a:ext cx="3208" cy="3104"/>
            </a:xfrm>
            <a:custGeom>
              <a:avLst/>
              <a:gdLst/>
              <a:ahLst/>
              <a:cxnLst/>
              <a:rect l="l" t="t" r="r" b="b"/>
              <a:pathLst>
                <a:path w="93" h="90" extrusionOk="0">
                  <a:moveTo>
                    <a:pt x="46" y="0"/>
                  </a:moveTo>
                  <a:cubicBezTo>
                    <a:pt x="23" y="0"/>
                    <a:pt x="0" y="15"/>
                    <a:pt x="0" y="45"/>
                  </a:cubicBezTo>
                  <a:cubicBezTo>
                    <a:pt x="0" y="74"/>
                    <a:pt x="23" y="89"/>
                    <a:pt x="46" y="89"/>
                  </a:cubicBezTo>
                  <a:cubicBezTo>
                    <a:pt x="70" y="89"/>
                    <a:pt x="93" y="74"/>
                    <a:pt x="93" y="45"/>
                  </a:cubicBezTo>
                  <a:cubicBezTo>
                    <a:pt x="93" y="15"/>
                    <a:pt x="70" y="0"/>
                    <a:pt x="46" y="0"/>
                  </a:cubicBezTo>
                  <a:close/>
                </a:path>
              </a:pathLst>
            </a:custGeom>
            <a:solidFill>
              <a:srgbClr val="B53E5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08" name="Google Shape;4320;p60"/>
            <p:cNvSpPr/>
            <p:nvPr/>
          </p:nvSpPr>
          <p:spPr>
            <a:xfrm>
              <a:off x="-997325" y="1272708"/>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09" name="Google Shape;4321;p60"/>
            <p:cNvSpPr/>
            <p:nvPr/>
          </p:nvSpPr>
          <p:spPr>
            <a:xfrm>
              <a:off x="-1028849" y="1280952"/>
              <a:ext cx="3208" cy="4311"/>
            </a:xfrm>
            <a:custGeom>
              <a:avLst/>
              <a:gdLst/>
              <a:ahLst/>
              <a:cxnLst/>
              <a:rect l="l" t="t" r="r" b="b"/>
              <a:pathLst>
                <a:path w="93" h="125"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5" y="122"/>
                    <a:pt x="38" y="124"/>
                    <a:pt x="42" y="124"/>
                  </a:cubicBezTo>
                  <a:cubicBezTo>
                    <a:pt x="43" y="124"/>
                    <a:pt x="45" y="124"/>
                    <a:pt x="47" y="123"/>
                  </a:cubicBezTo>
                  <a:lnTo>
                    <a:pt x="60" y="123"/>
                  </a:lnTo>
                  <a:cubicBezTo>
                    <a:pt x="66" y="120"/>
                    <a:pt x="73" y="116"/>
                    <a:pt x="80" y="110"/>
                  </a:cubicBezTo>
                  <a:cubicBezTo>
                    <a:pt x="83" y="110"/>
                    <a:pt x="83" y="107"/>
                    <a:pt x="86" y="103"/>
                  </a:cubicBezTo>
                  <a:cubicBezTo>
                    <a:pt x="89" y="97"/>
                    <a:pt x="93" y="87"/>
                    <a:pt x="93" y="80"/>
                  </a:cubicBezTo>
                  <a:lnTo>
                    <a:pt x="93" y="44"/>
                  </a:lnTo>
                  <a:cubicBezTo>
                    <a:pt x="93" y="37"/>
                    <a:pt x="93" y="34"/>
                    <a:pt x="89" y="28"/>
                  </a:cubicBezTo>
                  <a:cubicBezTo>
                    <a:pt x="86" y="21"/>
                    <a:pt x="83" y="18"/>
                    <a:pt x="80" y="14"/>
                  </a:cubicBezTo>
                  <a:cubicBezTo>
                    <a:pt x="77" y="8"/>
                    <a:pt x="70" y="4"/>
                    <a:pt x="66" y="4"/>
                  </a:cubicBezTo>
                  <a:cubicBezTo>
                    <a:pt x="60" y="1"/>
                    <a:pt x="53" y="1"/>
                    <a:pt x="47" y="1"/>
                  </a:cubicBezTo>
                  <a:close/>
                </a:path>
              </a:pathLst>
            </a:custGeom>
            <a:solidFill>
              <a:srgbClr val="B53E5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10" name="Google Shape;4322;p60"/>
            <p:cNvSpPr/>
            <p:nvPr/>
          </p:nvSpPr>
          <p:spPr>
            <a:xfrm>
              <a:off x="-1011328" y="1317409"/>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11" name="Google Shape;4323;p60"/>
            <p:cNvSpPr/>
            <p:nvPr/>
          </p:nvSpPr>
          <p:spPr>
            <a:xfrm>
              <a:off x="-1063755" y="1340932"/>
              <a:ext cx="4449" cy="4208"/>
            </a:xfrm>
            <a:custGeom>
              <a:avLst/>
              <a:gdLst/>
              <a:ahLst/>
              <a:cxnLst/>
              <a:rect l="l" t="t" r="r" b="b"/>
              <a:pathLst>
                <a:path w="129" h="122" extrusionOk="0">
                  <a:moveTo>
                    <a:pt x="69" y="0"/>
                  </a:moveTo>
                  <a:cubicBezTo>
                    <a:pt x="63" y="3"/>
                    <a:pt x="56" y="6"/>
                    <a:pt x="49" y="13"/>
                  </a:cubicBezTo>
                  <a:cubicBezTo>
                    <a:pt x="40" y="23"/>
                    <a:pt x="27" y="33"/>
                    <a:pt x="16" y="46"/>
                  </a:cubicBezTo>
                  <a:cubicBezTo>
                    <a:pt x="10" y="50"/>
                    <a:pt x="7" y="53"/>
                    <a:pt x="7" y="59"/>
                  </a:cubicBezTo>
                  <a:cubicBezTo>
                    <a:pt x="4" y="66"/>
                    <a:pt x="0" y="70"/>
                    <a:pt x="4" y="76"/>
                  </a:cubicBezTo>
                  <a:cubicBezTo>
                    <a:pt x="0" y="82"/>
                    <a:pt x="4" y="89"/>
                    <a:pt x="7" y="96"/>
                  </a:cubicBezTo>
                  <a:cubicBezTo>
                    <a:pt x="7" y="99"/>
                    <a:pt x="10" y="105"/>
                    <a:pt x="16" y="109"/>
                  </a:cubicBezTo>
                  <a:cubicBezTo>
                    <a:pt x="16" y="112"/>
                    <a:pt x="20" y="116"/>
                    <a:pt x="23" y="116"/>
                  </a:cubicBezTo>
                  <a:cubicBezTo>
                    <a:pt x="30" y="119"/>
                    <a:pt x="40" y="122"/>
                    <a:pt x="46" y="122"/>
                  </a:cubicBezTo>
                  <a:lnTo>
                    <a:pt x="60" y="122"/>
                  </a:lnTo>
                  <a:cubicBezTo>
                    <a:pt x="66" y="119"/>
                    <a:pt x="72" y="116"/>
                    <a:pt x="80" y="109"/>
                  </a:cubicBezTo>
                  <a:cubicBezTo>
                    <a:pt x="92" y="99"/>
                    <a:pt x="102" y="89"/>
                    <a:pt x="115" y="76"/>
                  </a:cubicBezTo>
                  <a:cubicBezTo>
                    <a:pt x="119" y="73"/>
                    <a:pt x="122" y="66"/>
                    <a:pt x="125" y="63"/>
                  </a:cubicBezTo>
                  <a:cubicBezTo>
                    <a:pt x="125" y="56"/>
                    <a:pt x="129" y="50"/>
                    <a:pt x="129" y="43"/>
                  </a:cubicBezTo>
                  <a:cubicBezTo>
                    <a:pt x="129" y="40"/>
                    <a:pt x="125" y="33"/>
                    <a:pt x="125" y="26"/>
                  </a:cubicBezTo>
                  <a:cubicBezTo>
                    <a:pt x="122" y="20"/>
                    <a:pt x="119" y="17"/>
                    <a:pt x="115" y="13"/>
                  </a:cubicBezTo>
                  <a:cubicBezTo>
                    <a:pt x="112" y="10"/>
                    <a:pt x="109" y="6"/>
                    <a:pt x="106" y="6"/>
                  </a:cubicBezTo>
                  <a:cubicBezTo>
                    <a:pt x="99" y="0"/>
                    <a:pt x="89" y="0"/>
                    <a:pt x="8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12" name="Google Shape;4324;p60"/>
            <p:cNvSpPr/>
            <p:nvPr/>
          </p:nvSpPr>
          <p:spPr>
            <a:xfrm>
              <a:off x="-720016" y="1269156"/>
              <a:ext cx="3208" cy="4346"/>
            </a:xfrm>
            <a:custGeom>
              <a:avLst/>
              <a:gdLst/>
              <a:ahLst/>
              <a:cxnLst/>
              <a:rect l="l" t="t" r="r" b="b"/>
              <a:pathLst>
                <a:path w="93" h="126" extrusionOk="0">
                  <a:moveTo>
                    <a:pt x="47" y="0"/>
                  </a:moveTo>
                  <a:cubicBezTo>
                    <a:pt x="43" y="3"/>
                    <a:pt x="40" y="3"/>
                    <a:pt x="36" y="3"/>
                  </a:cubicBezTo>
                  <a:cubicBezTo>
                    <a:pt x="27" y="7"/>
                    <a:pt x="20" y="10"/>
                    <a:pt x="17" y="14"/>
                  </a:cubicBezTo>
                  <a:cubicBezTo>
                    <a:pt x="14" y="17"/>
                    <a:pt x="10" y="20"/>
                    <a:pt x="7" y="23"/>
                  </a:cubicBezTo>
                  <a:cubicBezTo>
                    <a:pt x="3" y="29"/>
                    <a:pt x="3" y="40"/>
                    <a:pt x="3" y="46"/>
                  </a:cubicBezTo>
                  <a:lnTo>
                    <a:pt x="3" y="82"/>
                  </a:lnTo>
                  <a:cubicBezTo>
                    <a:pt x="0" y="86"/>
                    <a:pt x="3" y="93"/>
                    <a:pt x="7" y="99"/>
                  </a:cubicBezTo>
                  <a:cubicBezTo>
                    <a:pt x="7" y="105"/>
                    <a:pt x="10" y="109"/>
                    <a:pt x="17" y="113"/>
                  </a:cubicBezTo>
                  <a:cubicBezTo>
                    <a:pt x="20" y="119"/>
                    <a:pt x="23" y="122"/>
                    <a:pt x="30" y="122"/>
                  </a:cubicBezTo>
                  <a:cubicBezTo>
                    <a:pt x="36" y="125"/>
                    <a:pt x="40" y="125"/>
                    <a:pt x="47" y="125"/>
                  </a:cubicBezTo>
                  <a:lnTo>
                    <a:pt x="59" y="125"/>
                  </a:lnTo>
                  <a:cubicBezTo>
                    <a:pt x="67" y="122"/>
                    <a:pt x="73" y="119"/>
                    <a:pt x="79" y="113"/>
                  </a:cubicBezTo>
                  <a:cubicBezTo>
                    <a:pt x="82" y="109"/>
                    <a:pt x="82" y="105"/>
                    <a:pt x="86" y="102"/>
                  </a:cubicBezTo>
                  <a:cubicBezTo>
                    <a:pt x="89" y="96"/>
                    <a:pt x="93" y="89"/>
                    <a:pt x="93" y="82"/>
                  </a:cubicBezTo>
                  <a:lnTo>
                    <a:pt x="93" y="46"/>
                  </a:lnTo>
                  <a:cubicBezTo>
                    <a:pt x="93" y="40"/>
                    <a:pt x="93" y="37"/>
                    <a:pt x="89" y="29"/>
                  </a:cubicBezTo>
                  <a:cubicBezTo>
                    <a:pt x="86" y="23"/>
                    <a:pt x="82" y="20"/>
                    <a:pt x="79" y="14"/>
                  </a:cubicBezTo>
                  <a:cubicBezTo>
                    <a:pt x="76" y="10"/>
                    <a:pt x="70" y="7"/>
                    <a:pt x="67" y="7"/>
                  </a:cubicBezTo>
                  <a:cubicBezTo>
                    <a:pt x="59" y="3"/>
                    <a:pt x="53" y="0"/>
                    <a:pt x="4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13" name="Google Shape;4325;p60"/>
            <p:cNvSpPr/>
            <p:nvPr/>
          </p:nvSpPr>
          <p:spPr>
            <a:xfrm>
              <a:off x="-702494" y="1306820"/>
              <a:ext cx="3208" cy="3001"/>
            </a:xfrm>
            <a:custGeom>
              <a:avLst/>
              <a:gdLst/>
              <a:ahLst/>
              <a:cxnLst/>
              <a:rect l="l" t="t" r="r" b="b"/>
              <a:pathLst>
                <a:path w="93" h="87" extrusionOk="0">
                  <a:moveTo>
                    <a:pt x="46" y="0"/>
                  </a:moveTo>
                  <a:cubicBezTo>
                    <a:pt x="23" y="0"/>
                    <a:pt x="0" y="14"/>
                    <a:pt x="0" y="42"/>
                  </a:cubicBezTo>
                  <a:cubicBezTo>
                    <a:pt x="0" y="72"/>
                    <a:pt x="23" y="87"/>
                    <a:pt x="46" y="87"/>
                  </a:cubicBezTo>
                  <a:cubicBezTo>
                    <a:pt x="70" y="87"/>
                    <a:pt x="93" y="72"/>
                    <a:pt x="93" y="42"/>
                  </a:cubicBezTo>
                  <a:cubicBezTo>
                    <a:pt x="93" y="14"/>
                    <a:pt x="70" y="0"/>
                    <a:pt x="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14" name="Google Shape;4326;p60"/>
            <p:cNvSpPr/>
            <p:nvPr/>
          </p:nvSpPr>
          <p:spPr>
            <a:xfrm>
              <a:off x="-679178" y="1276261"/>
              <a:ext cx="3208" cy="3104"/>
            </a:xfrm>
            <a:custGeom>
              <a:avLst/>
              <a:gdLst/>
              <a:ahLst/>
              <a:cxnLst/>
              <a:rect l="l" t="t" r="r" b="b"/>
              <a:pathLst>
                <a:path w="93" h="90" extrusionOk="0">
                  <a:moveTo>
                    <a:pt x="46" y="1"/>
                  </a:moveTo>
                  <a:cubicBezTo>
                    <a:pt x="23" y="1"/>
                    <a:pt x="0" y="15"/>
                    <a:pt x="0" y="45"/>
                  </a:cubicBezTo>
                  <a:cubicBezTo>
                    <a:pt x="0" y="75"/>
                    <a:pt x="23" y="90"/>
                    <a:pt x="46" y="90"/>
                  </a:cubicBezTo>
                  <a:cubicBezTo>
                    <a:pt x="70" y="90"/>
                    <a:pt x="93" y="75"/>
                    <a:pt x="93" y="45"/>
                  </a:cubicBezTo>
                  <a:cubicBezTo>
                    <a:pt x="93" y="15"/>
                    <a:pt x="70" y="1"/>
                    <a:pt x="4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15" name="Google Shape;4327;p60"/>
            <p:cNvSpPr/>
            <p:nvPr/>
          </p:nvSpPr>
          <p:spPr>
            <a:xfrm>
              <a:off x="-651206" y="1336172"/>
              <a:ext cx="3104" cy="3001"/>
            </a:xfrm>
            <a:custGeom>
              <a:avLst/>
              <a:gdLst/>
              <a:ahLst/>
              <a:cxnLst/>
              <a:rect l="l" t="t" r="r" b="b"/>
              <a:pathLst>
                <a:path w="90" h="87" extrusionOk="0">
                  <a:moveTo>
                    <a:pt x="45" y="0"/>
                  </a:moveTo>
                  <a:cubicBezTo>
                    <a:pt x="23" y="0"/>
                    <a:pt x="0" y="14"/>
                    <a:pt x="0" y="42"/>
                  </a:cubicBezTo>
                  <a:cubicBezTo>
                    <a:pt x="0" y="72"/>
                    <a:pt x="23" y="87"/>
                    <a:pt x="45" y="87"/>
                  </a:cubicBezTo>
                  <a:cubicBezTo>
                    <a:pt x="67" y="87"/>
                    <a:pt x="90" y="72"/>
                    <a:pt x="90" y="42"/>
                  </a:cubicBezTo>
                  <a:cubicBezTo>
                    <a:pt x="90" y="14"/>
                    <a:pt x="67" y="0"/>
                    <a:pt x="4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16" name="Google Shape;4328;p60"/>
            <p:cNvSpPr/>
            <p:nvPr/>
          </p:nvSpPr>
          <p:spPr>
            <a:xfrm>
              <a:off x="-1087795" y="1245253"/>
              <a:ext cx="69325" cy="47907"/>
            </a:xfrm>
            <a:custGeom>
              <a:avLst/>
              <a:gdLst/>
              <a:ahLst/>
              <a:cxnLst/>
              <a:rect l="l" t="t" r="r" b="b"/>
              <a:pathLst>
                <a:path w="2010" h="1389" extrusionOk="0">
                  <a:moveTo>
                    <a:pt x="1004" y="1"/>
                  </a:moveTo>
                  <a:cubicBezTo>
                    <a:pt x="450" y="1"/>
                    <a:pt x="1" y="314"/>
                    <a:pt x="1" y="696"/>
                  </a:cubicBezTo>
                  <a:cubicBezTo>
                    <a:pt x="1" y="1079"/>
                    <a:pt x="450" y="1389"/>
                    <a:pt x="1004" y="1389"/>
                  </a:cubicBezTo>
                  <a:cubicBezTo>
                    <a:pt x="1301" y="1389"/>
                    <a:pt x="1568" y="1300"/>
                    <a:pt x="1752" y="1158"/>
                  </a:cubicBezTo>
                  <a:cubicBezTo>
                    <a:pt x="1746" y="1158"/>
                    <a:pt x="1742" y="1158"/>
                    <a:pt x="1739" y="1155"/>
                  </a:cubicBezTo>
                  <a:cubicBezTo>
                    <a:pt x="1733" y="1155"/>
                    <a:pt x="1729" y="1151"/>
                    <a:pt x="1726" y="1145"/>
                  </a:cubicBezTo>
                  <a:cubicBezTo>
                    <a:pt x="1719" y="1142"/>
                    <a:pt x="1716" y="1138"/>
                    <a:pt x="1716" y="1132"/>
                  </a:cubicBezTo>
                  <a:cubicBezTo>
                    <a:pt x="1713" y="1125"/>
                    <a:pt x="1710" y="1122"/>
                    <a:pt x="1710" y="1115"/>
                  </a:cubicBezTo>
                  <a:lnTo>
                    <a:pt x="1710" y="1079"/>
                  </a:lnTo>
                  <a:cubicBezTo>
                    <a:pt x="1710" y="1072"/>
                    <a:pt x="1713" y="1066"/>
                    <a:pt x="1716" y="1056"/>
                  </a:cubicBezTo>
                  <a:cubicBezTo>
                    <a:pt x="1719" y="1056"/>
                    <a:pt x="1722" y="1053"/>
                    <a:pt x="1726" y="1049"/>
                  </a:cubicBezTo>
                  <a:cubicBezTo>
                    <a:pt x="1729" y="1043"/>
                    <a:pt x="1736" y="1039"/>
                    <a:pt x="1746" y="1036"/>
                  </a:cubicBezTo>
                  <a:lnTo>
                    <a:pt x="1759" y="1036"/>
                  </a:lnTo>
                  <a:cubicBezTo>
                    <a:pt x="1762" y="1036"/>
                    <a:pt x="1769" y="1036"/>
                    <a:pt x="1775" y="1039"/>
                  </a:cubicBezTo>
                  <a:cubicBezTo>
                    <a:pt x="1779" y="1039"/>
                    <a:pt x="1786" y="1043"/>
                    <a:pt x="1789" y="1049"/>
                  </a:cubicBezTo>
                  <a:cubicBezTo>
                    <a:pt x="1792" y="1053"/>
                    <a:pt x="1795" y="1056"/>
                    <a:pt x="1798" y="1063"/>
                  </a:cubicBezTo>
                  <a:cubicBezTo>
                    <a:pt x="1802" y="1069"/>
                    <a:pt x="1802" y="1072"/>
                    <a:pt x="1802" y="1079"/>
                  </a:cubicBezTo>
                  <a:lnTo>
                    <a:pt x="1802" y="1115"/>
                  </a:lnTo>
                  <a:lnTo>
                    <a:pt x="1802" y="1118"/>
                  </a:lnTo>
                  <a:cubicBezTo>
                    <a:pt x="1931" y="999"/>
                    <a:pt x="2010" y="855"/>
                    <a:pt x="2010" y="696"/>
                  </a:cubicBezTo>
                  <a:cubicBezTo>
                    <a:pt x="2010" y="314"/>
                    <a:pt x="1558" y="1"/>
                    <a:pt x="10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17" name="Google Shape;4329;p60"/>
            <p:cNvSpPr/>
            <p:nvPr/>
          </p:nvSpPr>
          <p:spPr>
            <a:xfrm>
              <a:off x="-1028849" y="1280952"/>
              <a:ext cx="3208" cy="4242"/>
            </a:xfrm>
            <a:custGeom>
              <a:avLst/>
              <a:gdLst/>
              <a:ahLst/>
              <a:cxnLst/>
              <a:rect l="l" t="t" r="r" b="b"/>
              <a:pathLst>
                <a:path w="93" h="123" extrusionOk="0">
                  <a:moveTo>
                    <a:pt x="37" y="1"/>
                  </a:moveTo>
                  <a:cubicBezTo>
                    <a:pt x="27" y="4"/>
                    <a:pt x="20" y="8"/>
                    <a:pt x="17" y="14"/>
                  </a:cubicBezTo>
                  <a:cubicBezTo>
                    <a:pt x="13" y="18"/>
                    <a:pt x="10" y="21"/>
                    <a:pt x="7" y="21"/>
                  </a:cubicBezTo>
                  <a:cubicBezTo>
                    <a:pt x="4" y="31"/>
                    <a:pt x="1" y="37"/>
                    <a:pt x="1" y="44"/>
                  </a:cubicBezTo>
                  <a:lnTo>
                    <a:pt x="1" y="80"/>
                  </a:lnTo>
                  <a:cubicBezTo>
                    <a:pt x="1" y="87"/>
                    <a:pt x="4" y="90"/>
                    <a:pt x="7" y="97"/>
                  </a:cubicBezTo>
                  <a:cubicBezTo>
                    <a:pt x="7" y="103"/>
                    <a:pt x="10" y="107"/>
                    <a:pt x="17" y="110"/>
                  </a:cubicBezTo>
                  <a:cubicBezTo>
                    <a:pt x="20" y="116"/>
                    <a:pt x="24" y="120"/>
                    <a:pt x="30" y="120"/>
                  </a:cubicBezTo>
                  <a:cubicBezTo>
                    <a:pt x="33" y="123"/>
                    <a:pt x="37" y="123"/>
                    <a:pt x="43" y="123"/>
                  </a:cubicBezTo>
                  <a:cubicBezTo>
                    <a:pt x="60" y="110"/>
                    <a:pt x="77" y="97"/>
                    <a:pt x="93" y="83"/>
                  </a:cubicBezTo>
                  <a:lnTo>
                    <a:pt x="93" y="80"/>
                  </a:lnTo>
                  <a:lnTo>
                    <a:pt x="93" y="44"/>
                  </a:lnTo>
                  <a:cubicBezTo>
                    <a:pt x="93" y="37"/>
                    <a:pt x="93" y="34"/>
                    <a:pt x="89" y="28"/>
                  </a:cubicBezTo>
                  <a:cubicBezTo>
                    <a:pt x="86" y="21"/>
                    <a:pt x="83" y="18"/>
                    <a:pt x="80" y="14"/>
                  </a:cubicBezTo>
                  <a:cubicBezTo>
                    <a:pt x="77" y="8"/>
                    <a:pt x="70" y="4"/>
                    <a:pt x="66" y="4"/>
                  </a:cubicBezTo>
                  <a:cubicBezTo>
                    <a:pt x="60" y="1"/>
                    <a:pt x="53" y="1"/>
                    <a:pt x="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18" name="Google Shape;4330;p60"/>
            <p:cNvSpPr/>
            <p:nvPr/>
          </p:nvSpPr>
          <p:spPr>
            <a:xfrm>
              <a:off x="-669520" y="1244115"/>
              <a:ext cx="69428" cy="47907"/>
            </a:xfrm>
            <a:custGeom>
              <a:avLst/>
              <a:gdLst/>
              <a:ahLst/>
              <a:cxnLst/>
              <a:rect l="l" t="t" r="r" b="b"/>
              <a:pathLst>
                <a:path w="2013" h="1389" extrusionOk="0">
                  <a:moveTo>
                    <a:pt x="1006" y="0"/>
                  </a:moveTo>
                  <a:cubicBezTo>
                    <a:pt x="452" y="0"/>
                    <a:pt x="0" y="311"/>
                    <a:pt x="0" y="696"/>
                  </a:cubicBezTo>
                  <a:cubicBezTo>
                    <a:pt x="0" y="1079"/>
                    <a:pt x="452" y="1389"/>
                    <a:pt x="1006" y="1389"/>
                  </a:cubicBezTo>
                  <a:cubicBezTo>
                    <a:pt x="1560" y="1389"/>
                    <a:pt x="2012" y="1079"/>
                    <a:pt x="2012" y="696"/>
                  </a:cubicBezTo>
                  <a:cubicBezTo>
                    <a:pt x="2012" y="311"/>
                    <a:pt x="1560" y="0"/>
                    <a:pt x="100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sp>
          <p:nvSpPr>
            <p:cNvPr id="119" name="Google Shape;4331;p60"/>
            <p:cNvSpPr/>
            <p:nvPr/>
          </p:nvSpPr>
          <p:spPr>
            <a:xfrm>
              <a:off x="-939207" y="1329515"/>
              <a:ext cx="97503" cy="54218"/>
            </a:xfrm>
            <a:custGeom>
              <a:avLst/>
              <a:gdLst/>
              <a:ahLst/>
              <a:cxnLst/>
              <a:rect l="l" t="t" r="r" b="b"/>
              <a:pathLst>
                <a:path w="2827" h="1572" extrusionOk="0">
                  <a:moveTo>
                    <a:pt x="2827" y="1"/>
                  </a:moveTo>
                  <a:lnTo>
                    <a:pt x="2827" y="1"/>
                  </a:lnTo>
                  <a:cubicBezTo>
                    <a:pt x="2827" y="1"/>
                    <a:pt x="2787" y="57"/>
                    <a:pt x="2728" y="156"/>
                  </a:cubicBezTo>
                  <a:cubicBezTo>
                    <a:pt x="2694" y="206"/>
                    <a:pt x="2662" y="265"/>
                    <a:pt x="2615" y="331"/>
                  </a:cubicBezTo>
                  <a:cubicBezTo>
                    <a:pt x="2569" y="397"/>
                    <a:pt x="2519" y="473"/>
                    <a:pt x="2464" y="552"/>
                  </a:cubicBezTo>
                  <a:cubicBezTo>
                    <a:pt x="2405" y="631"/>
                    <a:pt x="2341" y="717"/>
                    <a:pt x="2273" y="800"/>
                  </a:cubicBezTo>
                  <a:cubicBezTo>
                    <a:pt x="2203" y="888"/>
                    <a:pt x="2121" y="971"/>
                    <a:pt x="2038" y="1054"/>
                  </a:cubicBezTo>
                  <a:cubicBezTo>
                    <a:pt x="1867" y="1208"/>
                    <a:pt x="1653" y="1354"/>
                    <a:pt x="1425" y="1354"/>
                  </a:cubicBezTo>
                  <a:cubicBezTo>
                    <a:pt x="1412" y="1355"/>
                    <a:pt x="1398" y="1355"/>
                    <a:pt x="1385" y="1355"/>
                  </a:cubicBezTo>
                  <a:cubicBezTo>
                    <a:pt x="1172" y="1355"/>
                    <a:pt x="966" y="1233"/>
                    <a:pt x="798" y="1093"/>
                  </a:cubicBezTo>
                  <a:cubicBezTo>
                    <a:pt x="624" y="938"/>
                    <a:pt x="478" y="763"/>
                    <a:pt x="360" y="605"/>
                  </a:cubicBezTo>
                  <a:cubicBezTo>
                    <a:pt x="244" y="450"/>
                    <a:pt x="152" y="311"/>
                    <a:pt x="93" y="212"/>
                  </a:cubicBezTo>
                  <a:cubicBezTo>
                    <a:pt x="33" y="113"/>
                    <a:pt x="0" y="57"/>
                    <a:pt x="0" y="57"/>
                  </a:cubicBezTo>
                  <a:lnTo>
                    <a:pt x="0" y="57"/>
                  </a:lnTo>
                  <a:cubicBezTo>
                    <a:pt x="0" y="57"/>
                    <a:pt x="63" y="318"/>
                    <a:pt x="257" y="674"/>
                  </a:cubicBezTo>
                  <a:cubicBezTo>
                    <a:pt x="353" y="849"/>
                    <a:pt x="485" y="1050"/>
                    <a:pt x="670" y="1235"/>
                  </a:cubicBezTo>
                  <a:cubicBezTo>
                    <a:pt x="766" y="1324"/>
                    <a:pt x="874" y="1410"/>
                    <a:pt x="1003" y="1476"/>
                  </a:cubicBezTo>
                  <a:cubicBezTo>
                    <a:pt x="1122" y="1534"/>
                    <a:pt x="1259" y="1572"/>
                    <a:pt x="1399" y="1572"/>
                  </a:cubicBezTo>
                  <a:cubicBezTo>
                    <a:pt x="1410" y="1572"/>
                    <a:pt x="1421" y="1572"/>
                    <a:pt x="1431" y="1571"/>
                  </a:cubicBezTo>
                  <a:cubicBezTo>
                    <a:pt x="1586" y="1568"/>
                    <a:pt x="1732" y="1518"/>
                    <a:pt x="1854" y="1445"/>
                  </a:cubicBezTo>
                  <a:cubicBezTo>
                    <a:pt x="1982" y="1377"/>
                    <a:pt x="2081" y="1281"/>
                    <a:pt x="2174" y="1188"/>
                  </a:cubicBezTo>
                  <a:cubicBezTo>
                    <a:pt x="2349" y="997"/>
                    <a:pt x="2474" y="796"/>
                    <a:pt x="2569" y="618"/>
                  </a:cubicBezTo>
                  <a:cubicBezTo>
                    <a:pt x="2618" y="529"/>
                    <a:pt x="2652" y="443"/>
                    <a:pt x="2685" y="371"/>
                  </a:cubicBezTo>
                  <a:cubicBezTo>
                    <a:pt x="2721" y="295"/>
                    <a:pt x="2744" y="229"/>
                    <a:pt x="2764" y="176"/>
                  </a:cubicBezTo>
                  <a:cubicBezTo>
                    <a:pt x="2807" y="64"/>
                    <a:pt x="2827" y="1"/>
                    <a:pt x="2827" y="1"/>
                  </a:cubicBezTo>
                  <a:close/>
                </a:path>
              </a:pathLst>
            </a:custGeom>
            <a:solidFill>
              <a:srgbClr val="19191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AAE7F"/>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327317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同侧圆角矩形 2"/>
          <p:cNvSpPr/>
          <p:nvPr/>
        </p:nvSpPr>
        <p:spPr>
          <a:xfrm>
            <a:off x="2101215" y="1518285"/>
            <a:ext cx="7633335" cy="3146425"/>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a:cs typeface="+mn-cs"/>
            </a:endParaRPr>
          </a:p>
        </p:txBody>
      </p:sp>
      <p:sp>
        <p:nvSpPr>
          <p:cNvPr id="7" name="文本框 3"/>
          <p:cNvSpPr txBox="1"/>
          <p:nvPr/>
        </p:nvSpPr>
        <p:spPr>
          <a:xfrm>
            <a:off x="2778787" y="2415718"/>
            <a:ext cx="6368904" cy="1421928"/>
          </a:xfrm>
          <a:prstGeom prst="rect">
            <a:avLst/>
          </a:prstGeom>
          <a:noFill/>
        </p:spPr>
        <p:txBody>
          <a:bodyPr vert="horz" wrap="square" rtlCol="0">
            <a:spAutoFit/>
          </a:bodyPr>
          <a:lstStyle/>
          <a:p>
            <a:pPr marL="0" marR="0" lvl="0" indent="0" algn="dist" defTabSz="914400" rtl="0" eaLnBrk="1" fontAlgn="auto" latinLnBrk="0" hangingPunct="1">
              <a:lnSpc>
                <a:spcPct val="90000"/>
              </a:lnSpc>
              <a:spcBef>
                <a:spcPts val="0"/>
              </a:spcBef>
              <a:spcAft>
                <a:spcPts val="0"/>
              </a:spcAft>
              <a:buClrTx/>
              <a:buSzTx/>
              <a:buFontTx/>
              <a:buNone/>
              <a:tabLst/>
              <a:defRPr/>
            </a:pPr>
            <a:r>
              <a:rPr kumimoji="0" lang="en-US" altLang="zh-CN" sz="9600" b="0" i="0" u="none" strike="noStrike" kern="1200" cap="none" spc="0" normalizeH="0" baseline="0" noProof="0" dirty="0" err="1" smtClean="0">
                <a:ln>
                  <a:solidFill>
                    <a:schemeClr val="tx1"/>
                  </a:solidFill>
                  <a:prstDash val="dash"/>
                </a:ln>
                <a:solidFill>
                  <a:srgbClr val="0070C0"/>
                </a:solidFill>
                <a:effectLst/>
                <a:uLnTx/>
                <a:uFillTx/>
                <a:latin typeface="#9Slide07 Crocante" panose="02000000000000000000" pitchFamily="2" charset="0"/>
                <a:ea typeface="字魂130号-快乐俏黑体" panose="00000500000000000000" charset="-122"/>
                <a:sym typeface="+mn-ea"/>
              </a:rPr>
              <a:t>Luyện</a:t>
            </a:r>
            <a:r>
              <a:rPr kumimoji="0" lang="en-US" altLang="zh-CN" sz="9600" b="0" i="0" u="none" strike="noStrike" kern="1200" cap="none" spc="0" normalizeH="0" noProof="0" dirty="0" smtClean="0">
                <a:ln>
                  <a:solidFill>
                    <a:schemeClr val="tx1"/>
                  </a:solidFill>
                  <a:prstDash val="dash"/>
                </a:ln>
                <a:solidFill>
                  <a:srgbClr val="0070C0"/>
                </a:solidFill>
                <a:effectLst/>
                <a:uLnTx/>
                <a:uFillTx/>
                <a:latin typeface="#9Slide07 Crocante" panose="02000000000000000000" pitchFamily="2" charset="0"/>
                <a:ea typeface="字魂130号-快乐俏黑体" panose="00000500000000000000" charset="-122"/>
                <a:sym typeface="+mn-ea"/>
              </a:rPr>
              <a:t> </a:t>
            </a:r>
            <a:r>
              <a:rPr kumimoji="0" lang="en-US" altLang="zh-CN" sz="9600" b="0" i="0" u="none" strike="noStrike" kern="1200" cap="none" spc="0" normalizeH="0" noProof="0" dirty="0" err="1" smtClean="0">
                <a:ln>
                  <a:solidFill>
                    <a:schemeClr val="tx1"/>
                  </a:solidFill>
                  <a:prstDash val="dash"/>
                </a:ln>
                <a:solidFill>
                  <a:srgbClr val="0070C0"/>
                </a:solidFill>
                <a:effectLst/>
                <a:uLnTx/>
                <a:uFillTx/>
                <a:latin typeface="#9Slide07 Crocante" panose="02000000000000000000" pitchFamily="2" charset="0"/>
                <a:ea typeface="字魂130号-快乐俏黑体" panose="00000500000000000000" charset="-122"/>
                <a:sym typeface="+mn-ea"/>
              </a:rPr>
              <a:t>tập</a:t>
            </a:r>
            <a:endParaRPr kumimoji="0" lang="zh-CN" altLang="en-US" sz="9600" b="0" i="0" u="none" strike="noStrike" kern="1200" cap="none" spc="0" normalizeH="0" baseline="0" noProof="0" dirty="0" smtClean="0">
              <a:ln>
                <a:solidFill>
                  <a:schemeClr val="tx1"/>
                </a:solidFill>
                <a:prstDash val="dash"/>
              </a:ln>
              <a:solidFill>
                <a:srgbClr val="0070C0"/>
              </a:solidFill>
              <a:effectLst/>
              <a:uLnTx/>
              <a:uFillTx/>
              <a:latin typeface="#9Slide07 Crocante" panose="02000000000000000000" pitchFamily="2" charset="0"/>
              <a:ea typeface="字魂130号-快乐俏黑体" panose="00000500000000000000" charset="-122"/>
              <a:sym typeface="+mn-ea"/>
            </a:endParaRPr>
          </a:p>
        </p:txBody>
      </p:sp>
      <p:sp>
        <p:nvSpPr>
          <p:cNvPr id="8" name="同侧圆角矩形 1"/>
          <p:cNvSpPr/>
          <p:nvPr/>
        </p:nvSpPr>
        <p:spPr>
          <a:xfrm>
            <a:off x="2228215" y="1654175"/>
            <a:ext cx="7369175" cy="2838450"/>
          </a:xfrm>
          <a:prstGeom prst="round2SameRect">
            <a:avLst>
              <a:gd name="adj1" fmla="val 34269"/>
              <a:gd name="adj2" fmla="val 0"/>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a:cs typeface="+mn-cs"/>
            </a:endParaRPr>
          </a:p>
        </p:txBody>
      </p:sp>
      <p:pic>
        <p:nvPicPr>
          <p:cNvPr id="9" name="图片 5" descr="D:\个人文件夹\2020年\办公室相关\ppt专用\素材图片\元素\幼小学习\4ecf9ce4035038a4214249c5daed9a9f.png4ecf9ce4035038a4214249c5daed9a9f"/>
          <p:cNvPicPr>
            <a:picLocks noChangeAspect="1"/>
          </p:cNvPicPr>
          <p:nvPr/>
        </p:nvPicPr>
        <p:blipFill>
          <a:blip r:embed="rId2"/>
          <a:srcRect/>
          <a:stretch>
            <a:fillRect/>
          </a:stretch>
        </p:blipFill>
        <p:spPr>
          <a:xfrm rot="960000">
            <a:off x="9309089" y="1863401"/>
            <a:ext cx="831267" cy="1411560"/>
          </a:xfrm>
          <a:prstGeom prst="rect">
            <a:avLst/>
          </a:prstGeom>
        </p:spPr>
      </p:pic>
      <p:pic>
        <p:nvPicPr>
          <p:cNvPr id="10" name="图片 10"/>
          <p:cNvPicPr>
            <a:picLocks noChangeAspect="1"/>
          </p:cNvPicPr>
          <p:nvPr/>
        </p:nvPicPr>
        <p:blipFill rotWithShape="1">
          <a:blip r:embed="rId3"/>
          <a:srcRect/>
          <a:stretch>
            <a:fillRect/>
          </a:stretch>
        </p:blipFill>
        <p:spPr>
          <a:xfrm>
            <a:off x="3423285" y="3302000"/>
            <a:ext cx="5323205" cy="3100070"/>
          </a:xfrm>
          <a:prstGeom prst="rect">
            <a:avLst/>
          </a:prstGeom>
        </p:spPr>
      </p:pic>
      <p:grpSp>
        <p:nvGrpSpPr>
          <p:cNvPr id="11" name="组合 16"/>
          <p:cNvGrpSpPr/>
          <p:nvPr/>
        </p:nvGrpSpPr>
        <p:grpSpPr>
          <a:xfrm rot="840000">
            <a:off x="1599565" y="3817620"/>
            <a:ext cx="1574165" cy="1210310"/>
            <a:chOff x="2234" y="2173"/>
            <a:chExt cx="2120" cy="1548"/>
          </a:xfrm>
        </p:grpSpPr>
        <p:sp>
          <p:nvSpPr>
            <p:cNvPr id="12"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a:cs typeface="+mn-cs"/>
              </a:endParaRPr>
            </a:p>
          </p:txBody>
        </p:sp>
        <p:sp>
          <p:nvSpPr>
            <p:cNvPr id="13"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字魂130号-快乐俏黑体"/>
                <a:cs typeface="+mn-cs"/>
              </a:endParaRPr>
            </a:p>
          </p:txBody>
        </p:sp>
      </p:grpSp>
    </p:spTree>
    <p:extLst>
      <p:ext uri="{BB962C8B-B14F-4D97-AF65-F5344CB8AC3E}">
        <p14:creationId xmlns:p14="http://schemas.microsoft.com/office/powerpoint/2010/main" val="42820623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8" grpId="0" animBg="1"/>
    </p:bldLst>
  </p:timing>
</p:sld>
</file>

<file path=ppt/theme/theme1.xml><?xml version="1.0" encoding="utf-8"?>
<a:theme xmlns:a="http://schemas.openxmlformats.org/drawingml/2006/main" name="1_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自定义 289">
      <a:dk1>
        <a:sysClr val="windowText" lastClr="000000"/>
      </a:dk1>
      <a:lt1>
        <a:sysClr val="window" lastClr="FFFFFF"/>
      </a:lt1>
      <a:dk2>
        <a:srgbClr val="44546A"/>
      </a:dk2>
      <a:lt2>
        <a:srgbClr val="E7E6E6"/>
      </a:lt2>
      <a:accent1>
        <a:srgbClr val="00B050"/>
      </a:accent1>
      <a:accent2>
        <a:srgbClr val="FFC000"/>
      </a:accent2>
      <a:accent3>
        <a:srgbClr val="70AD47"/>
      </a:accent3>
      <a:accent4>
        <a:srgbClr val="FF5353"/>
      </a:accent4>
      <a:accent5>
        <a:srgbClr val="70AD47"/>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565</Words>
  <Application>Microsoft Office PowerPoint</Application>
  <PresentationFormat>Widescreen</PresentationFormat>
  <Paragraphs>36</Paragraphs>
  <Slides>18</Slides>
  <Notes>5</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18</vt:i4>
      </vt:variant>
    </vt:vector>
  </HeadingPairs>
  <TitlesOfParts>
    <vt:vector size="42" baseType="lpstr">
      <vt:lpstr>字魂130号-快乐俏黑体</vt:lpstr>
      <vt:lpstr>Barrio</vt:lpstr>
      <vt:lpstr>等线</vt:lpstr>
      <vt:lpstr>Cambria</vt:lpstr>
      <vt:lpstr>SVN-Newton</vt:lpstr>
      <vt:lpstr>Calibri Light</vt:lpstr>
      <vt:lpstr>Times New Roman</vt:lpstr>
      <vt:lpstr>字魂105号-简雅黑</vt:lpstr>
      <vt:lpstr>Arial</vt:lpstr>
      <vt:lpstr>#9Slide07 IcielAltus Serif</vt:lpstr>
      <vt:lpstr>等线 Light</vt:lpstr>
      <vt:lpstr>ABeeZee</vt:lpstr>
      <vt:lpstr>#9Slide07 Crocante</vt:lpstr>
      <vt:lpstr>#9Slide07 HoneyCream</vt:lpstr>
      <vt:lpstr>Calibri</vt:lpstr>
      <vt:lpstr>#9Slide05 ViceroyJF</vt:lpstr>
      <vt:lpstr>Roboto Condensed Light</vt:lpstr>
      <vt:lpstr>1_Calendar &amp; Weather Subject for Pre-K: Parts of the Day by Slidesgo</vt:lpstr>
      <vt:lpstr>1_Office Theme</vt:lpstr>
      <vt:lpstr>2_Office Theme</vt:lpstr>
      <vt:lpstr>Calendar &amp; Weather Subject for Pre-K: Parts of the Day by Slidesgo</vt:lpstr>
      <vt:lpstr>1_Office 主题​​</vt:lpstr>
      <vt:lpstr>2_Office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Laptop T&amp;T</cp:lastModifiedBy>
  <cp:revision>12</cp:revision>
  <dcterms:created xsi:type="dcterms:W3CDTF">2023-12-07T13:29:38Z</dcterms:created>
  <dcterms:modified xsi:type="dcterms:W3CDTF">2023-12-11T17:34:12Z</dcterms:modified>
</cp:coreProperties>
</file>