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58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3528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4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5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89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.png"/><Relationship Id="rId18" Type="http://schemas.openxmlformats.org/officeDocument/2006/relationships/image" Target="../media/image79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54.png"/><Relationship Id="rId17" Type="http://schemas.openxmlformats.org/officeDocument/2006/relationships/image" Target="../media/image78.png"/><Relationship Id="rId2" Type="http://schemas.openxmlformats.org/officeDocument/2006/relationships/image" Target="../media/image7.png"/><Relationship Id="rId16" Type="http://schemas.openxmlformats.org/officeDocument/2006/relationships/image" Target="../media/image58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80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5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84.png"/><Relationship Id="rId2" Type="http://schemas.openxmlformats.org/officeDocument/2006/relationships/image" Target="../media/image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93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92.svg"/><Relationship Id="rId2" Type="http://schemas.openxmlformats.org/officeDocument/2006/relationships/image" Target="../media/image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9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3.svg"/><Relationship Id="rId18" Type="http://schemas.openxmlformats.org/officeDocument/2006/relationships/image" Target="../media/image89.png"/><Relationship Id="rId3" Type="http://schemas.openxmlformats.org/officeDocument/2006/relationships/audio" Target="../media/audio1.wav"/><Relationship Id="rId21" Type="http://schemas.openxmlformats.org/officeDocument/2006/relationships/image" Target="../media/image92.svg"/><Relationship Id="rId7" Type="http://schemas.openxmlformats.org/officeDocument/2006/relationships/image" Target="../media/image31.svg"/><Relationship Id="rId12" Type="http://schemas.openxmlformats.org/officeDocument/2006/relationships/image" Target="../media/image82.png"/><Relationship Id="rId17" Type="http://schemas.openxmlformats.org/officeDocument/2006/relationships/image" Target="../media/image95.svg"/><Relationship Id="rId2" Type="http://schemas.openxmlformats.org/officeDocument/2006/relationships/audio" Target="../media/audio2.wav"/><Relationship Id="rId16" Type="http://schemas.openxmlformats.org/officeDocument/2006/relationships/image" Target="../media/image94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85.png"/><Relationship Id="rId10" Type="http://schemas.openxmlformats.org/officeDocument/2006/relationships/image" Target="../media/image34.png"/><Relationship Id="rId19" Type="http://schemas.openxmlformats.org/officeDocument/2006/relationships/image" Target="../media/image9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3.svg"/><Relationship Id="rId18" Type="http://schemas.openxmlformats.org/officeDocument/2006/relationships/image" Target="../media/image89.png"/><Relationship Id="rId3" Type="http://schemas.openxmlformats.org/officeDocument/2006/relationships/audio" Target="../media/audio2.wav"/><Relationship Id="rId21" Type="http://schemas.openxmlformats.org/officeDocument/2006/relationships/image" Target="../media/image92.svg"/><Relationship Id="rId7" Type="http://schemas.openxmlformats.org/officeDocument/2006/relationships/image" Target="../media/image31.sv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audio" Target="../media/audio1.wav"/><Relationship Id="rId16" Type="http://schemas.openxmlformats.org/officeDocument/2006/relationships/image" Target="../media/image95.sv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94.png"/><Relationship Id="rId10" Type="http://schemas.openxmlformats.org/officeDocument/2006/relationships/image" Target="../media/image34.png"/><Relationship Id="rId19" Type="http://schemas.openxmlformats.org/officeDocument/2006/relationships/image" Target="../media/image9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8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83.svg"/><Relationship Id="rId17" Type="http://schemas.openxmlformats.org/officeDocument/2006/relationships/image" Target="../media/image92.svg"/><Relationship Id="rId2" Type="http://schemas.openxmlformats.org/officeDocument/2006/relationships/audio" Target="../media/audio2.wav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2.png"/><Relationship Id="rId5" Type="http://schemas.openxmlformats.org/officeDocument/2006/relationships/image" Target="../media/image30.png"/><Relationship Id="rId15" Type="http://schemas.openxmlformats.org/officeDocument/2006/relationships/image" Target="../media/image95.svg"/><Relationship Id="rId10" Type="http://schemas.openxmlformats.org/officeDocument/2006/relationships/image" Target="../media/image35.svg"/><Relationship Id="rId4" Type="http://schemas.openxmlformats.org/officeDocument/2006/relationships/image" Target="../media/image8.svg"/><Relationship Id="rId9" Type="http://schemas.openxmlformats.org/officeDocument/2006/relationships/image" Target="../media/image34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9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86.png"/><Relationship Id="rId17" Type="http://schemas.openxmlformats.org/officeDocument/2006/relationships/image" Target="../media/image77.svg"/><Relationship Id="rId2" Type="http://schemas.openxmlformats.org/officeDocument/2006/relationships/image" Target="../media/image7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9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1.png"/><Relationship Id="rId18" Type="http://schemas.openxmlformats.org/officeDocument/2006/relationships/image" Target="../media/image77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88.png"/><Relationship Id="rId17" Type="http://schemas.openxmlformats.org/officeDocument/2006/relationships/image" Target="../media/image76.png"/><Relationship Id="rId2" Type="http://schemas.openxmlformats.org/officeDocument/2006/relationships/image" Target="../media/image7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84.png"/><Relationship Id="rId10" Type="http://schemas.openxmlformats.org/officeDocument/2006/relationships/image" Target="../media/image82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9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9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98.svg"/><Relationship Id="rId17" Type="http://schemas.openxmlformats.org/officeDocument/2006/relationships/image" Target="../media/image100.png"/><Relationship Id="rId2" Type="http://schemas.openxmlformats.org/officeDocument/2006/relationships/image" Target="../media/image7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7.png"/><Relationship Id="rId5" Type="http://schemas.openxmlformats.org/officeDocument/2006/relationships/image" Target="../media/image31.svg"/><Relationship Id="rId15" Type="http://schemas.openxmlformats.org/officeDocument/2006/relationships/image" Target="../media/image58.svg"/><Relationship Id="rId10" Type="http://schemas.openxmlformats.org/officeDocument/2006/relationships/image" Target="../media/image9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1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9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10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2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9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2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9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image" Target="../media/image8.svg"/><Relationship Id="rId21" Type="http://schemas.openxmlformats.org/officeDocument/2006/relationships/image" Target="../media/image116.png"/><Relationship Id="rId7" Type="http://schemas.openxmlformats.org/officeDocument/2006/relationships/image" Target="../media/image106.sv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" Type="http://schemas.openxmlformats.org/officeDocument/2006/relationships/image" Target="../media/image7.png"/><Relationship Id="rId16" Type="http://schemas.openxmlformats.org/officeDocument/2006/relationships/image" Target="../media/image113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svg"/><Relationship Id="rId15" Type="http://schemas.openxmlformats.org/officeDocument/2006/relationships/image" Target="../media/image112.png"/><Relationship Id="rId10" Type="http://schemas.openxmlformats.org/officeDocument/2006/relationships/image" Target="../media/image68.svg"/><Relationship Id="rId19" Type="http://schemas.openxmlformats.org/officeDocument/2006/relationships/image" Target="../media/image101.png"/><Relationship Id="rId4" Type="http://schemas.openxmlformats.org/officeDocument/2006/relationships/image" Target="../media/image103.png"/><Relationship Id="rId9" Type="http://schemas.openxmlformats.org/officeDocument/2006/relationships/image" Target="../media/image67.png"/><Relationship Id="rId14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22.svg"/><Relationship Id="rId5" Type="http://schemas.openxmlformats.org/officeDocument/2006/relationships/image" Target="../media/image118.sv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2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7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54.png"/><Relationship Id="rId2" Type="http://schemas.openxmlformats.org/officeDocument/2006/relationships/image" Target="../media/image7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3.svg"/><Relationship Id="rId18" Type="http://schemas.openxmlformats.org/officeDocument/2006/relationships/image" Target="../media/image75.svg"/><Relationship Id="rId3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52.png"/><Relationship Id="rId17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72.png"/><Relationship Id="rId10" Type="http://schemas.openxmlformats.org/officeDocument/2006/relationships/image" Target="../media/image34.png"/><Relationship Id="rId19" Type="http://schemas.openxmlformats.org/officeDocument/2006/relationships/image" Target="../media/image76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3.svg"/><Relationship Id="rId1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31.svg"/><Relationship Id="rId12" Type="http://schemas.openxmlformats.org/officeDocument/2006/relationships/image" Target="../media/image52.png"/><Relationship Id="rId17" Type="http://schemas.openxmlformats.org/officeDocument/2006/relationships/image" Target="../media/image74.png"/><Relationship Id="rId2" Type="http://schemas.openxmlformats.org/officeDocument/2006/relationships/audio" Target="../media/audio2.wav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72.png"/><Relationship Id="rId10" Type="http://schemas.openxmlformats.org/officeDocument/2006/relationships/image" Target="../media/image34.png"/><Relationship Id="rId19" Type="http://schemas.openxmlformats.org/officeDocument/2006/relationships/image" Target="../media/image76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751</Words>
  <Application>Microsoft Office PowerPoint</Application>
  <PresentationFormat>Widescreen</PresentationFormat>
  <Paragraphs>47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2023-10-28T04:53:34Z</dcterms:created>
  <dcterms:modified xsi:type="dcterms:W3CDTF">2023-11-15T13:14:09Z</dcterms:modified>
</cp:coreProperties>
</file>