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63" r:id="rId3"/>
    <p:sldId id="364" r:id="rId4"/>
    <p:sldId id="367" r:id="rId5"/>
    <p:sldId id="366" r:id="rId6"/>
    <p:sldId id="365" r:id="rId7"/>
    <p:sldId id="368" r:id="rId8"/>
    <p:sldId id="383" r:id="rId9"/>
    <p:sldId id="384" r:id="rId10"/>
    <p:sldId id="370" r:id="rId11"/>
    <p:sldId id="385" r:id="rId12"/>
    <p:sldId id="386" r:id="rId13"/>
    <p:sldId id="387" r:id="rId14"/>
    <p:sldId id="388" r:id="rId15"/>
    <p:sldId id="389" r:id="rId16"/>
    <p:sldId id="377" r:id="rId17"/>
    <p:sldId id="390" r:id="rId18"/>
    <p:sldId id="391" r:id="rId19"/>
    <p:sldId id="392" r:id="rId20"/>
    <p:sldId id="393" r:id="rId21"/>
    <p:sldId id="394" r:id="rId22"/>
    <p:sldId id="375" r:id="rId23"/>
    <p:sldId id="395" r:id="rId24"/>
    <p:sldId id="371" r:id="rId25"/>
    <p:sldId id="291" r:id="rId26"/>
    <p:sldId id="396" r:id="rId27"/>
    <p:sldId id="397" r:id="rId28"/>
    <p:sldId id="398" r:id="rId29"/>
    <p:sldId id="399" r:id="rId30"/>
    <p:sldId id="400" r:id="rId31"/>
    <p:sldId id="451" r:id="rId32"/>
    <p:sldId id="4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8" autoAdjust="0"/>
    <p:restoredTop sz="91498" autoAdjust="0"/>
  </p:normalViewPr>
  <p:slideViewPr>
    <p:cSldViewPr snapToGrid="0">
      <p:cViewPr varScale="1">
        <p:scale>
          <a:sx n="63" d="100"/>
          <a:sy n="63" d="100"/>
        </p:scale>
        <p:origin x="4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4</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10</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22</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12/18/2023</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12/18/2023</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9.jpg"/><Relationship Id="rId7"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3.png"/><Relationship Id="rId21" Type="http://schemas.microsoft.com/office/2007/relationships/hdphoto" Target="../media/hdphoto6.wdp"/><Relationship Id="rId7" Type="http://schemas.openxmlformats.org/officeDocument/2006/relationships/image" Target="../media/image15.jp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9.xml"/><Relationship Id="rId16" Type="http://schemas.microsoft.com/office/2007/relationships/hdphoto" Target="../media/hdphoto4.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3.png"/><Relationship Id="rId21" Type="http://schemas.microsoft.com/office/2007/relationships/hdphoto" Target="../media/hdphoto6.wdp"/><Relationship Id="rId7" Type="http://schemas.openxmlformats.org/officeDocument/2006/relationships/image" Target="../media/image15.jp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2.xml"/><Relationship Id="rId16" Type="http://schemas.microsoft.com/office/2007/relationships/hdphoto" Target="../media/hdphoto4.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3.png"/><Relationship Id="rId21" Type="http://schemas.microsoft.com/office/2007/relationships/hdphoto" Target="../media/hdphoto6.wdp"/><Relationship Id="rId7" Type="http://schemas.openxmlformats.org/officeDocument/2006/relationships/image" Target="../media/image15.jp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5.xml"/><Relationship Id="rId16" Type="http://schemas.microsoft.com/office/2007/relationships/hdphoto" Target="../media/hdphoto4.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id="{952EEE02-BAAE-4A4B-BC56-E1AFC66DA66C}"/>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id="{5ED74A3B-29B8-4738-A8C1-246BC7805A63}"/>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id="{E7171249-0FEE-4E58-AD64-A4FC75F3ADA7}"/>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id="{6B527A52-B0BB-2C36-7AF2-5CC89F012EC9}"/>
              </a:ext>
            </a:extLst>
          </p:cNvPr>
          <p:cNvPicPr>
            <a:picLocks noChangeAspect="1"/>
          </p:cNvPicPr>
          <p:nvPr/>
        </p:nvPicPr>
        <p:blipFill>
          <a:blip r:embed="rId4"/>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id="{2EE51950-6F97-A67D-C892-12C2F28D3F6D}"/>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22"/>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22"/>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1351</Words>
  <Application>Microsoft Office PowerPoint</Application>
  <PresentationFormat>Widescreen</PresentationFormat>
  <Paragraphs>81</Paragraphs>
  <Slides>31</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31</vt:i4>
      </vt:variant>
    </vt:vector>
  </HeadingPairs>
  <TitlesOfParts>
    <vt:vector size="45" baseType="lpstr">
      <vt:lpstr>#9Slide07 Baloo Tamma</vt:lpstr>
      <vt:lpstr>Anaheim</vt:lpstr>
      <vt:lpstr>Arial</vt:lpstr>
      <vt:lpstr>Calibri</vt:lpstr>
      <vt:lpstr>Calibri Light</vt:lpstr>
      <vt:lpstr>Cambria</vt:lpstr>
      <vt:lpstr>Comfortaa SemiBold</vt:lpstr>
      <vt:lpstr>Nunito</vt:lpstr>
      <vt:lpstr>Ranchers</vt:lpstr>
      <vt:lpstr>Tahoma</vt:lpstr>
      <vt:lpstr>Times New Roman</vt:lpstr>
      <vt:lpstr>UTM Loko</vt:lpstr>
      <vt:lpstr>Office Theme</vt:lpstr>
      <vt:lpstr>Science Subject for Pre-K: Observe insect life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46</cp:revision>
  <dcterms:created xsi:type="dcterms:W3CDTF">2023-10-03T02:10:49Z</dcterms:created>
  <dcterms:modified xsi:type="dcterms:W3CDTF">2023-12-17T17:13:01Z</dcterms:modified>
</cp:coreProperties>
</file>