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3"/>
  </p:notesMasterIdLst>
  <p:sldIdLst>
    <p:sldId id="346" r:id="rId3"/>
    <p:sldId id="324" r:id="rId4"/>
    <p:sldId id="343" r:id="rId5"/>
    <p:sldId id="342" r:id="rId6"/>
    <p:sldId id="356" r:id="rId7"/>
    <p:sldId id="319" r:id="rId8"/>
    <p:sldId id="331" r:id="rId9"/>
    <p:sldId id="349" r:id="rId10"/>
    <p:sldId id="351" r:id="rId11"/>
    <p:sldId id="388" r:id="rId12"/>
    <p:sldId id="353" r:id="rId13"/>
    <p:sldId id="352" r:id="rId14"/>
    <p:sldId id="404" r:id="rId15"/>
    <p:sldId id="405" r:id="rId16"/>
    <p:sldId id="406" r:id="rId17"/>
    <p:sldId id="332" r:id="rId18"/>
    <p:sldId id="384" r:id="rId19"/>
    <p:sldId id="407" r:id="rId20"/>
    <p:sldId id="408" r:id="rId21"/>
    <p:sldId id="3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0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B11F5-954C-4385-ACBA-A0A53F82A34B}"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35137-69F0-4B5E-9BD4-63DC835E0731}" type="slidenum">
              <a:rPr lang="en-US" smtClean="0"/>
              <a:t>‹#›</a:t>
            </a:fld>
            <a:endParaRPr lang="en-US"/>
          </a:p>
        </p:txBody>
      </p:sp>
    </p:spTree>
    <p:extLst>
      <p:ext uri="{BB962C8B-B14F-4D97-AF65-F5344CB8AC3E}">
        <p14:creationId xmlns:p14="http://schemas.microsoft.com/office/powerpoint/2010/main" val="68501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967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86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5277294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0453913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96659971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5" name="Footer Placeholder 4">
            <a:extLst>
              <a:ext uri="{FF2B5EF4-FFF2-40B4-BE49-F238E27FC236}">
                <a16:creationId xmlns:a16="http://schemas.microsoft.com/office/drawing/2014/main"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12899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5" name="Footer Placeholder 4">
            <a:extLst>
              <a:ext uri="{FF2B5EF4-FFF2-40B4-BE49-F238E27FC236}">
                <a16:creationId xmlns:a16="http://schemas.microsoft.com/office/drawing/2014/main"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62674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5" name="Footer Placeholder 4">
            <a:extLst>
              <a:ext uri="{FF2B5EF4-FFF2-40B4-BE49-F238E27FC236}">
                <a16:creationId xmlns:a16="http://schemas.microsoft.com/office/drawing/2014/main"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753202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6" name="Footer Placeholder 5">
            <a:extLst>
              <a:ext uri="{FF2B5EF4-FFF2-40B4-BE49-F238E27FC236}">
                <a16:creationId xmlns:a16="http://schemas.microsoft.com/office/drawing/2014/main"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15892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8" name="Footer Placeholder 7">
            <a:extLst>
              <a:ext uri="{FF2B5EF4-FFF2-40B4-BE49-F238E27FC236}">
                <a16:creationId xmlns:a16="http://schemas.microsoft.com/office/drawing/2014/main"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88336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4" name="Footer Placeholder 3">
            <a:extLst>
              <a:ext uri="{FF2B5EF4-FFF2-40B4-BE49-F238E27FC236}">
                <a16:creationId xmlns:a16="http://schemas.microsoft.com/office/drawing/2014/main"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53475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3" name="Footer Placeholder 2">
            <a:extLst>
              <a:ext uri="{FF2B5EF4-FFF2-40B4-BE49-F238E27FC236}">
                <a16:creationId xmlns:a16="http://schemas.microsoft.com/office/drawing/2014/main"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149473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6" name="Footer Placeholder 5">
            <a:extLst>
              <a:ext uri="{FF2B5EF4-FFF2-40B4-BE49-F238E27FC236}">
                <a16:creationId xmlns:a16="http://schemas.microsoft.com/office/drawing/2014/main"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0738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252102013"/>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6" name="Footer Placeholder 5">
            <a:extLst>
              <a:ext uri="{FF2B5EF4-FFF2-40B4-BE49-F238E27FC236}">
                <a16:creationId xmlns:a16="http://schemas.microsoft.com/office/drawing/2014/main"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92838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5" name="Footer Placeholder 4">
            <a:extLst>
              <a:ext uri="{FF2B5EF4-FFF2-40B4-BE49-F238E27FC236}">
                <a16:creationId xmlns:a16="http://schemas.microsoft.com/office/drawing/2014/main"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19398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5" name="Footer Placeholder 4">
            <a:extLst>
              <a:ext uri="{FF2B5EF4-FFF2-40B4-BE49-F238E27FC236}">
                <a16:creationId xmlns:a16="http://schemas.microsoft.com/office/drawing/2014/main"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2055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8405922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3860634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52210978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710446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000221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8549357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05257939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pic>
        <p:nvPicPr>
          <p:cNvPr id="3" name="Picture 2" descr="A picture containing shape&#10;&#10;Description automatically generated">
            <a:extLst>
              <a:ext uri="{FF2B5EF4-FFF2-40B4-BE49-F238E27FC236}">
                <a16:creationId xmlns:a16="http://schemas.microsoft.com/office/drawing/2014/main" id="{C27E7FEF-8BA1-42DD-BAD0-5AD3495B623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05026" y="371474"/>
            <a:ext cx="1590675" cy="1590675"/>
          </a:xfrm>
          <a:prstGeom prst="rect">
            <a:avLst/>
          </a:prstGeom>
        </p:spPr>
      </p:pic>
    </p:spTree>
    <p:extLst>
      <p:ext uri="{BB962C8B-B14F-4D97-AF65-F5344CB8AC3E}">
        <p14:creationId xmlns:p14="http://schemas.microsoft.com/office/powerpoint/2010/main" val="393789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4665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8.png"/><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jp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39.png"/><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image" Target="../media/image40.png"/><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jpg"/><Relationship Id="rId1" Type="http://schemas.openxmlformats.org/officeDocument/2006/relationships/slideLayout" Target="../slideLayouts/slideLayout18.xml"/><Relationship Id="rId5" Type="http://schemas.openxmlformats.org/officeDocument/2006/relationships/image" Target="../media/image40.png"/><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44.jpeg"/><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18.xml"/><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jpg"/><Relationship Id="rId1" Type="http://schemas.openxmlformats.org/officeDocument/2006/relationships/slideLayout" Target="../slideLayouts/slideLayout18.xml"/><Relationship Id="rId5" Type="http://schemas.openxmlformats.org/officeDocument/2006/relationships/image" Target="../media/image40.png"/><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 Id="rId4" Type="http://schemas.microsoft.com/office/2007/relationships/hdphoto" Target="../media/hdphoto13.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4.png"/><Relationship Id="rId3" Type="http://schemas.openxmlformats.org/officeDocument/2006/relationships/image" Target="../media/image23.jp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jp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0CC3A0-653A-466F-9718-DD511AFA653D}"/>
              </a:ext>
            </a:extLst>
          </p:cNvPr>
          <p:cNvPicPr>
            <a:picLocks noChangeAspect="1"/>
          </p:cNvPicPr>
          <p:nvPr/>
        </p:nvPicPr>
        <p:blipFill>
          <a:blip r:embed="rId3"/>
          <a:stretch>
            <a:fillRect/>
          </a:stretch>
        </p:blipFill>
        <p:spPr>
          <a:xfrm>
            <a:off x="2075733" y="801889"/>
            <a:ext cx="7754784" cy="2682472"/>
          </a:xfrm>
          <a:prstGeom prst="rect">
            <a:avLst/>
          </a:prstGeom>
        </p:spPr>
      </p:pic>
      <p:pic>
        <p:nvPicPr>
          <p:cNvPr id="6" name="Picture 5">
            <a:extLst>
              <a:ext uri="{FF2B5EF4-FFF2-40B4-BE49-F238E27FC236}">
                <a16:creationId xmlns:a16="http://schemas.microsoft.com/office/drawing/2014/main" id="{E1804A02-C101-4C5A-ADF7-7C7840080C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950" y="409575"/>
            <a:ext cx="1162050" cy="1162050"/>
          </a:xfrm>
          <a:prstGeom prst="rect">
            <a:avLst/>
          </a:prstGeom>
        </p:spPr>
      </p:pic>
    </p:spTree>
    <p:extLst>
      <p:ext uri="{BB962C8B-B14F-4D97-AF65-F5344CB8AC3E}">
        <p14:creationId xmlns:p14="http://schemas.microsoft.com/office/powerpoint/2010/main" val="22793193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algn="ctr"/>
            <a:r>
              <a:rPr lang="en-US" sz="2800" b="1" dirty="0">
                <a:solidFill>
                  <a:srgbClr val="FF0000"/>
                </a:solidFill>
                <a:effectLst/>
                <a:latin typeface="Cambria" panose="02040503050406030204" pitchFamily="18" charset="0"/>
                <a:ea typeface="Cambria" panose="02040503050406030204" pitchFamily="18" charset="0"/>
              </a:rPr>
              <a:t>1. </a:t>
            </a:r>
            <a:r>
              <a:rPr lang="vi-VN" sz="2800" b="1" dirty="0">
                <a:solidFill>
                  <a:srgbClr val="FF0000"/>
                </a:solidFill>
                <a:effectLst/>
                <a:latin typeface="Cambria" panose="02040503050406030204" pitchFamily="18" charset="0"/>
                <a:ea typeface="Cambria" panose="02040503050406030204" pitchFamily="18" charset="0"/>
              </a:rPr>
              <a:t>Chia sẻ về việc thực hiện quy tắc đảm bảo vệ sinh an toàn trong bữa ăn gia đình</a:t>
            </a:r>
            <a:endParaRPr lang="en-US" sz="2800" dirty="0">
              <a:solidFill>
                <a:srgbClr val="FF000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979B899-1DCF-4F6D-ACE1-CEC249E76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50" y="409575"/>
            <a:ext cx="1162050" cy="1162050"/>
          </a:xfrm>
          <a:prstGeom prst="rect">
            <a:avLst/>
          </a:prstGeom>
        </p:spPr>
      </p:pic>
    </p:spTree>
    <p:extLst>
      <p:ext uri="{BB962C8B-B14F-4D97-AF65-F5344CB8AC3E}">
        <p14:creationId xmlns:p14="http://schemas.microsoft.com/office/powerpoint/2010/main" val="2069476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47C48-5DA3-F8E7-F75C-8D080DB37D2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F28DCD0F-C383-93C4-DA92-0F3C3B6A0F27}"/>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8" name="TextBox 7">
            <a:extLst>
              <a:ext uri="{FF2B5EF4-FFF2-40B4-BE49-F238E27FC236}">
                <a16:creationId xmlns:a16="http://schemas.microsoft.com/office/drawing/2014/main" id="{C7258F32-BA71-8938-9FC6-9FE34C6D03A1}"/>
              </a:ext>
            </a:extLst>
          </p:cNvPr>
          <p:cNvSpPr txBox="1"/>
          <p:nvPr/>
        </p:nvSpPr>
        <p:spPr>
          <a:xfrm>
            <a:off x="1006928" y="439279"/>
            <a:ext cx="9949542" cy="1077218"/>
          </a:xfrm>
          <a:prstGeom prst="rect">
            <a:avLst/>
          </a:prstGeom>
          <a:noFill/>
        </p:spPr>
        <p:txBody>
          <a:bodyPr wrap="square" rtlCol="0">
            <a:spAutoFit/>
          </a:bodyPr>
          <a:lstStyle/>
          <a:p>
            <a:pPr lvl="0" algn="ctr"/>
            <a:r>
              <a:rPr lang="vi-VN" sz="3200" b="1" dirty="0">
                <a:solidFill>
                  <a:prstClr val="black"/>
                </a:solidFill>
                <a:latin typeface="Calibri" panose="020F0502020204030204" pitchFamily="34" charset="0"/>
                <a:cs typeface="Calibri" panose="020F0502020204030204" pitchFamily="34" charset="0"/>
              </a:rPr>
              <a:t>Kể những việc em và người thân đã làm hoặc chưa làm được theo những quy tắc đã xây dựng.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3" name="Picture 2">
            <a:extLst>
              <a:ext uri="{FF2B5EF4-FFF2-40B4-BE49-F238E27FC236}">
                <a16:creationId xmlns:a16="http://schemas.microsoft.com/office/drawing/2014/main" id="{7A7B4EED-7376-489C-833E-93DD5D063C56}"/>
              </a:ext>
            </a:extLst>
          </p:cNvPr>
          <p:cNvPicPr>
            <a:picLocks noChangeAspect="1"/>
          </p:cNvPicPr>
          <p:nvPr/>
        </p:nvPicPr>
        <p:blipFill>
          <a:blip r:embed="rId5"/>
          <a:stretch>
            <a:fillRect/>
          </a:stretch>
        </p:blipFill>
        <p:spPr>
          <a:xfrm>
            <a:off x="3281361" y="1666875"/>
            <a:ext cx="5338763" cy="4318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6030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90699918-72A1-4BD2-A1EC-9550B4E0724D}"/>
              </a:ext>
            </a:extLst>
          </p:cNvPr>
          <p:cNvGrpSpPr/>
          <p:nvPr/>
        </p:nvGrpSpPr>
        <p:grpSpPr>
          <a:xfrm>
            <a:off x="509223" y="2181225"/>
            <a:ext cx="4758102" cy="4092616"/>
            <a:chOff x="3109548" y="2145949"/>
            <a:chExt cx="5089816" cy="4194567"/>
          </a:xfrm>
        </p:grpSpPr>
        <p:pic>
          <p:nvPicPr>
            <p:cNvPr id="8" name="Picture 2" descr="Cute cartoon thai student namaste greeting in the school uniform. Free Vector">
              <a:extLst>
                <a:ext uri="{FF2B5EF4-FFF2-40B4-BE49-F238E27FC236}">
                  <a16:creationId xmlns:a16="http://schemas.microsoft.com/office/drawing/2014/main" id="{96FDD285-BE60-4F1F-9D90-BD7A7AE811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te cartoon thai student namaste greeting in the school uniform. Free Vector">
              <a:extLst>
                <a:ext uri="{FF2B5EF4-FFF2-40B4-BE49-F238E27FC236}">
                  <a16:creationId xmlns:a16="http://schemas.microsoft.com/office/drawing/2014/main" id="{D5279CE8-3FA1-4456-8A2E-E4F56A9826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D0F5EE-4779-49A1-BEC9-29937F7619E9}"/>
                </a:ext>
              </a:extLst>
            </p:cNvPr>
            <p:cNvSpPr txBox="1"/>
            <p:nvPr/>
          </p:nvSpPr>
          <p:spPr>
            <a:xfrm>
              <a:off x="3571875" y="4922364"/>
              <a:ext cx="4503792" cy="612934"/>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Thảo</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luận</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nhóm</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đôi</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grpSp>
      <p:sp>
        <p:nvSpPr>
          <p:cNvPr id="11" name="TextBox 10">
            <a:extLst>
              <a:ext uri="{FF2B5EF4-FFF2-40B4-BE49-F238E27FC236}">
                <a16:creationId xmlns:a16="http://schemas.microsoft.com/office/drawing/2014/main" id="{5A3A3291-D7F6-4B96-9C1D-1865E01CC4CA}"/>
              </a:ext>
            </a:extLst>
          </p:cNvPr>
          <p:cNvSpPr txBox="1"/>
          <p:nvPr/>
        </p:nvSpPr>
        <p:spPr>
          <a:xfrm>
            <a:off x="3353706" y="112939"/>
            <a:ext cx="7299779"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Em quan sát thấy người thân trong gia đình có rửa tay trước khi ăn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69338C-27D3-43FD-8249-A9FCBB7523C4}"/>
              </a:ext>
            </a:extLst>
          </p:cNvPr>
          <p:cNvSpPr txBox="1"/>
          <p:nvPr/>
        </p:nvSpPr>
        <p:spPr>
          <a:xfrm>
            <a:off x="4400551" y="1484539"/>
            <a:ext cx="6819900"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vừa ăn vừa nói chuyện, cười to bắn nước miếng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DE0FF4F-804F-437E-B003-184E496A0EFF}"/>
              </a:ext>
            </a:extLst>
          </p:cNvPr>
          <p:cNvSpPr txBox="1"/>
          <p:nvPr/>
        </p:nvSpPr>
        <p:spPr>
          <a:xfrm>
            <a:off x="4892222" y="3037114"/>
            <a:ext cx="6604454"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dùng đũa khuấy vào bát canh chung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9C9DAFF-9910-40BD-BBB7-D5375F794F70}"/>
              </a:ext>
            </a:extLst>
          </p:cNvPr>
          <p:cNvSpPr txBox="1"/>
          <p:nvPr/>
        </p:nvSpPr>
        <p:spPr>
          <a:xfrm>
            <a:off x="5495925" y="4713514"/>
            <a:ext cx="6200776"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Gia đình em có vừa ăn vừa xem tivi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7741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pic>
        <p:nvPicPr>
          <p:cNvPr id="9" name="Picture 8">
            <a:extLst>
              <a:ext uri="{FF2B5EF4-FFF2-40B4-BE49-F238E27FC236}">
                <a16:creationId xmlns:a16="http://schemas.microsoft.com/office/drawing/2014/main" id="{F89F03BC-9351-4D53-B3CF-8A2EA42B20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950" y="409575"/>
            <a:ext cx="1162050" cy="1162050"/>
          </a:xfrm>
          <a:prstGeom prst="rect">
            <a:avLst/>
          </a:prstGeom>
        </p:spPr>
      </p:pic>
    </p:spTree>
    <p:extLst>
      <p:ext uri="{BB962C8B-B14F-4D97-AF65-F5344CB8AC3E}">
        <p14:creationId xmlns:p14="http://schemas.microsoft.com/office/powerpoint/2010/main" val="25838598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lvl="0" algn="ctr"/>
            <a:r>
              <a:rPr lang="en-US" sz="2800" b="1" dirty="0">
                <a:solidFill>
                  <a:srgbClr val="FF0000"/>
                </a:solidFill>
                <a:latin typeface="Cambria" panose="02040503050406030204" pitchFamily="18" charset="0"/>
                <a:ea typeface="Cambria" panose="02040503050406030204" pitchFamily="18" charset="0"/>
              </a:rPr>
              <a:t>2. </a:t>
            </a:r>
            <a:r>
              <a:rPr lang="vi-VN" sz="2800" b="1" dirty="0">
                <a:solidFill>
                  <a:srgbClr val="FF0000"/>
                </a:solidFill>
                <a:latin typeface="Cambria" panose="02040503050406030204" pitchFamily="18" charset="0"/>
                <a:ea typeface="Cambria" panose="02040503050406030204" pitchFamily="18" charset="0"/>
              </a:rPr>
              <a:t>Thực hiện quy tắc ứng xử khi ăn uống ở trường, ở nhà và những nơi khác.</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2623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extLst>
      <p:ext uri="{BB962C8B-B14F-4D97-AF65-F5344CB8AC3E}">
        <p14:creationId xmlns:p14="http://schemas.microsoft.com/office/powerpoint/2010/main" val="40500437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2FCBD4F-D4F3-44C4-914C-33914ECAFC5A}"/>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ounded Rectangle 7">
            <a:extLst>
              <a:ext uri="{FF2B5EF4-FFF2-40B4-BE49-F238E27FC236}">
                <a16:creationId xmlns:a16="http://schemas.microsoft.com/office/drawing/2014/main" id="{E53B24B8-4371-4E19-A0E2-C8DE9C80F954}"/>
              </a:ext>
            </a:extLst>
          </p:cNvPr>
          <p:cNvSpPr/>
          <p:nvPr/>
        </p:nvSpPr>
        <p:spPr>
          <a:xfrm>
            <a:off x="1057274" y="323851"/>
            <a:ext cx="10182225" cy="1219199"/>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charset="0"/>
                <a:cs typeface="Calibri" panose="020F0502020204030204" charset="0"/>
              </a:rPr>
              <a:t>Chia sẻ về việc thực hiện quy tắc ứng xử khi ăn uống của các em và các bạn ở trường</a:t>
            </a:r>
            <a:r>
              <a:rPr lang="en-US" sz="3600" b="1" dirty="0">
                <a:solidFill>
                  <a:prstClr val="black"/>
                </a:solidFill>
                <a:latin typeface="Calibri" panose="020F0502020204030204" charset="0"/>
                <a:cs typeface="Calibri" panose="020F0502020204030204" charset="0"/>
              </a:rPr>
              <a:t> </a:t>
            </a:r>
            <a:r>
              <a:rPr lang="vi-VN" sz="3600" b="1" dirty="0">
                <a:solidFill>
                  <a:prstClr val="black"/>
                </a:solidFill>
                <a:latin typeface="Calibri" panose="020F0502020204030204" charset="0"/>
                <a:cs typeface="Calibri" panose="020F0502020204030204" charset="0"/>
              </a:rPr>
              <a:t>(nếu có).</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pic>
        <p:nvPicPr>
          <p:cNvPr id="4" name="Picture 3">
            <a:extLst>
              <a:ext uri="{FF2B5EF4-FFF2-40B4-BE49-F238E27FC236}">
                <a16:creationId xmlns:a16="http://schemas.microsoft.com/office/drawing/2014/main" id="{658E8E64-ED92-414A-85B7-062B79AD1825}"/>
              </a:ext>
            </a:extLst>
          </p:cNvPr>
          <p:cNvPicPr>
            <a:picLocks noChangeAspect="1"/>
          </p:cNvPicPr>
          <p:nvPr/>
        </p:nvPicPr>
        <p:blipFill>
          <a:blip r:embed="rId4"/>
          <a:stretch>
            <a:fillRect/>
          </a:stretch>
        </p:blipFill>
        <p:spPr>
          <a:xfrm>
            <a:off x="2266949" y="1962149"/>
            <a:ext cx="8384363"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ECFC5525-3B98-40D0-AFD3-A99F967188EF}"/>
              </a:ext>
            </a:extLst>
          </p:cNvPr>
          <p:cNvGrpSpPr/>
          <p:nvPr/>
        </p:nvGrpSpPr>
        <p:grpSpPr>
          <a:xfrm>
            <a:off x="3947795" y="3284220"/>
            <a:ext cx="4632960" cy="3123565"/>
            <a:chOff x="2734" y="2615"/>
            <a:chExt cx="7922" cy="5340"/>
          </a:xfrm>
        </p:grpSpPr>
        <p:sp>
          <p:nvSpPr>
            <p:cNvPr id="8" name="Oval 7">
              <a:extLst>
                <a:ext uri="{FF2B5EF4-FFF2-40B4-BE49-F238E27FC236}">
                  <a16:creationId xmlns:a16="http://schemas.microsoft.com/office/drawing/2014/main" id="{83E37FC1-503A-474E-9799-2C1580A57F8F}"/>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9" name="Oval 8">
              <a:extLst>
                <a:ext uri="{FF2B5EF4-FFF2-40B4-BE49-F238E27FC236}">
                  <a16:creationId xmlns:a16="http://schemas.microsoft.com/office/drawing/2014/main" id="{F98334E8-B8EC-4C7E-8DC0-2183AAC995AD}"/>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0" name="Oval 9">
              <a:extLst>
                <a:ext uri="{FF2B5EF4-FFF2-40B4-BE49-F238E27FC236}">
                  <a16:creationId xmlns:a16="http://schemas.microsoft.com/office/drawing/2014/main" id="{C260D810-C0D9-4839-8110-FC925C8B1A9F}"/>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1" name="Oval 10">
              <a:extLst>
                <a:ext uri="{FF2B5EF4-FFF2-40B4-BE49-F238E27FC236}">
                  <a16:creationId xmlns:a16="http://schemas.microsoft.com/office/drawing/2014/main" id="{8E3B8A54-740A-4C54-9D89-09CE3224386E}"/>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2" name="Oval 0">
              <a:extLst>
                <a:ext uri="{FF2B5EF4-FFF2-40B4-BE49-F238E27FC236}">
                  <a16:creationId xmlns:a16="http://schemas.microsoft.com/office/drawing/2014/main" id="{B40B1501-08CD-4C77-A240-E161C7C27CC4}"/>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pic>
          <p:nvPicPr>
            <p:cNvPr id="13" name="Picture 12">
              <a:extLst>
                <a:ext uri="{FF2B5EF4-FFF2-40B4-BE49-F238E27FC236}">
                  <a16:creationId xmlns:a16="http://schemas.microsoft.com/office/drawing/2014/main" id="{B05F5AC3-4EFF-474A-B48C-003936A93047}"/>
                </a:ext>
              </a:extLst>
            </p:cNvPr>
            <p:cNvPicPr/>
            <p:nvPr/>
          </p:nvPicPr>
          <p:blipFill>
            <a:blip r:embed="rId5">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14" name="Rounded Rectangle 7">
            <a:extLst>
              <a:ext uri="{FF2B5EF4-FFF2-40B4-BE49-F238E27FC236}">
                <a16:creationId xmlns:a16="http://schemas.microsoft.com/office/drawing/2014/main" id="{0B551C7F-8822-4A86-98D7-39C1F42194AE}"/>
              </a:ext>
            </a:extLst>
          </p:cNvPr>
          <p:cNvSpPr/>
          <p:nvPr/>
        </p:nvSpPr>
        <p:spPr>
          <a:xfrm>
            <a:off x="1057274" y="323851"/>
            <a:ext cx="10182225" cy="292989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rPr>
              <a:t>Ở gia đình nào người thân của các em cũng lao động, làm việc để có thu nhập, đáp ứng nhu cầu của cuộc sống. Tuy chúng ta chưa đi làm nhưng vẫn có thể góp sức giúp người thân tăng thu nhập gia đình.</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spTree>
    <p:extLst>
      <p:ext uri="{BB962C8B-B14F-4D97-AF65-F5344CB8AC3E}">
        <p14:creationId xmlns:p14="http://schemas.microsoft.com/office/powerpoint/2010/main" val="199709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16E077-B764-6737-65FD-226D56E8C72C}"/>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Kids discuss homework Premium Vector">
            <a:extLst>
              <a:ext uri="{FF2B5EF4-FFF2-40B4-BE49-F238E27FC236}">
                <a16:creationId xmlns:a16="http://schemas.microsoft.com/office/drawing/2014/main" id="{5812A57E-7F08-DCEE-68FA-505DFD204D6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1" b="99443" l="2716" r="93291">
                        <a14:foregroundMark x1="42492" y1="46797" x2="42492" y2="46797"/>
                        <a14:foregroundMark x1="41214" y1="32033" x2="41214" y2="32033"/>
                        <a14:foregroundMark x1="38179" y1="51532" x2="38179" y2="51532"/>
                        <a14:foregroundMark x1="61342" y1="76880" x2="61342" y2="76880"/>
                        <a14:foregroundMark x1="56230" y1="76323" x2="56230" y2="76323"/>
                        <a14:foregroundMark x1="15016" y1="63510" x2="15016" y2="63510"/>
                        <a14:foregroundMark x1="9265" y1="60446" x2="9265" y2="60446"/>
                        <a14:foregroundMark x1="6390" y1="77159" x2="6390" y2="77159"/>
                        <a14:foregroundMark x1="5911" y1="69081" x2="5911" y2="69081"/>
                        <a14:foregroundMark x1="14217" y1="85237" x2="14217" y2="85237"/>
                        <a14:foregroundMark x1="15655" y1="91643" x2="15655" y2="91643"/>
                        <a14:foregroundMark x1="9105" y1="90808" x2="9105" y2="90808"/>
                        <a14:foregroundMark x1="10863" y1="97493" x2="17412" y2="99721"/>
                        <a14:foregroundMark x1="86741" y1="64067" x2="86741" y2="64067"/>
                        <a14:foregroundMark x1="87061" y1="56546" x2="87061" y2="56546"/>
                        <a14:foregroundMark x1="86581" y1="92758" x2="86581" y2="92758"/>
                        <a14:foregroundMark x1="92812" y1="89694" x2="92812" y2="89694"/>
                        <a14:foregroundMark x1="93610" y1="64903" x2="93610" y2="64903"/>
                        <a14:foregroundMark x1="44089" y1="59889" x2="44089" y2="59889"/>
                        <a14:foregroundMark x1="45048" y1="59889" x2="45048" y2="59889"/>
                        <a14:foregroundMark x1="59105" y1="71031" x2="59105" y2="71031"/>
                        <a14:foregroundMark x1="59425" y1="71031" x2="59425" y2="71031"/>
                        <a14:foregroundMark x1="55460" y1="67502" x2="54952" y2="67131"/>
                        <a14:foregroundMark x1="59904" y1="70752" x2="58062" y2="69405"/>
                        <a14:foregroundMark x1="46166" y1="59889" x2="46166" y2="59889"/>
                        <a14:foregroundMark x1="46645" y1="59331" x2="46645" y2="59331"/>
                        <a14:foregroundMark x1="44409" y1="57660" x2="44409" y2="57660"/>
                        <a14:foregroundMark x1="45048" y1="56825" x2="45048" y2="56825"/>
                        <a14:foregroundMark x1="77636" y1="76880" x2="77636" y2="76880"/>
                        <a14:foregroundMark x1="77796" y1="77716" x2="77796" y2="77716"/>
                        <a14:foregroundMark x1="3514" y1="68802" x2="3514" y2="68802"/>
                        <a14:foregroundMark x1="2716" y1="75487" x2="2716" y2="75487"/>
                        <a14:foregroundMark x1="3035" y1="67967" x2="3035" y2="67967"/>
                        <a14:foregroundMark x1="54473" y1="57939" x2="54473" y2="57939"/>
                        <a14:foregroundMark x1="54313" y1="57103" x2="54313" y2="57103"/>
                        <a14:foregroundMark x1="54153" y1="56546" x2="54153" y2="56546"/>
                        <a14:foregroundMark x1="54153" y1="56267" x2="54153" y2="56267"/>
                        <a14:foregroundMark x1="54313" y1="56267" x2="54313" y2="56267"/>
                        <a14:backgroundMark x1="43930" y1="56267" x2="43930" y2="56267"/>
                        <a14:backgroundMark x1="41214" y1="57939" x2="41214" y2="57939"/>
                        <a14:backgroundMark x1="35304" y1="57660" x2="35304" y2="57660"/>
                        <a14:backgroundMark x1="61342" y1="69916" x2="61342" y2="69916"/>
                        <a14:backgroundMark x1="60543" y1="69916" x2="60543" y2="69916"/>
                        <a14:backgroundMark x1="60224" y1="69638" x2="60224" y2="69638"/>
                        <a14:backgroundMark x1="55272" y1="67967" x2="58307" y2="68802"/>
                        <a14:backgroundMark x1="79553" y1="81894" x2="79553" y2="81894"/>
                        <a14:backgroundMark x1="78594" y1="81337" x2="78594" y2="81337"/>
                        <a14:backgroundMark x1="7668" y1="77716" x2="7668" y2="77716"/>
                        <a14:backgroundMark x1="6709" y1="76323" x2="6709" y2="76323"/>
                        <a14:backgroundMark x1="2716" y1="67688" x2="2716" y2="67688"/>
                        <a14:backgroundMark x1="54952" y1="67967" x2="54952" y2="67967"/>
                        <a14:backgroundMark x1="54792" y1="67409" x2="54792" y2="67409"/>
                        <a14:backgroundMark x1="55112" y1="67688" x2="55112" y2="67688"/>
                        <a14:backgroundMark x1="53994" y1="55989" x2="53994" y2="55989"/>
                        <a14:backgroundMark x1="53834" y1="56546" x2="53834" y2="56546"/>
                        <a14:backgroundMark x1="53994" y1="57103" x2="53994" y2="57103"/>
                      </a14:backgroundRemoval>
                    </a14:imgEffect>
                  </a14:imgLayer>
                </a14:imgProps>
              </a:ext>
              <a:ext uri="{28A0092B-C50C-407E-A947-70E740481C1C}">
                <a14:useLocalDpi xmlns:a14="http://schemas.microsoft.com/office/drawing/2010/main" val="0"/>
              </a:ext>
            </a:extLst>
          </a:blip>
          <a:srcRect/>
          <a:stretch>
            <a:fillRect/>
          </a:stretch>
        </p:blipFill>
        <p:spPr bwMode="auto">
          <a:xfrm>
            <a:off x="2104996" y="2840321"/>
            <a:ext cx="6753908" cy="38732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D761B6-502B-274E-3CE6-52D3229E3CE1}"/>
              </a:ext>
            </a:extLst>
          </p:cNvPr>
          <p:cNvSpPr txBox="1"/>
          <p:nvPr/>
        </p:nvSpPr>
        <p:spPr>
          <a:xfrm>
            <a:off x="892806" y="696774"/>
            <a:ext cx="9667697" cy="3067348"/>
          </a:xfrm>
          <a:prstGeom prst="doubleWave">
            <a:avLst>
              <a:gd name="adj1" fmla="val 6250"/>
              <a:gd name="adj2" fmla="val -493"/>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5B9BD5">
                    <a:lumMod val="75000"/>
                  </a:srgbClr>
                </a:solidFill>
                <a:effectLst/>
                <a:uLnTx/>
                <a:uFillTx/>
                <a:latin typeface="Calibri" panose="020F0502020204030204"/>
                <a:ea typeface="Calibri" panose="020F0502020204030204" pitchFamily="34" charset="0"/>
                <a:cs typeface="+mn-cs"/>
              </a:rPr>
              <a:t>Mỗi tổ cùng viết, tô màu màu một khẩu hiệu vui để nhắc nhở việc đảm bảo an toàn trong ăn uống.</a:t>
            </a:r>
          </a:p>
        </p:txBody>
      </p:sp>
    </p:spTree>
    <p:extLst>
      <p:ext uri="{BB962C8B-B14F-4D97-AF65-F5344CB8AC3E}">
        <p14:creationId xmlns:p14="http://schemas.microsoft.com/office/powerpoint/2010/main" val="4210921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6442E0B-94DB-4CD0-8104-F8B824200F0B}"/>
              </a:ext>
            </a:extLst>
          </p:cNvPr>
          <p:cNvSpPr/>
          <p:nvPr/>
        </p:nvSpPr>
        <p:spPr>
          <a:xfrm>
            <a:off x="366048" y="266981"/>
            <a:ext cx="11459904" cy="6324037"/>
          </a:xfrm>
          <a:prstGeom prst="roundRect">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croll: Horizontal 8">
            <a:extLst>
              <a:ext uri="{FF2B5EF4-FFF2-40B4-BE49-F238E27FC236}">
                <a16:creationId xmlns:a16="http://schemas.microsoft.com/office/drawing/2014/main" id="{033A55E6-D2DF-46EB-B7FD-63AFA207B741}"/>
              </a:ext>
            </a:extLst>
          </p:cNvPr>
          <p:cNvSpPr/>
          <p:nvPr/>
        </p:nvSpPr>
        <p:spPr>
          <a:xfrm>
            <a:off x="2484038" y="389426"/>
            <a:ext cx="8326837" cy="2882619"/>
          </a:xfrm>
          <a:prstGeom prst="horizontalScroll">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0070C0"/>
                </a:solidFill>
                <a:latin typeface="Cambria" panose="02040503050406030204" pitchFamily="18" charset="0"/>
                <a:ea typeface="Cambria" panose="02040503050406030204" pitchFamily="18" charset="0"/>
              </a:rPr>
              <a:t>V</a:t>
            </a:r>
            <a:r>
              <a:rPr lang="vi-VN" sz="2800" b="1" u="sng" dirty="0">
                <a:solidFill>
                  <a:srgbClr val="0070C0"/>
                </a:solidFill>
                <a:latin typeface="Cambria" panose="02040503050406030204" pitchFamily="18" charset="0"/>
                <a:ea typeface="Cambria" panose="02040503050406030204" pitchFamily="18" charset="0"/>
              </a:rPr>
              <a:t>ề nhà</a:t>
            </a:r>
            <a:r>
              <a:rPr lang="en-US" sz="2800" b="1" u="sng" dirty="0">
                <a:solidFill>
                  <a:srgbClr val="0070C0"/>
                </a:solidFill>
                <a:latin typeface="Cambria" panose="02040503050406030204" pitchFamily="18" charset="0"/>
                <a:ea typeface="Cambria" panose="02040503050406030204" pitchFamily="18" charset="0"/>
              </a:rPr>
              <a:t>:</a:t>
            </a:r>
          </a:p>
          <a:p>
            <a:pPr algn="ctr"/>
            <a:r>
              <a:rPr lang="en-US" sz="2800" b="1" dirty="0">
                <a:solidFill>
                  <a:srgbClr val="FF0000"/>
                </a:solidFill>
                <a:latin typeface="Cambria" panose="02040503050406030204" pitchFamily="18" charset="0"/>
                <a:ea typeface="Cambria" panose="02040503050406030204" pitchFamily="18" charset="0"/>
              </a:rPr>
              <a:t>Q</a:t>
            </a:r>
            <a:r>
              <a:rPr lang="vi-VN" sz="2800" b="1" dirty="0">
                <a:solidFill>
                  <a:srgbClr val="FF0000"/>
                </a:solidFill>
                <a:latin typeface="Cambria" panose="02040503050406030204" pitchFamily="18" charset="0"/>
                <a:ea typeface="Cambria" panose="02040503050406030204" pitchFamily="18" charset="0"/>
              </a:rPr>
              <a:t>uan sát xem các thành viên gia đình có thực hiện đúng theo quy tắc ăn uống vệ sinh, an toàn không. Nếu chưa thì nhẹ nhàng nhắc nhở.</a:t>
            </a:r>
            <a:endParaRPr lang="en-US" sz="2800" b="1" dirty="0">
              <a:solidFill>
                <a:srgbClr val="FF0000"/>
              </a:solidFill>
              <a:latin typeface="Cambria" panose="02040503050406030204" pitchFamily="18" charset="0"/>
              <a:ea typeface="Cambria" panose="02040503050406030204" pitchFamily="18" charset="0"/>
            </a:endParaRPr>
          </a:p>
        </p:txBody>
      </p:sp>
      <p:pic>
        <p:nvPicPr>
          <p:cNvPr id="7" name="Picture 2" descr="Cute cartoon thai student namaste greeting in the school uniform. Free Vector">
            <a:extLst>
              <a:ext uri="{FF2B5EF4-FFF2-40B4-BE49-F238E27FC236}">
                <a16:creationId xmlns:a16="http://schemas.microsoft.com/office/drawing/2014/main" id="{23F47C3A-236E-4A4F-97E6-3EDCCCB9EA8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194373" y="1830736"/>
            <a:ext cx="3283357" cy="50272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te cartoon thai student namaste greeting in the school uniform. Free Vector">
            <a:extLst>
              <a:ext uri="{FF2B5EF4-FFF2-40B4-BE49-F238E27FC236}">
                <a16:creationId xmlns:a16="http://schemas.microsoft.com/office/drawing/2014/main" id="{6A2352D5-AAC9-4174-A6BC-288C5356A70B}"/>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9012811" y="1874886"/>
            <a:ext cx="3179189" cy="498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Cute woman teacher in thailand uniform character education back to school logo cartoon art illustration Free Vector">
            <a:extLst>
              <a:ext uri="{FF2B5EF4-FFF2-40B4-BE49-F238E27FC236}">
                <a16:creationId xmlns:a16="http://schemas.microsoft.com/office/drawing/2014/main" id="{016DEC6A-DC90-6214-5A00-983D200985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Vận chuyển đồ họa Vector Minh họa Cây hoa chậu - hoa png tải về -  Miễn phí trong suốt Hoa png Tải về.">
            <a:extLst>
              <a:ext uri="{FF2B5EF4-FFF2-40B4-BE49-F238E27FC236}">
                <a16:creationId xmlns:a16="http://schemas.microsoft.com/office/drawing/2014/main" id="{FAD20A9C-E4BB-4C6D-BB16-73049BF4FDD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CC0273-4B57-40BE-9EE0-0AD3F58E2B43}"/>
              </a:ext>
            </a:extLst>
          </p:cNvPr>
          <p:cNvPicPr>
            <a:picLocks noChangeAspect="1"/>
          </p:cNvPicPr>
          <p:nvPr/>
        </p:nvPicPr>
        <p:blipFill>
          <a:blip r:embed="rId7"/>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150" name="Picture 6" descr="Premium Vector | Happy cute kids smile with teacher together">
            <a:extLst>
              <a:ext uri="{FF2B5EF4-FFF2-40B4-BE49-F238E27FC236}">
                <a16:creationId xmlns:a16="http://schemas.microsoft.com/office/drawing/2014/main" id="{5FD5BC3C-9165-9AFF-D19F-792D9F29AA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6" b="91378" l="6900" r="92750">
                        <a14:foregroundMark x1="48800" y1="9890" x2="50950" y2="13187"/>
                        <a14:foregroundMark x1="50350" y1="38969" x2="50900" y2="45816"/>
                        <a14:foregroundMark x1="50200" y1="39138" x2="51050" y2="43449"/>
                        <a14:foregroundMark x1="52200" y1="54691" x2="52550" y2="60270"/>
                        <a14:foregroundMark x1="47650" y1="52747" x2="48500" y2="60609"/>
                        <a14:foregroundMark x1="36500" y1="33812" x2="36500" y2="33812"/>
                        <a14:foregroundMark x1="36000" y1="33052" x2="36000" y2="33052"/>
                        <a14:foregroundMark x1="38700" y1="38969" x2="38700" y2="38969"/>
                        <a14:foregroundMark x1="42550" y1="39138" x2="41000" y2="40152"/>
                        <a14:foregroundMark x1="35350" y1="31445" x2="35350" y2="31445"/>
                        <a14:foregroundMark x1="41600" y1="60270" x2="41600" y2="60270"/>
                        <a14:foregroundMark x1="43000" y1="58833" x2="43000" y2="58833"/>
                        <a14:foregroundMark x1="42550" y1="54353" x2="42550" y2="54353"/>
                        <a14:foregroundMark x1="32050" y1="70330" x2="32050" y2="70330"/>
                        <a14:foregroundMark x1="32150" y1="67963" x2="31000" y2="73795"/>
                        <a14:foregroundMark x1="33900" y1="82249" x2="32850" y2="90110"/>
                        <a14:foregroundMark x1="32850" y1="90110" x2="32500" y2="90110"/>
                        <a14:foregroundMark x1="37750" y1="82249" x2="39800" y2="89265"/>
                        <a14:foregroundMark x1="39800" y1="89265" x2="40350" y2="89772"/>
                        <a14:foregroundMark x1="39300" y1="69315" x2="39300" y2="69315"/>
                        <a14:foregroundMark x1="40350" y1="69738" x2="40350" y2="69738"/>
                        <a14:foregroundMark x1="33700" y1="63990" x2="33700" y2="63990"/>
                        <a14:foregroundMark x1="25450" y1="57312" x2="25200" y2="70076"/>
                        <a14:foregroundMark x1="28950" y1="62384" x2="28950" y2="62384"/>
                        <a14:foregroundMark x1="12300" y1="49197" x2="10050" y2="81150"/>
                        <a14:foregroundMark x1="6900" y1="47675" x2="6900" y2="47675"/>
                        <a14:foregroundMark x1="16550" y1="48183" x2="16550" y2="48183"/>
                        <a14:foregroundMark x1="24850" y1="40744" x2="24850" y2="40744"/>
                        <a14:foregroundMark x1="25650" y1="39814" x2="25650" y2="39814"/>
                        <a14:foregroundMark x1="26500" y1="41505" x2="26500" y2="41505"/>
                        <a14:foregroundMark x1="19950" y1="68555" x2="19950" y2="68555"/>
                        <a14:foregroundMark x1="21950" y1="80304" x2="21950" y2="80304"/>
                        <a14:foregroundMark x1="21800" y1="88166" x2="21800" y2="88166"/>
                        <a14:foregroundMark x1="13550" y1="89349" x2="13550" y2="89349"/>
                        <a14:foregroundMark x1="13200" y1="83855" x2="13200" y2="83855"/>
                        <a14:foregroundMark x1="9350" y1="89941" x2="9350" y2="89941"/>
                        <a14:foregroundMark x1="45350" y1="89518" x2="45350" y2="89518"/>
                        <a14:foregroundMark x1="59200" y1="88757" x2="59200" y2="88757"/>
                        <a14:foregroundMark x1="63950" y1="90955" x2="63950" y2="90955"/>
                        <a14:foregroundMark x1="63350" y1="85461" x2="63350" y2="85461"/>
                        <a14:foregroundMark x1="59050" y1="84869" x2="59050" y2="84869"/>
                        <a14:foregroundMark x1="51150" y1="77937" x2="51150" y2="77937"/>
                        <a14:foregroundMark x1="59650" y1="83432" x2="59650" y2="83432"/>
                        <a14:foregroundMark x1="73500" y1="45816" x2="74800" y2="65427"/>
                        <a14:foregroundMark x1="74800" y1="65427" x2="74100" y2="69315"/>
                        <a14:foregroundMark x1="70800" y1="69653" x2="70800" y2="69653"/>
                        <a14:foregroundMark x1="72000" y1="66103" x2="71850" y2="71090"/>
                        <a14:foregroundMark x1="77700" y1="71851" x2="77700" y2="71851"/>
                        <a14:foregroundMark x1="69350" y1="55959" x2="69350" y2="55959"/>
                        <a14:foregroundMark x1="68850" y1="55959" x2="68850" y2="55959"/>
                        <a14:foregroundMark x1="70800" y1="81150" x2="70500" y2="89349"/>
                        <a14:foregroundMark x1="75350" y1="82333" x2="77100" y2="89856"/>
                        <a14:foregroundMark x1="77100" y1="89856" x2="77350" y2="90363"/>
                        <a14:foregroundMark x1="84800" y1="80896" x2="84900" y2="90955"/>
                        <a14:foregroundMark x1="87700" y1="89941" x2="89100" y2="90110"/>
                        <a14:foregroundMark x1="90750" y1="71090" x2="92250" y2="73204"/>
                        <a14:foregroundMark x1="92750" y1="46492" x2="92750" y2="46492"/>
                        <a14:foregroundMark x1="59750" y1="64413" x2="57700" y2="71090"/>
                        <a14:foregroundMark x1="50800" y1="71429" x2="51700" y2="88673"/>
                        <a14:foregroundMark x1="51700" y1="88673" x2="52100" y2="90110"/>
                        <a14:foregroundMark x1="46600" y1="69653" x2="46850" y2="87405"/>
                        <a14:foregroundMark x1="27550" y1="90702" x2="27550" y2="90702"/>
                        <a14:foregroundMark x1="14150" y1="68555" x2="14150" y2="68555"/>
                        <a14:foregroundMark x1="7250" y1="59256" x2="7250" y2="59256"/>
                        <a14:foregroundMark x1="36700" y1="29163" x2="36700" y2="29163"/>
                        <a14:foregroundMark x1="35000" y1="27980" x2="35000" y2="27980"/>
                        <a14:foregroundMark x1="33600" y1="28149" x2="33600" y2="28149"/>
                        <a14:foregroundMark x1="33450" y1="27388" x2="33450" y2="27388"/>
                        <a14:foregroundMark x1="33900" y1="26796" x2="33900" y2="26796"/>
                        <a14:foregroundMark x1="65950" y1="71598" x2="65950" y2="71598"/>
                        <a14:foregroundMark x1="13200" y1="80389" x2="12650" y2="87236"/>
                        <a14:foregroundMark x1="12650" y1="87236" x2="13000" y2="88081"/>
                        <a14:foregroundMark x1="9800" y1="81741" x2="10450" y2="87405"/>
                        <a14:foregroundMark x1="22550" y1="86898" x2="21800" y2="89349"/>
                        <a14:foregroundMark x1="26850" y1="86982" x2="27400" y2="88504"/>
                        <a14:foregroundMark x1="26700" y1="87489" x2="27050" y2="88757"/>
                        <a14:foregroundMark x1="29100" y1="89011" x2="29100" y2="89011"/>
                        <a14:foregroundMark x1="29200" y1="89265" x2="29950" y2="91378"/>
                        <a14:foregroundMark x1="40800" y1="54861" x2="40800" y2="54861"/>
                        <a14:foregroundMark x1="41150" y1="55452" x2="41150" y2="55452"/>
                        <a14:foregroundMark x1="88700" y1="88081" x2="88700" y2="88081"/>
                        <a14:foregroundMark x1="32800" y1="29332" x2="32800" y2="29332"/>
                        <a14:foregroundMark x1="34700" y1="27303" x2="34700" y2="27303"/>
                        <a14:foregroundMark x1="34400" y1="26881" x2="34400" y2="26881"/>
                        <a14:backgroundMark x1="11550" y1="81403" x2="11800" y2="83516"/>
                        <a14:backgroundMark x1="42250" y1="56298" x2="42250" y2="56298"/>
                        <a14:backgroundMark x1="42138" y1="55452" x2="42050" y2="56636"/>
                        <a14:backgroundMark x1="42200" y1="54607" x2="42138" y2="55452"/>
                        <a14:backgroundMark x1="39700" y1="59087" x2="39700" y2="59087"/>
                        <a14:backgroundMark x1="39650" y1="59087" x2="41650" y2="57988"/>
                        <a14:backgroundMark x1="38950" y1="59763" x2="38950" y2="59763"/>
                        <a14:backgroundMark x1="30450" y1="52240" x2="30450" y2="52240"/>
                        <a14:backgroundMark x1="40050" y1="43872" x2="40050" y2="43872"/>
                        <a14:backgroundMark x1="40850" y1="43364" x2="40850" y2="43364"/>
                        <a14:backgroundMark x1="53550" y1="47844" x2="53550" y2="47844"/>
                        <a14:backgroundMark x1="49250" y1="71006" x2="49300" y2="82925"/>
                        <a14:backgroundMark x1="73300" y1="78614" x2="73650" y2="87828"/>
                        <a14:backgroundMark x1="82100" y1="58918" x2="82100" y2="58918"/>
                        <a14:backgroundMark x1="36300" y1="29755" x2="36300" y2="29755"/>
                        <a14:backgroundMark x1="34250" y1="26965" x2="34250" y2="26965"/>
                        <a14:backgroundMark x1="34400" y1="27557" x2="34400" y2="27557"/>
                      </a14:backgroundRemoval>
                    </a14:imgEffect>
                  </a14:imgLayer>
                </a14:imgProps>
              </a:ext>
              <a:ext uri="{28A0092B-C50C-407E-A947-70E740481C1C}">
                <a14:useLocalDpi xmlns:a14="http://schemas.microsoft.com/office/drawing/2010/main" val="0"/>
              </a:ext>
            </a:extLst>
          </a:blip>
          <a:srcRect/>
          <a:stretch>
            <a:fillRect/>
          </a:stretch>
        </p:blipFill>
        <p:spPr bwMode="auto">
          <a:xfrm>
            <a:off x="1463160" y="1710633"/>
            <a:ext cx="9265680" cy="5480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58B798-FF87-474A-71FC-BAD22ED410BE}"/>
              </a:ext>
            </a:extLst>
          </p:cNvPr>
          <p:cNvSpPr txBox="1"/>
          <p:nvPr/>
        </p:nvSpPr>
        <p:spPr>
          <a:xfrm>
            <a:off x="944693" y="117213"/>
            <a:ext cx="11136525"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Tạm biệt Hẹn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gặp lại!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11" name="TextBox 10">
            <a:extLst>
              <a:ext uri="{FF2B5EF4-FFF2-40B4-BE49-F238E27FC236}">
                <a16:creationId xmlns:a16="http://schemas.microsoft.com/office/drawing/2014/main" id="{ECD8828F-E9E3-B0AE-D8BD-3D575EC984ED}"/>
              </a:ext>
            </a:extLst>
          </p:cNvPr>
          <p:cNvSpPr txBox="1"/>
          <p:nvPr/>
        </p:nvSpPr>
        <p:spPr>
          <a:xfrm>
            <a:off x="1083214" y="99531"/>
            <a:ext cx="11036549"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Tạm</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biệt</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Hẹn</a:t>
            </a:r>
            <a:endPar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gặp</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lại</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207614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A09DF61-D725-A404-6171-71F2DB10C64C}"/>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id="{59FA7049-6044-0C19-4850-BCD0241BF4FA}"/>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id="{D31CC071-F873-ED06-F1DF-EEE338CEADA0}"/>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7" name="Picture 8">
            <a:extLst>
              <a:ext uri="{FF2B5EF4-FFF2-40B4-BE49-F238E27FC236}">
                <a16:creationId xmlns:a16="http://schemas.microsoft.com/office/drawing/2014/main" id="{E53BC6F0-2CBD-332C-FE05-E0315086C1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570296" y="888292"/>
            <a:ext cx="5110222" cy="3214491"/>
          </a:xfrm>
          <a:prstGeom prst="rect">
            <a:avLst/>
          </a:prstGeom>
        </p:spPr>
      </p:pic>
      <p:pic>
        <p:nvPicPr>
          <p:cNvPr id="8" name="Picture 10">
            <a:extLst>
              <a:ext uri="{FF2B5EF4-FFF2-40B4-BE49-F238E27FC236}">
                <a16:creationId xmlns:a16="http://schemas.microsoft.com/office/drawing/2014/main" id="{3BBB08A6-5A80-EAFA-6AD2-C9CED1EA95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14617" y="392955"/>
            <a:ext cx="2677032" cy="4534847"/>
          </a:xfrm>
          <a:prstGeom prst="rect">
            <a:avLst/>
          </a:prstGeom>
        </p:spPr>
      </p:pic>
      <p:pic>
        <p:nvPicPr>
          <p:cNvPr id="9" name="Picture 11">
            <a:extLst>
              <a:ext uri="{FF2B5EF4-FFF2-40B4-BE49-F238E27FC236}">
                <a16:creationId xmlns:a16="http://schemas.microsoft.com/office/drawing/2014/main" id="{7A3E10B3-2109-CEA0-1BCB-8089CBF04C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8055" y="642243"/>
            <a:ext cx="2152772" cy="2152772"/>
          </a:xfrm>
          <a:prstGeom prst="rect">
            <a:avLst/>
          </a:prstGeom>
        </p:spPr>
      </p:pic>
      <p:pic>
        <p:nvPicPr>
          <p:cNvPr id="16" name="Picture 18">
            <a:extLst>
              <a:ext uri="{FF2B5EF4-FFF2-40B4-BE49-F238E27FC236}">
                <a16:creationId xmlns:a16="http://schemas.microsoft.com/office/drawing/2014/main" id="{CF5BCBC5-2EBA-5FB0-89B0-8F097B89685E}"/>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91342" y="3883866"/>
            <a:ext cx="1608931" cy="3101554"/>
          </a:xfrm>
          <a:prstGeom prst="rect">
            <a:avLst/>
          </a:prstGeom>
        </p:spPr>
      </p:pic>
      <p:sp>
        <p:nvSpPr>
          <p:cNvPr id="17" name="TextBox 16">
            <a:extLst>
              <a:ext uri="{FF2B5EF4-FFF2-40B4-BE49-F238E27FC236}">
                <a16:creationId xmlns:a16="http://schemas.microsoft.com/office/drawing/2014/main" id="{08A3BFC0-D746-CE9E-D830-CDD80B2D1AEC}"/>
              </a:ext>
            </a:extLst>
          </p:cNvPr>
          <p:cNvSpPr txBox="1"/>
          <p:nvPr/>
        </p:nvSpPr>
        <p:spPr>
          <a:xfrm>
            <a:off x="3848531" y="1117298"/>
            <a:ext cx="461178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ea typeface="+mn-ea"/>
                <a:cs typeface="+mn-cs"/>
              </a:rPr>
              <a:t>Phần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làm</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việc</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của</a:t>
            </a:r>
            <a:r>
              <a:rPr kumimoji="0" lang="en-US" sz="5400" b="1" i="0" u="none" strike="noStrike" kern="1200" cap="none" spc="0" normalizeH="0" baseline="0" noProof="0" dirty="0">
                <a:ln>
                  <a:noFill/>
                </a:ln>
                <a:solidFill>
                  <a:prstClr val="white"/>
                </a:solidFill>
                <a:effectLst/>
                <a:uLnTx/>
                <a:uFillTx/>
                <a:ea typeface="+mn-ea"/>
                <a:cs typeface="+mn-cs"/>
              </a:rPr>
              <a:t> ban </a:t>
            </a:r>
            <a:r>
              <a:rPr kumimoji="0" lang="en-US" sz="5400" b="1" i="0" u="none" strike="noStrike" kern="1200" cap="none" spc="0" normalizeH="0" baseline="0" noProof="0" dirty="0" err="1">
                <a:ln>
                  <a:noFill/>
                </a:ln>
                <a:solidFill>
                  <a:prstClr val="white"/>
                </a:solidFill>
                <a:effectLst/>
                <a:uLnTx/>
                <a:uFillTx/>
                <a:ea typeface="+mn-ea"/>
                <a:cs typeface="+mn-cs"/>
              </a:rPr>
              <a:t>cán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sự</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lớp</a:t>
            </a:r>
            <a:endParaRPr kumimoji="0" lang="en-US" sz="5400" b="1" i="0" u="none" strike="noStrike" kern="1200" cap="none" spc="0" normalizeH="0" baseline="0" noProof="0" dirty="0">
              <a:ln>
                <a:noFill/>
              </a:ln>
              <a:solidFill>
                <a:prstClr val="white"/>
              </a:solidFill>
              <a:effectLst/>
              <a:uLnTx/>
              <a:uFillTx/>
              <a:ea typeface="+mn-ea"/>
              <a:cs typeface="+mn-cs"/>
            </a:endParaRPr>
          </a:p>
        </p:txBody>
      </p:sp>
      <p:sp>
        <p:nvSpPr>
          <p:cNvPr id="18" name="Speech Bubble: Oval 17">
            <a:extLst>
              <a:ext uri="{FF2B5EF4-FFF2-40B4-BE49-F238E27FC236}">
                <a16:creationId xmlns:a16="http://schemas.microsoft.com/office/drawing/2014/main" id="{D5DBACB2-6AE3-FED3-C1A8-77C7839A7908}"/>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7E47CA3-78B4-EBC8-AB14-5E8B203D3D8B}"/>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Speech Bubble: Oval 19">
            <a:extLst>
              <a:ext uri="{FF2B5EF4-FFF2-40B4-BE49-F238E27FC236}">
                <a16:creationId xmlns:a16="http://schemas.microsoft.com/office/drawing/2014/main"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3A502B59-B729-2E35-DA56-1B31164F89F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1120022" y="1258298"/>
            <a:ext cx="3003871" cy="5346657"/>
          </a:xfrm>
          <a:prstGeom prst="rect">
            <a:avLst/>
          </a:prstGeom>
        </p:spPr>
      </p:pic>
      <p:pic>
        <p:nvPicPr>
          <p:cNvPr id="22" name="Picture 21">
            <a:extLst>
              <a:ext uri="{FF2B5EF4-FFF2-40B4-BE49-F238E27FC236}">
                <a16:creationId xmlns:a16="http://schemas.microsoft.com/office/drawing/2014/main" id="{6BFBCDCC-8B68-7989-06CE-53E3EB530E4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7883447" y="1508169"/>
            <a:ext cx="2794404" cy="5477251"/>
          </a:xfrm>
          <a:prstGeom prst="rect">
            <a:avLst/>
          </a:prstGeom>
        </p:spPr>
      </p:pic>
    </p:spTree>
    <p:extLst>
      <p:ext uri="{BB962C8B-B14F-4D97-AF65-F5344CB8AC3E}">
        <p14:creationId xmlns:p14="http://schemas.microsoft.com/office/powerpoint/2010/main" val="391050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569966-F57A-408D-A77A-9FD2B5BA3027}"/>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Ưu</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điểm</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2743200" y="1369084"/>
            <a:ext cx="678518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36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DFDF54-52DA-4429-AEEA-0EC501D816AB}"/>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Hạn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chế</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3291228" y="1663575"/>
            <a:ext cx="7217338"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872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24" name="Picture 8">
            <a:extLst>
              <a:ext uri="{FF2B5EF4-FFF2-40B4-BE49-F238E27FC236}">
                <a16:creationId xmlns:a16="http://schemas.microsoft.com/office/drawing/2014/main" id="{C1868533-38F1-0A31-DE07-B1749630D2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id="{1D4B769B-E6C0-7514-5588-2723605A81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30" name="Group 14">
            <a:extLst>
              <a:ext uri="{FF2B5EF4-FFF2-40B4-BE49-F238E27FC236}">
                <a16:creationId xmlns:a16="http://schemas.microsoft.com/office/drawing/2014/main"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32" name="Group 16">
            <a:extLst>
              <a:ext uri="{FF2B5EF4-FFF2-40B4-BE49-F238E27FC236}">
                <a16:creationId xmlns:a16="http://schemas.microsoft.com/office/drawing/2014/main"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34" name="Picture 18">
            <a:extLst>
              <a:ext uri="{FF2B5EF4-FFF2-40B4-BE49-F238E27FC236}">
                <a16:creationId xmlns:a16="http://schemas.microsoft.com/office/drawing/2014/main" id="{C3F7AC89-3D50-9387-28C1-E5AD9A3658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A0182B2-899E-A572-7946-66DC297B7F18}"/>
              </a:ext>
            </a:extLst>
          </p:cNvPr>
          <p:cNvSpPr/>
          <p:nvPr/>
        </p:nvSpPr>
        <p:spPr>
          <a:xfrm>
            <a:off x="1624454" y="1689438"/>
            <a:ext cx="9446317" cy="3644565"/>
          </a:xfrm>
          <a:custGeom>
            <a:avLst/>
            <a:gdLst>
              <a:gd name="connsiteX0" fmla="*/ 9291435 w 9446317"/>
              <a:gd name="connsiteY0" fmla="*/ 0 h 3644565"/>
              <a:gd name="connsiteX1" fmla="*/ 9336008 w 9446317"/>
              <a:gd name="connsiteY1" fmla="*/ 54022 h 3644565"/>
              <a:gd name="connsiteX2" fmla="*/ 9446317 w 9446317"/>
              <a:gd name="connsiteY2" fmla="*/ 415150 h 3644565"/>
              <a:gd name="connsiteX3" fmla="*/ 9446317 w 9446317"/>
              <a:gd name="connsiteY3" fmla="*/ 2998666 h 3644565"/>
              <a:gd name="connsiteX4" fmla="*/ 8800418 w 9446317"/>
              <a:gd name="connsiteY4" fmla="*/ 3644565 h 3644565"/>
              <a:gd name="connsiteX5" fmla="*/ 588987 w 9446317"/>
              <a:gd name="connsiteY5" fmla="*/ 3644565 h 3644565"/>
              <a:gd name="connsiteX6" fmla="*/ 53398 w 9446317"/>
              <a:gd name="connsiteY6" fmla="*/ 3359794 h 3644565"/>
              <a:gd name="connsiteX7" fmla="*/ 0 w 9446317"/>
              <a:gd name="connsiteY7" fmla="*/ 3261416 h 3644565"/>
              <a:gd name="connsiteX8" fmla="*/ 34298 w 9446317"/>
              <a:gd name="connsiteY8" fmla="*/ 3302986 h 3644565"/>
              <a:gd name="connsiteX9" fmla="*/ 491017 w 9446317"/>
              <a:gd name="connsiteY9" fmla="*/ 3492165 h 3644565"/>
              <a:gd name="connsiteX10" fmla="*/ 8702448 w 9446317"/>
              <a:gd name="connsiteY10" fmla="*/ 3492165 h 3644565"/>
              <a:gd name="connsiteX11" fmla="*/ 9348347 w 9446317"/>
              <a:gd name="connsiteY11" fmla="*/ 2846266 h 3644565"/>
              <a:gd name="connsiteX12" fmla="*/ 9348347 w 9446317"/>
              <a:gd name="connsiteY12" fmla="*/ 262750 h 3644565"/>
              <a:gd name="connsiteX13" fmla="*/ 9297589 w 9446317"/>
              <a:gd name="connsiteY13" fmla="*/ 11337 h 364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46317" h="3644565">
                <a:moveTo>
                  <a:pt x="9291435" y="0"/>
                </a:moveTo>
                <a:lnTo>
                  <a:pt x="9336008" y="54022"/>
                </a:lnTo>
                <a:cubicBezTo>
                  <a:pt x="9405651" y="157108"/>
                  <a:pt x="9446317" y="281380"/>
                  <a:pt x="9446317" y="415150"/>
                </a:cubicBezTo>
                <a:lnTo>
                  <a:pt x="9446317" y="2998666"/>
                </a:lnTo>
                <a:cubicBezTo>
                  <a:pt x="9446317" y="3355386"/>
                  <a:pt x="9157138" y="3644565"/>
                  <a:pt x="8800418" y="3644565"/>
                </a:cubicBezTo>
                <a:lnTo>
                  <a:pt x="588987" y="3644565"/>
                </a:lnTo>
                <a:cubicBezTo>
                  <a:pt x="366037" y="3644565"/>
                  <a:pt x="169470" y="3531605"/>
                  <a:pt x="53398" y="3359794"/>
                </a:cubicBezTo>
                <a:lnTo>
                  <a:pt x="0" y="3261416"/>
                </a:lnTo>
                <a:lnTo>
                  <a:pt x="34298" y="3302986"/>
                </a:lnTo>
                <a:cubicBezTo>
                  <a:pt x="151182" y="3419870"/>
                  <a:pt x="312657" y="3492165"/>
                  <a:pt x="491017" y="3492165"/>
                </a:cubicBezTo>
                <a:lnTo>
                  <a:pt x="8702448" y="3492165"/>
                </a:lnTo>
                <a:cubicBezTo>
                  <a:pt x="9059168" y="3492165"/>
                  <a:pt x="9348347" y="3202986"/>
                  <a:pt x="9348347" y="2846266"/>
                </a:cubicBezTo>
                <a:lnTo>
                  <a:pt x="9348347" y="262750"/>
                </a:lnTo>
                <a:cubicBezTo>
                  <a:pt x="9348347" y="173570"/>
                  <a:pt x="9330273" y="88611"/>
                  <a:pt x="9297589" y="11337"/>
                </a:cubicBezTo>
                <a:close/>
              </a:path>
            </a:pathLst>
          </a:custGeom>
          <a:solidFill>
            <a:srgbClr val="FC1839">
              <a:alpha val="59000"/>
            </a:srgbClr>
          </a:solidFill>
          <a:ln>
            <a:solidFill>
              <a:srgbClr val="FC183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845B45AE-26F5-0964-DC38-C78599083AA0}"/>
              </a:ext>
            </a:extLst>
          </p:cNvPr>
          <p:cNvSpPr txBox="1"/>
          <p:nvPr/>
        </p:nvSpPr>
        <p:spPr>
          <a:xfrm>
            <a:off x="1228725" y="442294"/>
            <a:ext cx="9658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Phương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hướng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hoạt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24 …</a:t>
            </a:r>
          </a:p>
        </p:txBody>
      </p:sp>
      <p:sp>
        <p:nvSpPr>
          <p:cNvPr id="14" name="Rectangle: Rounded Corners 13">
            <a:extLst>
              <a:ext uri="{FF2B5EF4-FFF2-40B4-BE49-F238E27FC236}">
                <a16:creationId xmlns:a16="http://schemas.microsoft.com/office/drawing/2014/main" id="{2CAFECE6-458D-C233-F462-7E3A1578A1AF}"/>
              </a:ext>
            </a:extLst>
          </p:cNvPr>
          <p:cNvSpPr/>
          <p:nvPr/>
        </p:nvSpPr>
        <p:spPr>
          <a:xfrm>
            <a:off x="1482940" y="1251857"/>
            <a:ext cx="9446317" cy="3884047"/>
          </a:xfrm>
          <a:prstGeom prst="roundRect">
            <a:avLst/>
          </a:prstGeom>
          <a:noFill/>
          <a:ln w="57150">
            <a:solidFill>
              <a:srgbClr val="FC18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sp>
        <p:nvSpPr>
          <p:cNvPr id="5" name="TextBox 4">
            <a:extLst>
              <a:ext uri="{FF2B5EF4-FFF2-40B4-BE49-F238E27FC236}">
                <a16:creationId xmlns:a16="http://schemas.microsoft.com/office/drawing/2014/main" id="{C9DC4481-D952-47A3-B7F0-03A2A97D58E2}"/>
              </a:ext>
            </a:extLst>
          </p:cNvPr>
          <p:cNvSpPr txBox="1"/>
          <p:nvPr/>
        </p:nvSpPr>
        <p:spPr>
          <a:xfrm>
            <a:off x="3214149" y="160978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GV ĐIỀN VÀO ĐÂY</a:t>
            </a:r>
          </a:p>
        </p:txBody>
      </p:sp>
      <p:pic>
        <p:nvPicPr>
          <p:cNvPr id="6" name="Picture 5">
            <a:extLst>
              <a:ext uri="{FF2B5EF4-FFF2-40B4-BE49-F238E27FC236}">
                <a16:creationId xmlns:a16="http://schemas.microsoft.com/office/drawing/2014/main" id="{795CAC40-3D00-49F9-9CD0-5832EF9C8C89}"/>
              </a:ext>
            </a:extLst>
          </p:cNvPr>
          <p:cNvPicPr>
            <a:picLocks noChangeAspect="1"/>
          </p:cNvPicPr>
          <p:nvPr/>
        </p:nvPicPr>
        <p:blipFill>
          <a:blip r:embed="rId4"/>
          <a:stretch>
            <a:fillRect/>
          </a:stretch>
        </p:blipFill>
        <p:spPr>
          <a:xfrm rot="737208" flipH="1">
            <a:off x="2022035" y="1527131"/>
            <a:ext cx="919996" cy="919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29E558-19A0-735E-CB03-2A94C25E16AF}"/>
              </a:ext>
            </a:extLst>
          </p:cNvPr>
          <p:cNvSpPr txBox="1"/>
          <p:nvPr/>
        </p:nvSpPr>
        <p:spPr>
          <a:xfrm>
            <a:off x="523875" y="1469462"/>
            <a:ext cx="7818268"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Chúc</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mừng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sinh</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nhật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sp>
        <p:nvSpPr>
          <p:cNvPr id="6" name="Rectangle: Rounded Corners 5">
            <a:extLst>
              <a:ext uri="{FF2B5EF4-FFF2-40B4-BE49-F238E27FC236}">
                <a16:creationId xmlns:a16="http://schemas.microsoft.com/office/drawing/2014/main" id="{3AC3CCA5-6DB1-2B44-923C-5032ABC40001}"/>
              </a:ext>
            </a:extLst>
          </p:cNvPr>
          <p:cNvSpPr/>
          <p:nvPr/>
        </p:nvSpPr>
        <p:spPr>
          <a:xfrm>
            <a:off x="849086" y="2266184"/>
            <a:ext cx="7493056" cy="2738182"/>
          </a:xfrm>
          <a:prstGeom prst="roundRect">
            <a:avLst/>
          </a:prstGeom>
          <a:noFill/>
          <a:ln w="57150">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pic>
        <p:nvPicPr>
          <p:cNvPr id="2050" name="Picture 2" descr="Cartoon Birthday Cake Wallpapers - Top Free Cartoon Birthday Cake  Backgrounds - WallpaperAccess">
            <a:extLst>
              <a:ext uri="{FF2B5EF4-FFF2-40B4-BE49-F238E27FC236}">
                <a16:creationId xmlns:a16="http://schemas.microsoft.com/office/drawing/2014/main" id="{B3C38EB9-889F-3FBA-9A05-61046586B43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00" b="90000" l="10000" r="90000">
                        <a14:foregroundMark x1="41367" y1="10313" x2="41367" y2="10313"/>
                        <a14:foregroundMark x1="41055" y1="10313" x2="41055" y2="10313"/>
                        <a14:foregroundMark x1="41289" y1="17125" x2="41289" y2="17125"/>
                        <a14:foregroundMark x1="41758" y1="14750" x2="41758" y2="14750"/>
                        <a14:foregroundMark x1="41758" y1="12687" x2="41758" y2="12687"/>
                        <a14:foregroundMark x1="41289" y1="14125" x2="41289" y2="14125"/>
                        <a14:foregroundMark x1="43750" y1="9813" x2="43750" y2="9813"/>
                        <a14:foregroundMark x1="45742" y1="7750" x2="45742" y2="7750"/>
                        <a14:foregroundMark x1="51875" y1="7938" x2="51875" y2="7938"/>
                        <a14:foregroundMark x1="51992" y1="13313" x2="51992" y2="13313"/>
                        <a14:foregroundMark x1="51992" y1="13313" x2="51289" y2="16688"/>
                        <a14:foregroundMark x1="52578" y1="6813" x2="52578" y2="6813"/>
                        <a14:foregroundMark x1="45742" y1="6500" x2="45742" y2="6500"/>
                        <a14:foregroundMark x1="22813" y1="81875" x2="22813" y2="84625"/>
                      </a14:backgroundRemoval>
                    </a14:imgEffect>
                  </a14:imgLayer>
                </a14:imgProps>
              </a:ext>
              <a:ext uri="{28A0092B-C50C-407E-A947-70E740481C1C}">
                <a14:useLocalDpi xmlns:a14="http://schemas.microsoft.com/office/drawing/2010/main" val="0"/>
              </a:ext>
            </a:extLst>
          </a:blip>
          <a:srcRect/>
          <a:stretch>
            <a:fillRect/>
          </a:stretch>
        </p:blipFill>
        <p:spPr bwMode="auto">
          <a:xfrm>
            <a:off x="-870856" y="3866809"/>
            <a:ext cx="4931228" cy="3082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urple teddy bear cartoon symbol Stock Vector Image &amp; Art - Alamy">
            <a:extLst>
              <a:ext uri="{FF2B5EF4-FFF2-40B4-BE49-F238E27FC236}">
                <a16:creationId xmlns:a16="http://schemas.microsoft.com/office/drawing/2014/main" id="{30382451-E7E7-3118-62DB-F20A83A0B3F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52" b="90185" l="10000" r="90000">
                        <a14:foregroundMark x1="44231" y1="10370" x2="44231" y2="10370"/>
                        <a14:foregroundMark x1="44423" y1="7222" x2="44423" y2="7222"/>
                        <a14:foregroundMark x1="47308" y1="86111" x2="47308" y2="86111"/>
                        <a14:foregroundMark x1="46731" y1="90185" x2="46731" y2="90185"/>
                      </a14:backgroundRemoval>
                    </a14:imgEffect>
                  </a14:imgLayer>
                </a14:imgProps>
              </a:ext>
              <a:ext uri="{28A0092B-C50C-407E-A947-70E740481C1C}">
                <a14:useLocalDpi xmlns:a14="http://schemas.microsoft.com/office/drawing/2010/main" val="0"/>
              </a:ext>
            </a:extLst>
          </a:blip>
          <a:srcRect b="5344"/>
          <a:stretch/>
        </p:blipFill>
        <p:spPr bwMode="auto">
          <a:xfrm rot="820571" flipH="1">
            <a:off x="8240938" y="3419133"/>
            <a:ext cx="348841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mas present, creative christmas book, christmas, christmas gift png |  PNGWing">
            <a:extLst>
              <a:ext uri="{FF2B5EF4-FFF2-40B4-BE49-F238E27FC236}">
                <a16:creationId xmlns:a16="http://schemas.microsoft.com/office/drawing/2014/main" id="{0B5D6892-F6BA-B445-D232-D97AC79231F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628" b="97461" l="7935" r="93370">
                        <a14:foregroundMark x1="50109" y1="6046" x2="50326" y2="8585"/>
                        <a14:foregroundMark x1="59022" y1="3869" x2="59022" y2="3869"/>
                        <a14:foregroundMark x1="92935" y1="35429" x2="92935" y2="35429"/>
                        <a14:foregroundMark x1="77500" y1="39420" x2="74022" y2="51632"/>
                        <a14:foregroundMark x1="59022" y1="36155" x2="59891" y2="42080"/>
                        <a14:foregroundMark x1="75217" y1="49577" x2="80000" y2="54776"/>
                        <a14:foregroundMark x1="93261" y1="51149" x2="93261" y2="51149"/>
                        <a14:foregroundMark x1="93043" y1="35429" x2="93043" y2="35429"/>
                        <a14:foregroundMark x1="93478" y1="35913" x2="93478" y2="35913"/>
                        <a14:foregroundMark x1="50000" y1="51391" x2="55109" y2="58283"/>
                        <a14:foregroundMark x1="8152" y1="46796" x2="8152" y2="46796"/>
                        <a14:foregroundMark x1="42609" y1="92503" x2="42609" y2="92503"/>
                        <a14:foregroundMark x1="68696" y1="94438" x2="68696" y2="94438"/>
                        <a14:foregroundMark x1="44022" y1="95042" x2="44022" y2="95042"/>
                        <a14:foregroundMark x1="68370" y1="97461" x2="68370" y2="97461"/>
                        <a14:foregroundMark x1="80652" y1="21282" x2="80652" y2="21282"/>
                      </a14:backgroundRemoval>
                    </a14:imgEffect>
                  </a14:imgLayer>
                </a14:imgProps>
              </a:ext>
              <a:ext uri="{28A0092B-C50C-407E-A947-70E740481C1C}">
                <a14:useLocalDpi xmlns:a14="http://schemas.microsoft.com/office/drawing/2010/main" val="0"/>
              </a:ext>
            </a:extLst>
          </a:blip>
          <a:srcRect/>
          <a:stretch>
            <a:fillRect/>
          </a:stretch>
        </p:blipFill>
        <p:spPr bwMode="auto">
          <a:xfrm>
            <a:off x="5895703" y="3984602"/>
            <a:ext cx="3166654" cy="28464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Trái Tim Và Máy Bay Giấy PNG , Máy Bay Giấy, Tim, Yêu Và Quý PNG  và Vector với nền trong suốt để tải xuống miễn phí">
            <a:extLst>
              <a:ext uri="{FF2B5EF4-FFF2-40B4-BE49-F238E27FC236}">
                <a16:creationId xmlns:a16="http://schemas.microsoft.com/office/drawing/2014/main" id="{52E27AFA-36FB-635D-EDCA-0191993B1AA2}"/>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1146">
                        <a14:foregroundMark x1="91146" y1="11250" x2="91146" y2="11250"/>
                        <a14:foregroundMark x1="60625" y1="59219" x2="60625" y2="59219"/>
                        <a14:foregroundMark x1="37396" y1="67344" x2="37396" y2="67344"/>
                        <a14:foregroundMark x1="12188" y1="75938" x2="12188" y2="75938"/>
                        <a14:foregroundMark x1="45104" y1="59531" x2="45104" y2="59531"/>
                        <a14:foregroundMark x1="49896" y1="52812" x2="49896" y2="52812"/>
                        <a14:foregroundMark x1="47292" y1="50313" x2="47292" y2="50313"/>
                        <a14:foregroundMark x1="47188" y1="54531" x2="47188" y2="54531"/>
                        <a14:foregroundMark x1="12708" y1="85781" x2="12708" y2="85781"/>
                        <a14:backgroundMark x1="48438" y1="52656" x2="48438" y2="52656"/>
                        <a14:backgroundMark x1="14688" y1="86094" x2="14688" y2="86094"/>
                      </a14:backgroundRemoval>
                    </a14:imgEffect>
                  </a14:imgLayer>
                </a14:imgProps>
              </a:ext>
              <a:ext uri="{28A0092B-C50C-407E-A947-70E740481C1C}">
                <a14:useLocalDpi xmlns:a14="http://schemas.microsoft.com/office/drawing/2010/main" val="0"/>
              </a:ext>
            </a:extLst>
          </a:blip>
          <a:srcRect t="33426" r="35481"/>
          <a:stretch/>
        </p:blipFill>
        <p:spPr bwMode="auto">
          <a:xfrm rot="1376686">
            <a:off x="7328425" y="-933208"/>
            <a:ext cx="3991011" cy="2745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7ED022-C239-45EB-8D8D-D409367DED50}"/>
              </a:ext>
            </a:extLst>
          </p:cNvPr>
          <p:cNvSpPr txBox="1"/>
          <p:nvPr/>
        </p:nvSpPr>
        <p:spPr>
          <a:xfrm>
            <a:off x="1276350" y="2552700"/>
            <a:ext cx="4229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188716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28" name="Picture 4" descr="Bright funny kids holding blank banner for your text. Download a Free  Preview or High Quality Adobe Illustrator Ai, EPS, PDF and… | Blank banner,  Kids, Kids clipart">
            <a:extLst>
              <a:ext uri="{FF2B5EF4-FFF2-40B4-BE49-F238E27FC236}">
                <a16:creationId xmlns:a16="http://schemas.microsoft.com/office/drawing/2014/main" id="{BD20188C-9DDB-1958-92F8-6B509C05C1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590" b="78077" l="4700" r="96400">
                        <a14:foregroundMark x1="7100" y1="43846" x2="7100" y2="43846"/>
                        <a14:foregroundMark x1="4700" y1="49872" x2="4700" y2="49872"/>
                        <a14:foregroundMark x1="13200" y1="66410" x2="13200" y2="66410"/>
                        <a14:foregroundMark x1="91884" y1="54687" x2="92423" y2="57165"/>
                        <a14:foregroundMark x1="89500" y1="43718" x2="91203" y2="51554"/>
                        <a14:foregroundMark x1="86500" y1="62949" x2="87600" y2="69103"/>
                        <a14:foregroundMark x1="95900" y1="53590" x2="96400" y2="53718"/>
                        <a14:foregroundMark x1="56500" y1="39744" x2="58600" y2="53590"/>
                        <a14:foregroundMark x1="52100" y1="43205" x2="55800" y2="57692"/>
                        <a14:foregroundMark x1="44500" y1="37436" x2="41600" y2="47564"/>
                        <a14:foregroundMark x1="19474" y1="44487" x2="19500" y2="44744"/>
                        <a14:foregroundMark x1="18700" y1="36795" x2="19474" y2="44487"/>
                        <a14:foregroundMark x1="18700" y1="53077" x2="19600" y2="60641"/>
                        <a14:foregroundMark x1="19600" y1="60641" x2="24200" y2="69744"/>
                        <a14:foregroundMark x1="24200" y1="69744" x2="72600" y2="75641"/>
                        <a14:foregroundMark x1="72600" y1="75641" x2="77800" y2="64872"/>
                        <a14:foregroundMark x1="77800" y1="64872" x2="77900" y2="44359"/>
                        <a14:foregroundMark x1="77900" y1="44359" x2="54400" y2="41923"/>
                        <a14:foregroundMark x1="54400" y1="41923" x2="36000" y2="46410"/>
                        <a14:foregroundMark x1="36000" y1="46410" x2="29900" y2="39359"/>
                        <a14:foregroundMark x1="29900" y1="39359" x2="19800" y2="50256"/>
                        <a14:foregroundMark x1="19473" y1="52564" x2="19200" y2="54487"/>
                        <a14:foregroundMark x1="19800" y1="50256" x2="19473" y2="52564"/>
                        <a14:backgroundMark x1="30000" y1="24487" x2="30700" y2="26923"/>
                        <a14:backgroundMark x1="45000" y1="24487" x2="45200" y2="28333"/>
                        <a14:backgroundMark x1="31900" y1="31154" x2="32100" y2="32692"/>
                        <a14:backgroundMark x1="57300" y1="24487" x2="57300" y2="24487"/>
                        <a14:backgroundMark x1="59500" y1="30513" x2="59400" y2="31538"/>
                        <a14:backgroundMark x1="57200" y1="30256" x2="58100" y2="32821"/>
                        <a14:backgroundMark x1="68300" y1="28846" x2="70000" y2="32308"/>
                        <a14:backgroundMark x1="72000" y1="25513" x2="73100" y2="27179"/>
                        <a14:backgroundMark x1="16000" y1="59615" x2="16000" y2="59615"/>
                        <a14:backgroundMark x1="91300" y1="52949" x2="91500" y2="53718"/>
                        <a14:backgroundMark x1="91000" y1="53077" x2="91900" y2="53333"/>
                        <a14:backgroundMark x1="91200" y1="52436" x2="92200" y2="53462"/>
                        <a14:backgroundMark x1="91500" y1="52308" x2="91200" y2="52308"/>
                        <a14:backgroundMark x1="91900" y1="53846" x2="91500" y2="54231"/>
                        <a14:backgroundMark x1="91200" y1="51923" x2="91100" y2="51923"/>
                        <a14:backgroundMark x1="91400" y1="52179" x2="92200" y2="51923"/>
                        <a14:backgroundMark x1="91100" y1="51795" x2="91900" y2="51538"/>
                        <a14:backgroundMark x1="92600" y1="58205" x2="91600" y2="59359"/>
                        <a14:backgroundMark x1="92400" y1="58333" x2="93200" y2="58205"/>
                        <a14:backgroundMark x1="92100" y1="57949" x2="93000" y2="57564"/>
                        <a14:backgroundMark x1="41700" y1="29615" x2="43100" y2="32436"/>
                        <a14:backgroundMark x1="18400" y1="44487" x2="18400" y2="44487"/>
                        <a14:backgroundMark x1="17400" y1="52564" x2="17400" y2="52564"/>
                      </a14:backgroundRemoval>
                    </a14:imgEffect>
                  </a14:imgLayer>
                </a14:imgProps>
              </a:ext>
              <a:ext uri="{28A0092B-C50C-407E-A947-70E740481C1C}">
                <a14:useLocalDpi xmlns:a14="http://schemas.microsoft.com/office/drawing/2010/main" val="0"/>
              </a:ext>
            </a:extLst>
          </a:blip>
          <a:srcRect b="12853"/>
          <a:stretch/>
        </p:blipFill>
        <p:spPr bwMode="auto">
          <a:xfrm>
            <a:off x="-92459" y="-859970"/>
            <a:ext cx="12376918" cy="84139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D66D5A-A683-E4B4-7DA3-F94D67C82F9D}"/>
              </a:ext>
            </a:extLst>
          </p:cNvPr>
          <p:cNvSpPr txBox="1"/>
          <p:nvPr/>
        </p:nvSpPr>
        <p:spPr>
          <a:xfrm>
            <a:off x="2979964" y="4278735"/>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Quy</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tắc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ứng</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xử</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ăn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uống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240F961D-E0BF-DB8D-2332-D7E7370F9222}"/>
              </a:ext>
            </a:extLst>
          </p:cNvPr>
          <p:cNvSpPr txBox="1"/>
          <p:nvPr/>
        </p:nvSpPr>
        <p:spPr>
          <a:xfrm>
            <a:off x="4465114" y="3314208"/>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23</a:t>
            </a:r>
          </a:p>
        </p:txBody>
      </p:sp>
    </p:spTree>
    <p:extLst>
      <p:ext uri="{BB962C8B-B14F-4D97-AF65-F5344CB8AC3E}">
        <p14:creationId xmlns:p14="http://schemas.microsoft.com/office/powerpoint/2010/main" val="15205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408</Words>
  <Application>Microsoft Office PowerPoint</Application>
  <PresentationFormat>Widescreen</PresentationFormat>
  <Paragraphs>54</Paragraphs>
  <Slides>20</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等线</vt:lpstr>
      <vt:lpstr>字魂59号-创粗黑</vt:lpstr>
      <vt:lpstr>Arial</vt:lpstr>
      <vt:lpstr>Calibri</vt:lpstr>
      <vt:lpstr>Calibri Light</vt:lpstr>
      <vt:lpstr>Cambria</vt:lpstr>
      <vt:lpstr>SVN-Poky's</vt:lpstr>
      <vt:lpstr>Tahoma</vt:lpstr>
      <vt:lpstr>Times New Roman</vt:lpstr>
      <vt:lpstr>UTM Cookies</vt:lpstr>
      <vt:lpstr>第一PPT，www.1ppt.com</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12</cp:revision>
  <dcterms:created xsi:type="dcterms:W3CDTF">2022-11-27T01:09:24Z</dcterms:created>
  <dcterms:modified xsi:type="dcterms:W3CDTF">2022-11-27T01:22:32Z</dcterms:modified>
</cp:coreProperties>
</file>