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1" r:id="rId2"/>
    <p:sldId id="340" r:id="rId3"/>
    <p:sldId id="376" r:id="rId4"/>
    <p:sldId id="342" r:id="rId5"/>
    <p:sldId id="377" r:id="rId6"/>
    <p:sldId id="378" r:id="rId7"/>
    <p:sldId id="345" r:id="rId8"/>
    <p:sldId id="272" r:id="rId9"/>
    <p:sldId id="379" r:id="rId10"/>
    <p:sldId id="280" r:id="rId11"/>
    <p:sldId id="399" r:id="rId12"/>
    <p:sldId id="400" r:id="rId13"/>
    <p:sldId id="395" r:id="rId14"/>
    <p:sldId id="403" r:id="rId15"/>
    <p:sldId id="401" r:id="rId16"/>
    <p:sldId id="385" r:id="rId17"/>
    <p:sldId id="387" r:id="rId18"/>
    <p:sldId id="402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645CC-12C7-4158-8307-DCE4D73D5F48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779AF-39AF-4F8B-A4E7-ED72154D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67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05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943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38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91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7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27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313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89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71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5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4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777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03951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5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6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95238A-89D8-40B0-A433-FB5632C08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407" y="772672"/>
            <a:ext cx="6608637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A691A310-A7AD-4FFF-BB2D-526955970FC3}"/>
              </a:ext>
            </a:extLst>
          </p:cNvPr>
          <p:cNvSpPr/>
          <p:nvPr/>
        </p:nvSpPr>
        <p:spPr>
          <a:xfrm>
            <a:off x="466725" y="161926"/>
            <a:ext cx="11040331" cy="20954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EBAFC-C0B5-4B65-9E95-111F9829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44" y="396015"/>
            <a:ext cx="1035800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073010" y="766730"/>
            <a:ext cx="5892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800" b="1" dirty="0">
                <a:solidFill>
                  <a:srgbClr val="FFFF00"/>
                </a:solidFill>
              </a:rPr>
              <a:t>Chia </a:t>
            </a:r>
            <a:r>
              <a:rPr lang="en-US" sz="4800" b="1" dirty="0" err="1">
                <a:solidFill>
                  <a:srgbClr val="FFFF00"/>
                </a:solidFill>
              </a:rPr>
              <a:t>sẻ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những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việc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em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đã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làm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để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tiết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kiệm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điện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nước</a:t>
            </a:r>
            <a:r>
              <a:rPr lang="en-US" sz="4800" b="1" dirty="0">
                <a:solidFill>
                  <a:srgbClr val="FFFF00"/>
                </a:solidFill>
              </a:rPr>
              <a:t>.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58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F42CF-D31C-46EE-A380-CB5C05B1F757}"/>
              </a:ext>
            </a:extLst>
          </p:cNvPr>
          <p:cNvSpPr txBox="1"/>
          <p:nvPr/>
        </p:nvSpPr>
        <p:spPr>
          <a:xfrm>
            <a:off x="1428108" y="873303"/>
            <a:ext cx="984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những việc đã làm để tiết kiệm điện nước.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và cử đại diện nhóm trình bày.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A7C306-A969-42D9-B3AF-A8C02ED4C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123" y="2127232"/>
            <a:ext cx="6156522" cy="3950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1487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sp>
        <p:nvSpPr>
          <p:cNvPr id="17" name="Double Wave 16">
            <a:extLst>
              <a:ext uri="{FF2B5EF4-FFF2-40B4-BE49-F238E27FC236}">
                <a16:creationId xmlns:a16="http://schemas.microsoft.com/office/drawing/2014/main" id="{6D955D82-8330-D12F-A70A-082FE616A175}"/>
              </a:ext>
            </a:extLst>
          </p:cNvPr>
          <p:cNvSpPr/>
          <p:nvPr/>
        </p:nvSpPr>
        <p:spPr>
          <a:xfrm>
            <a:off x="2512623" y="7628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BÀY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 LỚP</a:t>
            </a:r>
          </a:p>
        </p:txBody>
      </p:sp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0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D511F-7C12-4F56-804C-B9C79B0D586C}"/>
              </a:ext>
            </a:extLst>
          </p:cNvPr>
          <p:cNvGrpSpPr/>
          <p:nvPr/>
        </p:nvGrpSpPr>
        <p:grpSpPr>
          <a:xfrm>
            <a:off x="3947795" y="3284220"/>
            <a:ext cx="4632960" cy="3123565"/>
            <a:chOff x="2734" y="2615"/>
            <a:chExt cx="7922" cy="53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9074D9-6566-4CD7-92FF-DA8BE41A9453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5E8005-6C02-4A5E-BEBE-33605D29153B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3B1492-8A00-4790-97C4-135D9AA0EE0C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773BD0-0970-4EA6-8FBB-0D8166EB1FC5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5E1E9503-1011-4D08-8D1A-83456E1C09F1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82F0A8-7DEC-4459-BF41-B9298404E3EF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1180563" y="2003459"/>
            <a:ext cx="10182225" cy="1548231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Nếu thực hiện thường xuyên, tiết kiệm điện, nước sẽ là một thói quen tốt của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9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462445" y="766730"/>
            <a:ext cx="5502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>
                <a:solidFill>
                  <a:srgbClr val="FFFF00"/>
                </a:solidFill>
                <a:latin typeface="Calibri"/>
              </a:rPr>
              <a:t>Chia sẻ kinh nghiệm sử dụng thiết bị điện, nước đúng cách để tiết kiệm cho gia đình 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48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FC6EA57-878C-C6D8-539C-7614D94092BB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C2EB9A2-F1F4-4913-B96F-AF9B1E6C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DDF658-1D4C-40F2-82AA-44BD6B2700FC}"/>
              </a:ext>
            </a:extLst>
          </p:cNvPr>
          <p:cNvGrpSpPr/>
          <p:nvPr/>
        </p:nvGrpSpPr>
        <p:grpSpPr>
          <a:xfrm>
            <a:off x="3794662" y="-255832"/>
            <a:ext cx="4537886" cy="2286854"/>
            <a:chOff x="5876915" y="975793"/>
            <a:chExt cx="4684260" cy="229993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15D8192-6D00-4414-835E-EF644D4B319B}"/>
                </a:ext>
              </a:extLst>
            </p:cNvPr>
            <p:cNvGrpSpPr/>
            <p:nvPr/>
          </p:nvGrpSpPr>
          <p:grpSpPr>
            <a:xfrm>
              <a:off x="5876915" y="975793"/>
              <a:ext cx="4684260" cy="2113916"/>
              <a:chOff x="2387761" y="551055"/>
              <a:chExt cx="7051289" cy="3182111"/>
            </a:xfrm>
          </p:grpSpPr>
          <p:pic>
            <p:nvPicPr>
              <p:cNvPr id="11" name="图片 2" descr="2">
                <a:extLst>
                  <a:ext uri="{FF2B5EF4-FFF2-40B4-BE49-F238E27FC236}">
                    <a16:creationId xmlns:a16="http://schemas.microsoft.com/office/drawing/2014/main" id="{7C456BA3-8F16-4664-B848-EFB7B6A16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2" name="图片 1" descr="1">
                <a:extLst>
                  <a:ext uri="{FF2B5EF4-FFF2-40B4-BE49-F238E27FC236}">
                    <a16:creationId xmlns:a16="http://schemas.microsoft.com/office/drawing/2014/main" id="{E64D2632-9471-42F9-9AED-43C8A0F10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9058" y="790166"/>
                <a:ext cx="3439992" cy="2915633"/>
              </a:xfrm>
              <a:prstGeom prst="rect">
                <a:avLst/>
              </a:prstGeom>
            </p:spPr>
          </p:pic>
          <p:pic>
            <p:nvPicPr>
              <p:cNvPr id="13" name="图片 2" descr="3">
                <a:extLst>
                  <a:ext uri="{FF2B5EF4-FFF2-40B4-BE49-F238E27FC236}">
                    <a16:creationId xmlns:a16="http://schemas.microsoft.com/office/drawing/2014/main" id="{097A7018-39F0-4049-A3F8-44939F478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7761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FC91429A-1431-43A4-AD20-A2BF30C348B6}"/>
                </a:ext>
              </a:extLst>
            </p:cNvPr>
            <p:cNvSpPr/>
            <p:nvPr/>
          </p:nvSpPr>
          <p:spPr>
            <a:xfrm>
              <a:off x="6448324" y="2428800"/>
              <a:ext cx="3838543" cy="846924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3DFF04-F09A-4BC0-BC75-49CF5E0FFFD3}"/>
              </a:ext>
            </a:extLst>
          </p:cNvPr>
          <p:cNvSpPr txBox="1"/>
          <p:nvPr/>
        </p:nvSpPr>
        <p:spPr>
          <a:xfrm>
            <a:off x="595901" y="2141611"/>
            <a:ext cx="11137187" cy="132802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3600" b="1" dirty="0">
                <a:solidFill>
                  <a:srgbClr val="1F2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solidFill>
                  <a:srgbClr val="1F2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ỗi nhóm lựa chọn trình bày về một hoặc một số thiết bị điện, nước, cách dùng, các mẹo giảm tốn điện, nước.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5E36F4-05B2-4097-9F3B-055F8EF34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831" y="3515581"/>
            <a:ext cx="60769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15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sp>
        <p:nvSpPr>
          <p:cNvPr id="17" name="Double Wave 16">
            <a:extLst>
              <a:ext uri="{FF2B5EF4-FFF2-40B4-BE49-F238E27FC236}">
                <a16:creationId xmlns:a16="http://schemas.microsoft.com/office/drawing/2014/main" id="{6D955D82-8330-D12F-A70A-082FE616A175}"/>
              </a:ext>
            </a:extLst>
          </p:cNvPr>
          <p:cNvSpPr/>
          <p:nvPr/>
        </p:nvSpPr>
        <p:spPr>
          <a:xfrm>
            <a:off x="2512623" y="7628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CHIA SẺ TRƯỚC LỚP</a:t>
            </a:r>
          </a:p>
        </p:txBody>
      </p:sp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6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D511F-7C12-4F56-804C-B9C79B0D586C}"/>
              </a:ext>
            </a:extLst>
          </p:cNvPr>
          <p:cNvGrpSpPr/>
          <p:nvPr/>
        </p:nvGrpSpPr>
        <p:grpSpPr>
          <a:xfrm>
            <a:off x="3947795" y="3284220"/>
            <a:ext cx="4632960" cy="3123565"/>
            <a:chOff x="2734" y="2615"/>
            <a:chExt cx="7922" cy="53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9074D9-6566-4CD7-92FF-DA8BE41A9453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5E8005-6C02-4A5E-BEBE-33605D29153B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3B1492-8A00-4790-97C4-135D9AA0EE0C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773BD0-0970-4EA6-8FBB-0D8166EB1FC5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5E1E9503-1011-4D08-8D1A-83456E1C09F1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82F0A8-7DEC-4459-BF41-B9298404E3EF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1180563" y="2003459"/>
            <a:ext cx="10182225" cy="1548231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Cần đọc kĩ hướng dẫn sử dụng các thiết bị để có thể tiết kiệm được điện, nước nhiều nhất.</a:t>
            </a:r>
            <a:endParaRPr lang="en-US" sz="36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14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394119" y="2638832"/>
            <a:ext cx="9862243" cy="392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15DE7-D3D9-1274-664D-65831C852D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id="{C3CA30DD-2AFC-169E-26BA-DE8DD6A4B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F0D1A-E55B-403B-982A-D093FB266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337" y="728747"/>
            <a:ext cx="790110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9EC898-2271-C4C5-29C7-8DE03B6CF2AE}"/>
              </a:ext>
            </a:extLst>
          </p:cNvPr>
          <p:cNvSpPr txBox="1"/>
          <p:nvPr/>
        </p:nvSpPr>
        <p:spPr>
          <a:xfrm>
            <a:off x="3587940" y="1785469"/>
            <a:ext cx="482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0FE73-3175-4DD4-B01F-3F318A389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3460" y="0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A5E39-71DC-1648-8CF2-5F9A15DDC85C}"/>
              </a:ext>
            </a:extLst>
          </p:cNvPr>
          <p:cNvSpPr txBox="1"/>
          <p:nvPr/>
        </p:nvSpPr>
        <p:spPr>
          <a:xfrm>
            <a:off x="3465311" y="84756"/>
            <a:ext cx="52613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49CFA4-466B-059D-69C1-4CAF6C061238}"/>
              </a:ext>
            </a:extLst>
          </p:cNvPr>
          <p:cNvSpPr txBox="1"/>
          <p:nvPr/>
        </p:nvSpPr>
        <p:spPr>
          <a:xfrm>
            <a:off x="3587940" y="1785469"/>
            <a:ext cx="482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</p:spTree>
    <p:extLst>
      <p:ext uri="{BB962C8B-B14F-4D97-AF65-F5344CB8AC3E}">
        <p14:creationId xmlns:p14="http://schemas.microsoft.com/office/powerpoint/2010/main" val="392375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FD3E8B56-2CEF-F77D-19AB-81374978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3965825" y="889407"/>
            <a:ext cx="4407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479591" y="1225722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654571" y="1382883"/>
            <a:ext cx="2794404" cy="54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8" y="-941883"/>
            <a:ext cx="11044297" cy="620981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C5000-E9F2-9CA6-C544-20D091F2ECD1}"/>
              </a:ext>
            </a:extLst>
          </p:cNvPr>
          <p:cNvSpPr txBox="1"/>
          <p:nvPr/>
        </p:nvSpPr>
        <p:spPr>
          <a:xfrm>
            <a:off x="3587940" y="1683272"/>
            <a:ext cx="4825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37638-9C0E-4131-9746-78CBE0B021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6092" y="121772"/>
            <a:ext cx="629161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16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10BF6-2E8A-94C3-78DF-E6E69A92A9E9}"/>
              </a:ext>
            </a:extLst>
          </p:cNvPr>
          <p:cNvSpPr txBox="1"/>
          <p:nvPr/>
        </p:nvSpPr>
        <p:spPr>
          <a:xfrm>
            <a:off x="3587940" y="1575528"/>
            <a:ext cx="4825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75BE1-3705-4CE4-9A2B-B07889367F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0313" y="0"/>
            <a:ext cx="5907536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E146F60A-C8A4-1C81-392C-304830741F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329" y="4540749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81611" y="267713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1353643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417678" y="1043028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517207" y="1124744"/>
            <a:ext cx="2964268" cy="58101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32784C5-D661-ADC1-5015-A7F4A54D9D24}"/>
              </a:ext>
            </a:extLst>
          </p:cNvPr>
          <p:cNvSpPr txBox="1"/>
          <p:nvPr/>
        </p:nvSpPr>
        <p:spPr>
          <a:xfrm>
            <a:off x="6123398" y="4960292"/>
            <a:ext cx="3783527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chăm chỉ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CDDC6D-E723-2316-9F33-040E53A47BB0}"/>
              </a:ext>
            </a:extLst>
          </p:cNvPr>
          <p:cNvSpPr txBox="1"/>
          <p:nvPr/>
        </p:nvSpPr>
        <p:spPr>
          <a:xfrm>
            <a:off x="1906175" y="4932917"/>
            <a:ext cx="3929545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7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9E16F00D-BF1D-4889-9F8E-00783467DF0C}"/>
              </a:ext>
            </a:extLst>
          </p:cNvPr>
          <p:cNvSpPr/>
          <p:nvPr/>
        </p:nvSpPr>
        <p:spPr>
          <a:xfrm>
            <a:off x="2748526" y="1978946"/>
            <a:ext cx="8845550" cy="3835399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A34476-19E3-62C6-489B-84DF27EE0D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14879" r="8424" b="69641"/>
          <a:stretch/>
        </p:blipFill>
        <p:spPr>
          <a:xfrm flipV="1">
            <a:off x="8829368" y="0"/>
            <a:ext cx="4025274" cy="2222720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2F2CD893-4EB0-5124-054C-E4E1F6637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2298" r="33295" b="-2298"/>
          <a:stretch/>
        </p:blipFill>
        <p:spPr>
          <a:xfrm flipH="1">
            <a:off x="964" y="1772666"/>
            <a:ext cx="3004751" cy="5252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866B72-92FD-E7C3-E29E-7B5891D0CCB7}"/>
              </a:ext>
            </a:extLst>
          </p:cNvPr>
          <p:cNvSpPr txBox="1"/>
          <p:nvPr/>
        </p:nvSpPr>
        <p:spPr>
          <a:xfrm>
            <a:off x="186812" y="799704"/>
            <a:ext cx="10314039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 HƯỚNG HOẠT ĐỘNG TUẦN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EBAA3-64CF-0C41-5EC1-AA981FD1AD03}"/>
              </a:ext>
            </a:extLst>
          </p:cNvPr>
          <p:cNvSpPr txBox="1"/>
          <p:nvPr/>
        </p:nvSpPr>
        <p:spPr>
          <a:xfrm>
            <a:off x="4316361" y="2517058"/>
            <a:ext cx="429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2822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4">
            <a:extLst>
              <a:ext uri="{FF2B5EF4-FFF2-40B4-BE49-F238E27FC236}">
                <a16:creationId xmlns:a16="http://schemas.microsoft.com/office/drawing/2014/main" id="{3A5524F7-85FC-7232-6A00-746E3AD3F677}"/>
              </a:ext>
            </a:extLst>
          </p:cNvPr>
          <p:cNvSpPr/>
          <p:nvPr/>
        </p:nvSpPr>
        <p:spPr>
          <a:xfrm>
            <a:off x="4978517" y="1648427"/>
            <a:ext cx="3365500" cy="3835399"/>
          </a:xfrm>
          <a:prstGeom prst="roundRect">
            <a:avLst/>
          </a:prstGeom>
          <a:noFill/>
          <a:ln w="34925" cap="rnd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: 圆角 4">
            <a:extLst>
              <a:ext uri="{FF2B5EF4-FFF2-40B4-BE49-F238E27FC236}">
                <a16:creationId xmlns:a16="http://schemas.microsoft.com/office/drawing/2014/main" id="{F8DC8BFC-B09F-D67E-5041-E0BAF80C72C9}"/>
              </a:ext>
            </a:extLst>
          </p:cNvPr>
          <p:cNvSpPr/>
          <p:nvPr/>
        </p:nvSpPr>
        <p:spPr>
          <a:xfrm>
            <a:off x="8670529" y="1648428"/>
            <a:ext cx="3365500" cy="3835399"/>
          </a:xfrm>
          <a:prstGeom prst="roundRect">
            <a:avLst/>
          </a:prstGeom>
          <a:noFill/>
          <a:ln w="34925" cap="rnd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B8E6B-9905-D514-AC43-84285AB70C65}"/>
              </a:ext>
            </a:extLst>
          </p:cNvPr>
          <p:cNvSpPr txBox="1"/>
          <p:nvPr/>
        </p:nvSpPr>
        <p:spPr>
          <a:xfrm>
            <a:off x="1520576" y="365478"/>
            <a:ext cx="10341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3076" name="Picture 4" descr="Balloon Watercolor painting, Watercolor Balloon, three animated balloons,  watercolor Leaves, orange, watercolor Vector png | PNGWing">
            <a:extLst>
              <a:ext uri="{FF2B5EF4-FFF2-40B4-BE49-F238E27FC236}">
                <a16:creationId xmlns:a16="http://schemas.microsoft.com/office/drawing/2014/main" id="{50CF796F-B991-DD93-2325-D9E947B12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90000" l="10000" r="90000">
                        <a14:foregroundMark x1="56413" y1="23261" x2="56413" y2="23261"/>
                        <a14:foregroundMark x1="47208" y1="12581" x2="44674" y2="9783"/>
                        <a14:foregroundMark x1="78876" y1="40304" x2="78913" y2="43913"/>
                        <a14:backgroundMark x1="29239" y1="24783" x2="33370" y2="29130"/>
                        <a14:backgroundMark x1="29348" y1="24239" x2="27935" y2="23804"/>
                        <a14:backgroundMark x1="33370" y1="30217" x2="33370" y2="30217"/>
                        <a14:backgroundMark x1="33043" y1="30217" x2="35109" y2="31630"/>
                        <a14:backgroundMark x1="33370" y1="29674" x2="33370" y2="29674"/>
                        <a14:backgroundMark x1="33261" y1="29674" x2="33261" y2="29674"/>
                        <a14:backgroundMark x1="33261" y1="29674" x2="32826" y2="29239"/>
                        <a14:backgroundMark x1="48804" y1="12717" x2="50109" y2="17391"/>
                        <a14:backgroundMark x1="51304" y1="17609" x2="52717" y2="20761"/>
                        <a14:backgroundMark x1="47391" y1="12935" x2="47391" y2="12935"/>
                        <a14:backgroundMark x1="47174" y1="12717" x2="47391" y2="12065"/>
                        <a14:backgroundMark x1="49891" y1="15326" x2="51739" y2="18478"/>
                        <a14:backgroundMark x1="49239" y1="13152" x2="48370" y2="12500"/>
                        <a14:backgroundMark x1="47609" y1="12935" x2="46957" y2="11848"/>
                        <a14:backgroundMark x1="76848" y1="32283" x2="79674" y2="37826"/>
                        <a14:backgroundMark x1="77717" y1="36087" x2="79565" y2="40000"/>
                        <a14:backgroundMark x1="78913" y1="40326" x2="78913" y2="40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04" y="940677"/>
            <a:ext cx="3754225" cy="37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alloon Watercolor painting, Watercolor Balloon, three animated balloons,  watercolor Leaves, orange, watercolor Vector png | PNGWing">
            <a:extLst>
              <a:ext uri="{FF2B5EF4-FFF2-40B4-BE49-F238E27FC236}">
                <a16:creationId xmlns:a16="http://schemas.microsoft.com/office/drawing/2014/main" id="{D969EC77-E6EC-E18C-F5D4-D8C4F3D6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90000" l="10000" r="90000">
                        <a14:foregroundMark x1="56413" y1="23261" x2="56413" y2="23261"/>
                        <a14:foregroundMark x1="47208" y1="12581" x2="44674" y2="9783"/>
                        <a14:foregroundMark x1="78876" y1="40304" x2="78913" y2="43913"/>
                        <a14:backgroundMark x1="29239" y1="24783" x2="33370" y2="29130"/>
                        <a14:backgroundMark x1="29348" y1="24239" x2="27935" y2="23804"/>
                        <a14:backgroundMark x1="33370" y1="30217" x2="33370" y2="30217"/>
                        <a14:backgroundMark x1="33043" y1="30217" x2="35109" y2="31630"/>
                        <a14:backgroundMark x1="33370" y1="29674" x2="33370" y2="29674"/>
                        <a14:backgroundMark x1="33261" y1="29674" x2="33261" y2="29674"/>
                        <a14:backgroundMark x1="33261" y1="29674" x2="32826" y2="29239"/>
                        <a14:backgroundMark x1="48804" y1="12717" x2="50109" y2="17391"/>
                        <a14:backgroundMark x1="51304" y1="17609" x2="52717" y2="20761"/>
                        <a14:backgroundMark x1="47391" y1="12935" x2="47391" y2="12935"/>
                        <a14:backgroundMark x1="47174" y1="12717" x2="47391" y2="12065"/>
                        <a14:backgroundMark x1="49891" y1="15326" x2="51739" y2="18478"/>
                        <a14:backgroundMark x1="49239" y1="13152" x2="48370" y2="12500"/>
                        <a14:backgroundMark x1="47609" y1="12935" x2="46957" y2="11848"/>
                        <a14:backgroundMark x1="76848" y1="32283" x2="79674" y2="37826"/>
                        <a14:backgroundMark x1="77717" y1="36087" x2="79565" y2="40000"/>
                        <a14:backgroundMark x1="78913" y1="40326" x2="78913" y2="40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882">
            <a:off x="9779875" y="4175074"/>
            <a:ext cx="2796625" cy="279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B9FFC-B8C5-6E33-6AD6-E7AA1FAD754E}"/>
              </a:ext>
            </a:extLst>
          </p:cNvPr>
          <p:cNvSpPr txBox="1"/>
          <p:nvPr/>
        </p:nvSpPr>
        <p:spPr>
          <a:xfrm>
            <a:off x="6096000" y="2133600"/>
            <a:ext cx="139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27264-35C9-0600-90B9-E4B12DC7BA52}"/>
              </a:ext>
            </a:extLst>
          </p:cNvPr>
          <p:cNvSpPr txBox="1"/>
          <p:nvPr/>
        </p:nvSpPr>
        <p:spPr>
          <a:xfrm>
            <a:off x="9404802" y="2426045"/>
            <a:ext cx="139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26445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264</Words>
  <Application>Microsoft Office PowerPoint</Application>
  <PresentationFormat>Widescreen</PresentationFormat>
  <Paragraphs>50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#9Slide07 SVNBeachwood Sans</vt:lpstr>
      <vt:lpstr>等线</vt:lpstr>
      <vt:lpstr>微软雅黑</vt:lpstr>
      <vt:lpstr>字魂59号-创粗黑</vt:lpstr>
      <vt:lpstr>小考拉体</vt:lpstr>
      <vt:lpstr>Arial</vt:lpstr>
      <vt:lpstr>Calibri</vt:lpstr>
      <vt:lpstr>Calibri Light</vt:lpstr>
      <vt:lpstr>Cambria</vt:lpstr>
      <vt:lpstr>Tahoma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2022-11-26T23:59:33Z</dcterms:created>
  <dcterms:modified xsi:type="dcterms:W3CDTF">2022-11-27T00:07:26Z</dcterms:modified>
</cp:coreProperties>
</file>