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14" r:id="rId5"/>
  </p:sldMasterIdLst>
  <p:notesMasterIdLst>
    <p:notesMasterId r:id="rId22"/>
  </p:notesMasterIdLst>
  <p:sldIdLst>
    <p:sldId id="307" r:id="rId6"/>
    <p:sldId id="303" r:id="rId7"/>
    <p:sldId id="304" r:id="rId8"/>
    <p:sldId id="258" r:id="rId9"/>
    <p:sldId id="305" r:id="rId10"/>
    <p:sldId id="3757" r:id="rId11"/>
    <p:sldId id="3758" r:id="rId12"/>
    <p:sldId id="3759" r:id="rId13"/>
    <p:sldId id="3727" r:id="rId14"/>
    <p:sldId id="306" r:id="rId15"/>
    <p:sldId id="3756" r:id="rId16"/>
    <p:sldId id="294" r:id="rId17"/>
    <p:sldId id="3760" r:id="rId18"/>
    <p:sldId id="3211" r:id="rId19"/>
    <p:sldId id="3761" r:id="rId20"/>
    <p:sldId id="30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1CCE2-B3CE-488C-818B-D9654B67A6B9}" type="datetimeFigureOut">
              <a:rPr lang="en-US" smtClean="0"/>
              <a:t>9/4/2022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83720-161D-4248-98FB-F22521B3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1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15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31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474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7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9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223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04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4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512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305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3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29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3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6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4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7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35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0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3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63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2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5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0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64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40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48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3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7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03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6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50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5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6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451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00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171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346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7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7780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726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483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899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294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727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635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662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926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85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1085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93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241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14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922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3149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840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0377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33364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98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08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6565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1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86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92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17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02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22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7ABA-8BB8-46D7-8CC6-B8EA1550342A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75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236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97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51.png"/><Relationship Id="rId7" Type="http://schemas.openxmlformats.org/officeDocument/2006/relationships/image" Target="../media/image48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52.png"/><Relationship Id="rId9" Type="http://schemas.openxmlformats.org/officeDocument/2006/relationships/image" Target="../media/image5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12" y="2819188"/>
            <a:ext cx="12494024" cy="4079299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5" y="4894143"/>
            <a:ext cx="6707237" cy="1620947"/>
          </a:xfrm>
          <a:prstGeom prst="rect">
            <a:avLst/>
          </a:prstGeom>
        </p:spPr>
      </p:pic>
      <p:sp>
        <p:nvSpPr>
          <p:cNvPr id="2370" name="Rounded Rectangle 3">
            <a:extLst>
              <a:ext uri="{FF2B5EF4-FFF2-40B4-BE49-F238E27FC236}">
                <a16:creationId xmlns:a16="http://schemas.microsoft.com/office/drawing/2014/main" id="{BF8EE855-2C4D-49E9-9590-9A4797EB4770}"/>
              </a:ext>
            </a:extLst>
          </p:cNvPr>
          <p:cNvSpPr/>
          <p:nvPr/>
        </p:nvSpPr>
        <p:spPr>
          <a:xfrm>
            <a:off x="2388622" y="944283"/>
            <a:ext cx="7414756" cy="498885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altLang="zh-CN" sz="3733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3733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733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3733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733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3733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3733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3733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lang="zh-CN" altLang="en-US" sz="3733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6D72EC-5A1E-43C0-8BC2-F63899093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444" y="1579576"/>
            <a:ext cx="8498561" cy="1146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BD45BD-D8DE-4B37-9D3B-7FFC4994A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205" y="2722963"/>
            <a:ext cx="809619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100"/>
                                        <p:tgtEl>
                                          <p:spTgt spid="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grpSp>
        <p:nvGrpSpPr>
          <p:cNvPr id="14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82305" y="1347538"/>
            <a:ext cx="7805271" cy="4948949"/>
            <a:chOff x="2316000" y="1431475"/>
            <a:chExt cx="7560000" cy="4680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0CCE488-E1FE-46B0-AA4E-EB4C3D5EF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909" y="2973261"/>
            <a:ext cx="644403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" y="54989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1192" y="610249"/>
            <a:ext cx="11702287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4" y="-71242"/>
            <a:ext cx="1010367" cy="980073"/>
          </a:xfrm>
          <a:prstGeom prst="rect">
            <a:avLst/>
          </a:prstGeom>
        </p:spPr>
      </p:pic>
      <p:pic>
        <p:nvPicPr>
          <p:cNvPr id="99" name="图片 9">
            <a:extLst>
              <a:ext uri="{FF2B5EF4-FFF2-40B4-BE49-F238E27FC236}">
                <a16:creationId xmlns:a16="http://schemas.microsoft.com/office/drawing/2014/main" id="{F9DD862D-8472-45CA-BC9C-A2A76C296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84621" y="5862780"/>
            <a:ext cx="1010367" cy="980073"/>
          </a:xfrm>
          <a:prstGeom prst="rect">
            <a:avLst/>
          </a:prstGeom>
        </p:spPr>
      </p:pic>
      <p:sp>
        <p:nvSpPr>
          <p:cNvPr id="100" name="Rounded Rectangle 200">
            <a:extLst>
              <a:ext uri="{FF2B5EF4-FFF2-40B4-BE49-F238E27FC236}">
                <a16:creationId xmlns:a16="http://schemas.microsoft.com/office/drawing/2014/main" id="{BEB3D62D-E80C-4560-BD81-74353860D4EA}"/>
              </a:ext>
            </a:extLst>
          </p:cNvPr>
          <p:cNvSpPr/>
          <p:nvPr/>
        </p:nvSpPr>
        <p:spPr>
          <a:xfrm>
            <a:off x="2390775" y="918505"/>
            <a:ext cx="904875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377"/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1. Chia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sẻ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về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việc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thực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hiện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thời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gian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biểu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của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em</a:t>
            </a:r>
            <a:endParaRPr lang="en-US" sz="2800" b="1" dirty="0">
              <a:solidFill>
                <a:srgbClr val="548235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191" name="Speech Bubble: Rectangle with Corners Rounded 4">
            <a:extLst>
              <a:ext uri="{FF2B5EF4-FFF2-40B4-BE49-F238E27FC236}">
                <a16:creationId xmlns:a16="http://schemas.microsoft.com/office/drawing/2014/main" id="{AECEF3B4-7A59-4D38-B919-56307CCD2BD3}"/>
              </a:ext>
            </a:extLst>
          </p:cNvPr>
          <p:cNvSpPr/>
          <p:nvPr/>
        </p:nvSpPr>
        <p:spPr>
          <a:xfrm flipH="1">
            <a:off x="3962398" y="1768585"/>
            <a:ext cx="6696076" cy="993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33A2B6B9-86D6-4F91-8178-F90DB95576EC}"/>
              </a:ext>
            </a:extLst>
          </p:cNvPr>
          <p:cNvGrpSpPr/>
          <p:nvPr/>
        </p:nvGrpSpPr>
        <p:grpSpPr>
          <a:xfrm>
            <a:off x="282754" y="3205989"/>
            <a:ext cx="4278451" cy="2175001"/>
            <a:chOff x="892354" y="3758439"/>
            <a:chExt cx="4278451" cy="2175001"/>
          </a:xfrm>
        </p:grpSpPr>
        <p:pic>
          <p:nvPicPr>
            <p:cNvPr id="193" name="Picture 9">
              <a:extLst>
                <a:ext uri="{FF2B5EF4-FFF2-40B4-BE49-F238E27FC236}">
                  <a16:creationId xmlns:a16="http://schemas.microsoft.com/office/drawing/2014/main" id="{5BFAD6B8-DB75-4011-86E5-30FB03DB2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0703B379-7194-492C-9080-6B4E3C100F1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95" name="Speech Bubble: Rectangle with Corners Rounded 4">
            <a:extLst>
              <a:ext uri="{FF2B5EF4-FFF2-40B4-BE49-F238E27FC236}">
                <a16:creationId xmlns:a16="http://schemas.microsoft.com/office/drawing/2014/main" id="{42C7A50E-6282-4207-B2BE-5CA00C57BD50}"/>
              </a:ext>
            </a:extLst>
          </p:cNvPr>
          <p:cNvSpPr/>
          <p:nvPr/>
        </p:nvSpPr>
        <p:spPr>
          <a:xfrm flipH="1">
            <a:off x="4324347" y="3206860"/>
            <a:ext cx="7343777" cy="993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bổ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sung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chỉnh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6582E-4E6B-4CC5-BFDB-81282C189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325" y="4524374"/>
            <a:ext cx="3962400" cy="19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91" grpId="0" animBg="1"/>
      <p:bldP spid="1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2401" y="209840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" y="54989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1192" y="610249"/>
            <a:ext cx="11702287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4" y="-71242"/>
            <a:ext cx="1010367" cy="980073"/>
          </a:xfrm>
          <a:prstGeom prst="rect">
            <a:avLst/>
          </a:prstGeom>
        </p:spPr>
      </p:pic>
      <p:pic>
        <p:nvPicPr>
          <p:cNvPr id="99" name="图片 9">
            <a:extLst>
              <a:ext uri="{FF2B5EF4-FFF2-40B4-BE49-F238E27FC236}">
                <a16:creationId xmlns:a16="http://schemas.microsoft.com/office/drawing/2014/main" id="{F9DD862D-8472-45CA-BC9C-A2A76C296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84621" y="5862780"/>
            <a:ext cx="1010367" cy="980073"/>
          </a:xfrm>
          <a:prstGeom prst="rect">
            <a:avLst/>
          </a:prstGeom>
        </p:spPr>
      </p:pic>
      <p:sp>
        <p:nvSpPr>
          <p:cNvPr id="100" name="Rounded Rectangle 200">
            <a:extLst>
              <a:ext uri="{FF2B5EF4-FFF2-40B4-BE49-F238E27FC236}">
                <a16:creationId xmlns:a16="http://schemas.microsoft.com/office/drawing/2014/main" id="{BEB3D62D-E80C-4560-BD81-74353860D4EA}"/>
              </a:ext>
            </a:extLst>
          </p:cNvPr>
          <p:cNvSpPr/>
          <p:nvPr/>
        </p:nvSpPr>
        <p:spPr>
          <a:xfrm>
            <a:off x="2009775" y="718480"/>
            <a:ext cx="904875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“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nấy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86E3C9-6DD0-461B-AD29-1DB2CC727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592" y="2141434"/>
            <a:ext cx="2644158" cy="2615102"/>
          </a:xfrm>
          <a:prstGeom prst="rect">
            <a:avLst/>
          </a:prstGeom>
        </p:spPr>
      </p:pic>
      <p:pic>
        <p:nvPicPr>
          <p:cNvPr id="14" name="Google Shape;251;p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06990AB-535D-44A3-8978-C8B2BD6ECFB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769" y="4246807"/>
            <a:ext cx="1516862" cy="210469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76">
            <a:extLst>
              <a:ext uri="{FF2B5EF4-FFF2-40B4-BE49-F238E27FC236}">
                <a16:creationId xmlns:a16="http://schemas.microsoft.com/office/drawing/2014/main" id="{72FDD2F1-F694-44AD-A926-FAE155EC7B26}"/>
              </a:ext>
            </a:extLst>
          </p:cNvPr>
          <p:cNvSpPr/>
          <p:nvPr/>
        </p:nvSpPr>
        <p:spPr>
          <a:xfrm>
            <a:off x="2076450" y="1381125"/>
            <a:ext cx="7267575" cy="4867275"/>
          </a:xfrm>
          <a:prstGeom prst="homePlate">
            <a:avLst>
              <a:gd name="adj" fmla="val 2676"/>
            </a:avLst>
          </a:prstGeom>
          <a:solidFill>
            <a:schemeClr val="accent5">
              <a:lumMod val="20000"/>
              <a:lumOff val="80000"/>
            </a:schemeClr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A65C8-3509-431B-8409-5E03715EED16}"/>
              </a:ext>
            </a:extLst>
          </p:cNvPr>
          <p:cNvSpPr txBox="1"/>
          <p:nvPr/>
        </p:nvSpPr>
        <p:spPr>
          <a:xfrm>
            <a:off x="2257425" y="1466850"/>
            <a:ext cx="6819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xoay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FEE8BE-162D-4BBB-ACF3-B53570BF5810}"/>
              </a:ext>
            </a:extLst>
          </p:cNvPr>
          <p:cNvSpPr txBox="1"/>
          <p:nvPr/>
        </p:nvSpPr>
        <p:spPr>
          <a:xfrm>
            <a:off x="2181225" y="2609850"/>
            <a:ext cx="6819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85825-84BF-4F04-B8E0-B752D3FFAAFB}"/>
              </a:ext>
            </a:extLst>
          </p:cNvPr>
          <p:cNvSpPr txBox="1"/>
          <p:nvPr/>
        </p:nvSpPr>
        <p:spPr>
          <a:xfrm>
            <a:off x="2266950" y="4448175"/>
            <a:ext cx="6953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52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D9308-0F55-40FC-87AF-5E1513D85143}"/>
              </a:ext>
            </a:extLst>
          </p:cNvPr>
          <p:cNvSpPr txBox="1"/>
          <p:nvPr/>
        </p:nvSpPr>
        <p:spPr>
          <a:xfrm>
            <a:off x="1743075" y="2495550"/>
            <a:ext cx="9086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0100" y="437696"/>
            <a:ext cx="10874590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85" name="图片 15">
            <a:extLst>
              <a:ext uri="{FF2B5EF4-FFF2-40B4-BE49-F238E27FC236}">
                <a16:creationId xmlns:a16="http://schemas.microsoft.com/office/drawing/2014/main" id="{467B7131-0706-4CBD-AA69-3D97794600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1" y="3259652"/>
            <a:ext cx="3976535" cy="3976535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187E533D-8BE5-4BA7-BF31-5AB9C053F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703" y="1258766"/>
            <a:ext cx="10358002" cy="2389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D0443-D23C-4B5A-B408-A4FA4E43FB5C}"/>
              </a:ext>
            </a:extLst>
          </p:cNvPr>
          <p:cNvSpPr txBox="1"/>
          <p:nvPr/>
        </p:nvSpPr>
        <p:spPr>
          <a:xfrm>
            <a:off x="1438275" y="1600200"/>
            <a:ext cx="9591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400" b="1" u="sng" dirty="0">
                <a:solidFill>
                  <a:srgbClr val="FF0000"/>
                </a:solidFill>
                <a:ea typeface="Times New Roman" panose="02020603050405020304" pitchFamily="18" charset="0"/>
              </a:rPr>
              <a:t>Về nhà</a:t>
            </a:r>
          </a:p>
          <a:p>
            <a:pPr lvl="0" algn="ctr"/>
            <a:r>
              <a:rPr lang="nl-NL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Điều chỉnh thời gian biểu cho hợp lý..</a:t>
            </a:r>
            <a:endParaRPr kumimoji="0" lang="en-US" sz="44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12" y="2819188"/>
            <a:ext cx="12494024" cy="4079299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5" y="4894143"/>
            <a:ext cx="6707237" cy="1620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7541" y="1526527"/>
            <a:ext cx="86927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8000" dirty="0" err="1">
                <a:solidFill>
                  <a:srgbClr val="FF7979"/>
                </a:solidFill>
                <a:latin typeface="Coiny" panose="02000903060500060000" pitchFamily="2" charset="0"/>
              </a:rPr>
              <a:t>Tạm</a:t>
            </a:r>
            <a:r>
              <a:rPr lang="en-US" sz="8000" dirty="0">
                <a:solidFill>
                  <a:srgbClr val="FF7979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FF7979"/>
                </a:solidFill>
                <a:latin typeface="Coiny" panose="02000903060500060000" pitchFamily="2" charset="0"/>
              </a:rPr>
              <a:t>biệt</a:t>
            </a:r>
            <a:endParaRPr lang="en-US" sz="8000" dirty="0">
              <a:solidFill>
                <a:srgbClr val="FF7979"/>
              </a:solidFill>
              <a:latin typeface="Coiny" panose="02000903060500060000" pitchFamily="2" charset="0"/>
            </a:endParaRPr>
          </a:p>
          <a:p>
            <a:pPr algn="ctr" defTabSz="914377"/>
            <a:r>
              <a:rPr lang="en-US" sz="8000" dirty="0" err="1">
                <a:solidFill>
                  <a:srgbClr val="FF7979"/>
                </a:solidFill>
                <a:latin typeface="Coiny" panose="02000903060500060000" pitchFamily="2" charset="0"/>
              </a:rPr>
              <a:t>và</a:t>
            </a:r>
            <a:r>
              <a:rPr lang="en-US" sz="8000" dirty="0">
                <a:solidFill>
                  <a:srgbClr val="FF7979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FF7979"/>
                </a:solidFill>
                <a:latin typeface="Coiny" panose="02000903060500060000" pitchFamily="2" charset="0"/>
              </a:rPr>
              <a:t>hẹn</a:t>
            </a:r>
            <a:r>
              <a:rPr lang="en-US" sz="8000" dirty="0">
                <a:solidFill>
                  <a:srgbClr val="FF7979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FF7979"/>
                </a:solidFill>
                <a:latin typeface="Coiny" panose="02000903060500060000" pitchFamily="2" charset="0"/>
              </a:rPr>
              <a:t>gặp</a:t>
            </a:r>
            <a:r>
              <a:rPr lang="en-US" sz="8000" dirty="0">
                <a:solidFill>
                  <a:srgbClr val="FF7979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FF7979"/>
                </a:solidFill>
                <a:latin typeface="Coiny" panose="02000903060500060000" pitchFamily="2" charset="0"/>
              </a:rPr>
              <a:t>lại</a:t>
            </a:r>
            <a:r>
              <a:rPr lang="en-US" sz="8000" dirty="0">
                <a:solidFill>
                  <a:srgbClr val="FF7979"/>
                </a:solidFill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263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82305" y="1521574"/>
            <a:ext cx="7805271" cy="4629341"/>
            <a:chOff x="2316000" y="1431475"/>
            <a:chExt cx="7560000" cy="4680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0C954A-9DF4-4B47-B4A9-BD1DE2541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507" y="2907418"/>
            <a:ext cx="6527349" cy="21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em đồng hồ">
            <a:hlinkClick r:id="" action="ppaction://media"/>
            <a:extLst>
              <a:ext uri="{FF2B5EF4-FFF2-40B4-BE49-F238E27FC236}">
                <a16:creationId xmlns:a16="http://schemas.microsoft.com/office/drawing/2014/main" id="{D78EFF34-3E10-4790-9207-22BC92D9C9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26" y="-66676"/>
            <a:ext cx="12310533" cy="69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2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9" y="93398"/>
            <a:ext cx="12176052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>
                <a:defRPr/>
              </a:pPr>
              <a:endParaRPr lang="zh-CN" altLang="en-US" sz="360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2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5"/>
            <a:ext cx="1400663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4" y="4865649"/>
            <a:ext cx="1672201" cy="1543575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8" y="411867"/>
            <a:ext cx="1672201" cy="1543575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6" y="-85010"/>
            <a:ext cx="1672201" cy="1543575"/>
          </a:xfrm>
          <a:prstGeom prst="rect">
            <a:avLst/>
          </a:prstGeom>
        </p:spPr>
      </p:pic>
      <p:grpSp>
        <p:nvGrpSpPr>
          <p:cNvPr id="71" name="组合 14">
            <a:extLst>
              <a:ext uri="{FF2B5EF4-FFF2-40B4-BE49-F238E27FC236}">
                <a16:creationId xmlns:a16="http://schemas.microsoft.com/office/drawing/2014/main" id="{38D7E940-244E-4F93-AC6F-76BA26472771}"/>
              </a:ext>
            </a:extLst>
          </p:cNvPr>
          <p:cNvGrpSpPr/>
          <p:nvPr/>
        </p:nvGrpSpPr>
        <p:grpSpPr>
          <a:xfrm>
            <a:off x="2216909" y="1998709"/>
            <a:ext cx="3997281" cy="820814"/>
            <a:chOff x="5876217" y="1909239"/>
            <a:chExt cx="3997281" cy="820814"/>
          </a:xfrm>
        </p:grpSpPr>
        <p:sp>
          <p:nvSpPr>
            <p:cNvPr id="72" name="椭圆 12">
              <a:extLst>
                <a:ext uri="{FF2B5EF4-FFF2-40B4-BE49-F238E27FC236}">
                  <a16:creationId xmlns:a16="http://schemas.microsoft.com/office/drawing/2014/main" id="{89A8C3AB-9526-4123-B103-072F9306405C}"/>
                </a:ext>
              </a:extLst>
            </p:cNvPr>
            <p:cNvSpPr/>
            <p:nvPr/>
          </p:nvSpPr>
          <p:spPr>
            <a:xfrm>
              <a:off x="5876217" y="1909239"/>
              <a:ext cx="894702" cy="727990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74" name="文本框 33">
              <a:extLst>
                <a:ext uri="{FF2B5EF4-FFF2-40B4-BE49-F238E27FC236}">
                  <a16:creationId xmlns:a16="http://schemas.microsoft.com/office/drawing/2014/main" id="{C837F07D-E3F1-48BE-9417-845F26FAB49C}"/>
                </a:ext>
              </a:extLst>
            </p:cNvPr>
            <p:cNvSpPr txBox="1"/>
            <p:nvPr/>
          </p:nvSpPr>
          <p:spPr>
            <a:xfrm>
              <a:off x="6797008" y="2083722"/>
              <a:ext cx="3076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xét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tuần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组合 40">
            <a:extLst>
              <a:ext uri="{FF2B5EF4-FFF2-40B4-BE49-F238E27FC236}">
                <a16:creationId xmlns:a16="http://schemas.microsoft.com/office/drawing/2014/main" id="{F357F168-9D99-4B5D-BEAB-A2BCEAE014E1}"/>
              </a:ext>
            </a:extLst>
          </p:cNvPr>
          <p:cNvGrpSpPr/>
          <p:nvPr/>
        </p:nvGrpSpPr>
        <p:grpSpPr>
          <a:xfrm>
            <a:off x="2133428" y="3051767"/>
            <a:ext cx="5362915" cy="789444"/>
            <a:chOff x="5832458" y="1945195"/>
            <a:chExt cx="5362915" cy="789444"/>
          </a:xfrm>
        </p:grpSpPr>
        <p:sp>
          <p:nvSpPr>
            <p:cNvPr id="76" name="椭圆 47">
              <a:extLst>
                <a:ext uri="{FF2B5EF4-FFF2-40B4-BE49-F238E27FC236}">
                  <a16:creationId xmlns:a16="http://schemas.microsoft.com/office/drawing/2014/main" id="{20FCCC73-F1BE-47B9-8E02-DC02176B3376}"/>
                </a:ext>
              </a:extLst>
            </p:cNvPr>
            <p:cNvSpPr/>
            <p:nvPr/>
          </p:nvSpPr>
          <p:spPr>
            <a:xfrm>
              <a:off x="5832458" y="1945195"/>
              <a:ext cx="929626" cy="758628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78" name="文本框 49">
              <a:extLst>
                <a:ext uri="{FF2B5EF4-FFF2-40B4-BE49-F238E27FC236}">
                  <a16:creationId xmlns:a16="http://schemas.microsoft.com/office/drawing/2014/main" id="{7D206B95-8A62-4D55-9775-DCE44ABC1BEF}"/>
                </a:ext>
              </a:extLst>
            </p:cNvPr>
            <p:cNvSpPr txBox="1"/>
            <p:nvPr/>
          </p:nvSpPr>
          <p:spPr>
            <a:xfrm>
              <a:off x="6805626" y="2088308"/>
              <a:ext cx="4389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Phương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hướng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tuần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9" name="组合 50">
            <a:extLst>
              <a:ext uri="{FF2B5EF4-FFF2-40B4-BE49-F238E27FC236}">
                <a16:creationId xmlns:a16="http://schemas.microsoft.com/office/drawing/2014/main" id="{E08C03D4-D5CC-4233-B44C-448653C447DC}"/>
              </a:ext>
            </a:extLst>
          </p:cNvPr>
          <p:cNvGrpSpPr/>
          <p:nvPr/>
        </p:nvGrpSpPr>
        <p:grpSpPr>
          <a:xfrm>
            <a:off x="2133428" y="4151189"/>
            <a:ext cx="7925147" cy="1200329"/>
            <a:chOff x="5801357" y="2052906"/>
            <a:chExt cx="7925146" cy="1200328"/>
          </a:xfrm>
        </p:grpSpPr>
        <p:sp>
          <p:nvSpPr>
            <p:cNvPr id="80" name="椭圆 51">
              <a:extLst>
                <a:ext uri="{FF2B5EF4-FFF2-40B4-BE49-F238E27FC236}">
                  <a16:creationId xmlns:a16="http://schemas.microsoft.com/office/drawing/2014/main" id="{FCABF6B0-0CD5-43D5-9630-2F70D16FB420}"/>
                </a:ext>
              </a:extLst>
            </p:cNvPr>
            <p:cNvSpPr/>
            <p:nvPr/>
          </p:nvSpPr>
          <p:spPr>
            <a:xfrm>
              <a:off x="5801357" y="2071910"/>
              <a:ext cx="961864" cy="823051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2" name="文本框 53">
              <a:extLst>
                <a:ext uri="{FF2B5EF4-FFF2-40B4-BE49-F238E27FC236}">
                  <a16:creationId xmlns:a16="http://schemas.microsoft.com/office/drawing/2014/main" id="{EA9157E9-AF05-47C6-8FBF-BF5275D14AE9}"/>
                </a:ext>
              </a:extLst>
            </p:cNvPr>
            <p:cNvSpPr txBox="1"/>
            <p:nvPr/>
          </p:nvSpPr>
          <p:spPr>
            <a:xfrm>
              <a:off x="6805628" y="2052906"/>
              <a:ext cx="6920875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hoạt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lớp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chủ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điểm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: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Quý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trọng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thời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gian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7">
            <a:extLst>
              <a:ext uri="{FF2B5EF4-FFF2-40B4-BE49-F238E27FC236}">
                <a16:creationId xmlns:a16="http://schemas.microsoft.com/office/drawing/2014/main" id="{249D92E3-E54F-4EAA-9409-A85D5F7C7410}"/>
              </a:ext>
            </a:extLst>
          </p:cNvPr>
          <p:cNvGrpSpPr/>
          <p:nvPr/>
        </p:nvGrpSpPr>
        <p:grpSpPr>
          <a:xfrm>
            <a:off x="588212" y="1476150"/>
            <a:ext cx="10983493" cy="4863116"/>
            <a:chOff x="2316000" y="1431475"/>
            <a:chExt cx="7560000" cy="4680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4" name="云形 16">
              <a:extLst>
                <a:ext uri="{FF2B5EF4-FFF2-40B4-BE49-F238E27FC236}">
                  <a16:creationId xmlns:a16="http://schemas.microsoft.com/office/drawing/2014/main" id="{44F30EE8-F4FB-4FA4-A8A9-F293B824BAD9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云形 12">
              <a:extLst>
                <a:ext uri="{FF2B5EF4-FFF2-40B4-BE49-F238E27FC236}">
                  <a16:creationId xmlns:a16="http://schemas.microsoft.com/office/drawing/2014/main" id="{CB016031-6181-4DB1-B5FA-68A0F0F92B46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56901DA4-19C7-4AF0-AC94-34892D2DA27A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9AC7E29-2778-4B55-B6FC-314F2E23D164}"/>
              </a:ext>
            </a:extLst>
          </p:cNvPr>
          <p:cNvSpPr txBox="1"/>
          <p:nvPr/>
        </p:nvSpPr>
        <p:spPr>
          <a:xfrm>
            <a:off x="1274500" y="3288971"/>
            <a:ext cx="96264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qua,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61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B809365-B465-4F0B-A72C-13C04F251F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5" y="5426760"/>
            <a:ext cx="619681" cy="1380796"/>
          </a:xfrm>
          <a:prstGeom prst="rect">
            <a:avLst/>
          </a:prstGeom>
        </p:spPr>
      </p:pic>
      <p:grpSp>
        <p:nvGrpSpPr>
          <p:cNvPr id="13" name="组合 3">
            <a:extLst>
              <a:ext uri="{FF2B5EF4-FFF2-40B4-BE49-F238E27FC236}">
                <a16:creationId xmlns:a16="http://schemas.microsoft.com/office/drawing/2014/main" id="{155D4BCC-D18F-4787-8377-468478F5F155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14" name="组合 62">
              <a:extLst>
                <a:ext uri="{FF2B5EF4-FFF2-40B4-BE49-F238E27FC236}">
                  <a16:creationId xmlns:a16="http://schemas.microsoft.com/office/drawing/2014/main" id="{4EF772F1-45BF-445C-A1FE-BEF65D6B172E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21" name="图片 63">
                <a:extLst>
                  <a:ext uri="{FF2B5EF4-FFF2-40B4-BE49-F238E27FC236}">
                    <a16:creationId xmlns:a16="http://schemas.microsoft.com/office/drawing/2014/main" id="{CCA15360-CA6D-4A26-974A-FB7E5DBD1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22" name="图片 64">
                <a:extLst>
                  <a:ext uri="{FF2B5EF4-FFF2-40B4-BE49-F238E27FC236}">
                    <a16:creationId xmlns:a16="http://schemas.microsoft.com/office/drawing/2014/main" id="{7A7D923C-8E4D-4345-9A11-4D24D74945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15" name="组合 41">
              <a:extLst>
                <a:ext uri="{FF2B5EF4-FFF2-40B4-BE49-F238E27FC236}">
                  <a16:creationId xmlns:a16="http://schemas.microsoft.com/office/drawing/2014/main" id="{71698476-0F2F-4DED-93D3-BDB2D2F9E90C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16" name="图片 42">
                <a:extLst>
                  <a:ext uri="{FF2B5EF4-FFF2-40B4-BE49-F238E27FC236}">
                    <a16:creationId xmlns:a16="http://schemas.microsoft.com/office/drawing/2014/main" id="{F009E646-4E11-408F-BDEC-DF837084F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17" name="图片 43">
                <a:extLst>
                  <a:ext uri="{FF2B5EF4-FFF2-40B4-BE49-F238E27FC236}">
                    <a16:creationId xmlns:a16="http://schemas.microsoft.com/office/drawing/2014/main" id="{C78B7310-A05F-42F1-ABD4-7C6F46D960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8" name="图片 44">
                <a:extLst>
                  <a:ext uri="{FF2B5EF4-FFF2-40B4-BE49-F238E27FC236}">
                    <a16:creationId xmlns:a16="http://schemas.microsoft.com/office/drawing/2014/main" id="{04E543FD-CDAC-489A-B4C6-DE8C00DC70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9" name="图片 46">
                <a:extLst>
                  <a:ext uri="{FF2B5EF4-FFF2-40B4-BE49-F238E27FC236}">
                    <a16:creationId xmlns:a16="http://schemas.microsoft.com/office/drawing/2014/main" id="{071536C3-A248-4991-B0C1-34812489F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0" name="图片 59">
                <a:extLst>
                  <a:ext uri="{FF2B5EF4-FFF2-40B4-BE49-F238E27FC236}">
                    <a16:creationId xmlns:a16="http://schemas.microsoft.com/office/drawing/2014/main" id="{F493F20E-C4B0-40B4-9FF1-3D3CAB4D02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pic>
        <p:nvPicPr>
          <p:cNvPr id="23" name="图片 26">
            <a:extLst>
              <a:ext uri="{FF2B5EF4-FFF2-40B4-BE49-F238E27FC236}">
                <a16:creationId xmlns:a16="http://schemas.microsoft.com/office/drawing/2014/main" id="{03FA9A9F-98BB-45A0-91EC-4D7AAF51A4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B8656BB-AA7A-4EFD-92F2-5567FD6C6022}"/>
              </a:ext>
            </a:extLst>
          </p:cNvPr>
          <p:cNvGrpSpPr/>
          <p:nvPr/>
        </p:nvGrpSpPr>
        <p:grpSpPr>
          <a:xfrm>
            <a:off x="783973" y="1071947"/>
            <a:ext cx="3577112" cy="3579471"/>
            <a:chOff x="2169550" y="505989"/>
            <a:chExt cx="3577112" cy="3579471"/>
          </a:xfrm>
        </p:grpSpPr>
        <p:pic>
          <p:nvPicPr>
            <p:cNvPr id="26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968AC69D-6FEB-4FF2-B339-CC1FCBCF8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8968CB-15C7-42C4-9EB7-8A39E2A70AC8}"/>
                </a:ext>
              </a:extLst>
            </p:cNvPr>
            <p:cNvSpPr txBox="1"/>
            <p:nvPr/>
          </p:nvSpPr>
          <p:spPr>
            <a:xfrm>
              <a:off x="2702641" y="1630821"/>
              <a:ext cx="29017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8347AA-DA31-4A3B-AA94-820145CBEE69}"/>
              </a:ext>
            </a:extLst>
          </p:cNvPr>
          <p:cNvGrpSpPr/>
          <p:nvPr/>
        </p:nvGrpSpPr>
        <p:grpSpPr>
          <a:xfrm>
            <a:off x="4356033" y="1115943"/>
            <a:ext cx="3770525" cy="3496299"/>
            <a:chOff x="2063981" y="730520"/>
            <a:chExt cx="3060286" cy="3062304"/>
          </a:xfrm>
        </p:grpSpPr>
        <p:pic>
          <p:nvPicPr>
            <p:cNvPr id="29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DF7B5DFD-0D01-4993-A111-6B80FD52D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FFE3A7-DE14-4921-A086-C009B750F8A7}"/>
                </a:ext>
              </a:extLst>
            </p:cNvPr>
            <p:cNvSpPr txBox="1"/>
            <p:nvPr/>
          </p:nvSpPr>
          <p:spPr>
            <a:xfrm>
              <a:off x="2383026" y="1743933"/>
              <a:ext cx="2494862" cy="105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cực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học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1D6AC8-BE84-4ADA-A493-20F7A3EBB8CF}"/>
              </a:ext>
            </a:extLst>
          </p:cNvPr>
          <p:cNvGrpSpPr/>
          <p:nvPr/>
        </p:nvGrpSpPr>
        <p:grpSpPr>
          <a:xfrm>
            <a:off x="8079582" y="1226167"/>
            <a:ext cx="3834797" cy="3622270"/>
            <a:chOff x="1842431" y="457217"/>
            <a:chExt cx="3060286" cy="3062304"/>
          </a:xfrm>
        </p:grpSpPr>
        <p:pic>
          <p:nvPicPr>
            <p:cNvPr id="32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1B6CC506-B90A-4FFC-8442-F080EAD47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1842431" y="457217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0E0274-546B-4277-AF85-9F1BD86AF75E}"/>
                </a:ext>
              </a:extLst>
            </p:cNvPr>
            <p:cNvSpPr txBox="1"/>
            <p:nvPr/>
          </p:nvSpPr>
          <p:spPr>
            <a:xfrm>
              <a:off x="2068567" y="1350909"/>
              <a:ext cx="2624284" cy="101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đầy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đủ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nhiệm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vụ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CFE6CC1-2A21-4B7A-B805-F5C3E8113F5C}"/>
              </a:ext>
            </a:extLst>
          </p:cNvPr>
          <p:cNvGrpSpPr/>
          <p:nvPr/>
        </p:nvGrpSpPr>
        <p:grpSpPr>
          <a:xfrm>
            <a:off x="1030530" y="3420875"/>
            <a:ext cx="3577112" cy="3579471"/>
            <a:chOff x="2169550" y="505989"/>
            <a:chExt cx="3577112" cy="3579471"/>
          </a:xfrm>
        </p:grpSpPr>
        <p:pic>
          <p:nvPicPr>
            <p:cNvPr id="35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6322F04D-0111-478E-92ED-B8E90A402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BA9A58C-B844-466E-92EF-1F8B7ED021A8}"/>
                </a:ext>
              </a:extLst>
            </p:cNvPr>
            <p:cNvSpPr txBox="1"/>
            <p:nvPr/>
          </p:nvSpPr>
          <p:spPr>
            <a:xfrm>
              <a:off x="2775026" y="1706686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…….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2B0EA8-328F-438F-AD3D-9420401AFDD5}"/>
              </a:ext>
            </a:extLst>
          </p:cNvPr>
          <p:cNvGrpSpPr/>
          <p:nvPr/>
        </p:nvGrpSpPr>
        <p:grpSpPr>
          <a:xfrm>
            <a:off x="4608056" y="3542206"/>
            <a:ext cx="3770525" cy="3496299"/>
            <a:chOff x="2063981" y="730520"/>
            <a:chExt cx="3060286" cy="3062304"/>
          </a:xfrm>
        </p:grpSpPr>
        <p:pic>
          <p:nvPicPr>
            <p:cNvPr id="38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DBF0EA8B-24EF-4615-9FBB-823A63AD4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5ED645-55F4-4508-87A5-67C2033DF711}"/>
                </a:ext>
              </a:extLst>
            </p:cNvPr>
            <p:cNvSpPr txBox="1"/>
            <p:nvPr/>
          </p:nvSpPr>
          <p:spPr>
            <a:xfrm>
              <a:off x="2467642" y="1722707"/>
              <a:ext cx="2169062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………..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9CE101-04FF-4A6E-A065-6E9713817448}"/>
              </a:ext>
            </a:extLst>
          </p:cNvPr>
          <p:cNvGrpSpPr/>
          <p:nvPr/>
        </p:nvGrpSpPr>
        <p:grpSpPr>
          <a:xfrm>
            <a:off x="8465313" y="3324415"/>
            <a:ext cx="3834797" cy="3622270"/>
            <a:chOff x="2063981" y="730520"/>
            <a:chExt cx="3060286" cy="3062304"/>
          </a:xfrm>
        </p:grpSpPr>
        <p:pic>
          <p:nvPicPr>
            <p:cNvPr id="41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CA01D2C3-317C-493D-A61C-BA731BA97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E69E875-8826-40CB-9607-34585208BF74}"/>
                </a:ext>
              </a:extLst>
            </p:cNvPr>
            <p:cNvSpPr txBox="1"/>
            <p:nvPr/>
          </p:nvSpPr>
          <p:spPr>
            <a:xfrm>
              <a:off x="2467510" y="1788501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………….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5FBC596-5682-48AF-A39B-297E818DA3DE}"/>
              </a:ext>
            </a:extLst>
          </p:cNvPr>
          <p:cNvSpPr txBox="1"/>
          <p:nvPr/>
        </p:nvSpPr>
        <p:spPr>
          <a:xfrm>
            <a:off x="3686175" y="695325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tốt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7" name="图片 26">
            <a:extLst>
              <a:ext uri="{FF2B5EF4-FFF2-40B4-BE49-F238E27FC236}">
                <a16:creationId xmlns:a16="http://schemas.microsoft.com/office/drawing/2014/main" id="{E8650D8D-6132-4262-9949-1429A388C2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pic>
        <p:nvPicPr>
          <p:cNvPr id="69" name="图片 26">
            <a:extLst>
              <a:ext uri="{FF2B5EF4-FFF2-40B4-BE49-F238E27FC236}">
                <a16:creationId xmlns:a16="http://schemas.microsoft.com/office/drawing/2014/main" id="{A07AF0F8-B1D5-44D6-84CB-5EAE5547F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85BE3DDC-E9B8-497B-87DF-520517E65ED0}"/>
              </a:ext>
            </a:extLst>
          </p:cNvPr>
          <p:cNvGrpSpPr/>
          <p:nvPr/>
        </p:nvGrpSpPr>
        <p:grpSpPr>
          <a:xfrm>
            <a:off x="783973" y="1071947"/>
            <a:ext cx="3577112" cy="3579471"/>
            <a:chOff x="2169550" y="505989"/>
            <a:chExt cx="3577112" cy="3579471"/>
          </a:xfrm>
        </p:grpSpPr>
        <p:pic>
          <p:nvPicPr>
            <p:cNvPr id="71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01585EF8-F971-4CC1-B887-26B813E67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5290CB3-8467-4F12-84D5-A41338D4CD11}"/>
                </a:ext>
              </a:extLst>
            </p:cNvPr>
            <p:cNvSpPr txBox="1"/>
            <p:nvPr/>
          </p:nvSpPr>
          <p:spPr>
            <a:xfrm>
              <a:off x="2648861" y="1624886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5CE22BC-36B4-4B93-9FB9-E97F81FAEA91}"/>
              </a:ext>
            </a:extLst>
          </p:cNvPr>
          <p:cNvGrpSpPr/>
          <p:nvPr/>
        </p:nvGrpSpPr>
        <p:grpSpPr>
          <a:xfrm>
            <a:off x="4356033" y="1115943"/>
            <a:ext cx="3770525" cy="3496299"/>
            <a:chOff x="2063981" y="730520"/>
            <a:chExt cx="3060286" cy="3062304"/>
          </a:xfrm>
        </p:grpSpPr>
        <p:pic>
          <p:nvPicPr>
            <p:cNvPr id="74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6A3389B0-2849-4E73-8AB0-2E65232F7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D6780C4-E886-4297-8D2B-F870BA3C014B}"/>
                </a:ext>
              </a:extLst>
            </p:cNvPr>
            <p:cNvSpPr txBox="1"/>
            <p:nvPr/>
          </p:nvSpPr>
          <p:spPr>
            <a:xfrm>
              <a:off x="2332108" y="1744822"/>
              <a:ext cx="2494862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…………….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3B90979-4CA9-4E97-9679-D21433E233F4}"/>
              </a:ext>
            </a:extLst>
          </p:cNvPr>
          <p:cNvGrpSpPr/>
          <p:nvPr/>
        </p:nvGrpSpPr>
        <p:grpSpPr>
          <a:xfrm>
            <a:off x="8079582" y="1226167"/>
            <a:ext cx="3834797" cy="3622270"/>
            <a:chOff x="1842431" y="457217"/>
            <a:chExt cx="3060286" cy="3062304"/>
          </a:xfrm>
        </p:grpSpPr>
        <p:pic>
          <p:nvPicPr>
            <p:cNvPr id="77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B04E704A-D8E1-4860-B08D-6FCF858C8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1842431" y="457217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EEB4558-1AB8-4E34-A0B4-1FEE1428119B}"/>
                </a:ext>
              </a:extLst>
            </p:cNvPr>
            <p:cNvSpPr txBox="1"/>
            <p:nvPr/>
          </p:nvSpPr>
          <p:spPr>
            <a:xfrm>
              <a:off x="2316393" y="1278437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1667227-B4A6-453E-B914-A1EC769A3C2B}"/>
              </a:ext>
            </a:extLst>
          </p:cNvPr>
          <p:cNvGrpSpPr/>
          <p:nvPr/>
        </p:nvGrpSpPr>
        <p:grpSpPr>
          <a:xfrm>
            <a:off x="1030530" y="3420875"/>
            <a:ext cx="3615769" cy="3579471"/>
            <a:chOff x="2169550" y="505989"/>
            <a:chExt cx="3615769" cy="3579471"/>
          </a:xfrm>
        </p:grpSpPr>
        <p:pic>
          <p:nvPicPr>
            <p:cNvPr id="80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E99E7BDA-18BC-4EFC-8B74-804774B1E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4A66E1B-4CCF-4C62-983D-E304E69B72AD}"/>
                </a:ext>
              </a:extLst>
            </p:cNvPr>
            <p:cNvSpPr txBox="1"/>
            <p:nvPr/>
          </p:nvSpPr>
          <p:spPr>
            <a:xfrm>
              <a:off x="2883616" y="1707021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9D5D424-8E31-4C7B-A65E-5C93EEEC4937}"/>
              </a:ext>
            </a:extLst>
          </p:cNvPr>
          <p:cNvGrpSpPr/>
          <p:nvPr/>
        </p:nvGrpSpPr>
        <p:grpSpPr>
          <a:xfrm>
            <a:off x="4608056" y="3542206"/>
            <a:ext cx="3770525" cy="3496299"/>
            <a:chOff x="2063981" y="730520"/>
            <a:chExt cx="3060286" cy="3062304"/>
          </a:xfrm>
        </p:grpSpPr>
        <p:pic>
          <p:nvPicPr>
            <p:cNvPr id="83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1950CCD2-962F-4860-80CA-0FB98EA5F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FE7BB55-6887-4D3F-B458-11540812C5A6}"/>
                </a:ext>
              </a:extLst>
            </p:cNvPr>
            <p:cNvSpPr txBox="1"/>
            <p:nvPr/>
          </p:nvSpPr>
          <p:spPr>
            <a:xfrm>
              <a:off x="2461964" y="1722707"/>
              <a:ext cx="2174740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D32BAA4-53B1-4C60-AF77-5BFEF104B45B}"/>
              </a:ext>
            </a:extLst>
          </p:cNvPr>
          <p:cNvGrpSpPr/>
          <p:nvPr/>
        </p:nvGrpSpPr>
        <p:grpSpPr>
          <a:xfrm>
            <a:off x="8267339" y="3322043"/>
            <a:ext cx="3834797" cy="3622270"/>
            <a:chOff x="2063981" y="730520"/>
            <a:chExt cx="3060286" cy="3062304"/>
          </a:xfrm>
        </p:grpSpPr>
        <p:pic>
          <p:nvPicPr>
            <p:cNvPr id="86" name="Picture 6" descr="Nature leaf cartoon Royalty Free Vector Image - VectorStock">
              <a:extLst>
                <a:ext uri="{FF2B5EF4-FFF2-40B4-BE49-F238E27FC236}">
                  <a16:creationId xmlns:a16="http://schemas.microsoft.com/office/drawing/2014/main" id="{BBDDE4C5-536E-4531-BA36-31AA05862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71E6985-E602-439B-8190-435EB62D54F0}"/>
                </a:ext>
              </a:extLst>
            </p:cNvPr>
            <p:cNvSpPr txBox="1"/>
            <p:nvPr/>
          </p:nvSpPr>
          <p:spPr>
            <a:xfrm>
              <a:off x="2467510" y="1788501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F192F56-D68F-4914-AAB1-BE31EA2868E5}"/>
              </a:ext>
            </a:extLst>
          </p:cNvPr>
          <p:cNvSpPr txBox="1"/>
          <p:nvPr/>
        </p:nvSpPr>
        <p:spPr>
          <a:xfrm>
            <a:off x="3686175" y="695325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gắng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6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EE752F-E59A-4763-BA90-9CEC9993259A}"/>
              </a:ext>
            </a:extLst>
          </p:cNvPr>
          <p:cNvSpPr txBox="1"/>
          <p:nvPr/>
        </p:nvSpPr>
        <p:spPr>
          <a:xfrm>
            <a:off x="3244020" y="1101224"/>
            <a:ext cx="6165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Khen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thưởng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微软雅黑"/>
              <a:cs typeface="Pattaya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6A7AF-3A89-4CFC-8D6E-383A29F372F6}"/>
              </a:ext>
            </a:extLst>
          </p:cNvPr>
          <p:cNvGrpSpPr/>
          <p:nvPr/>
        </p:nvGrpSpPr>
        <p:grpSpPr>
          <a:xfrm>
            <a:off x="1928552" y="3076050"/>
            <a:ext cx="2101543" cy="2808495"/>
            <a:chOff x="749055" y="1379723"/>
            <a:chExt cx="1582266" cy="19351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F753CBF-9CB0-4043-9727-31A572EBF960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63CA8D0-DA20-4159-942D-5A264D4BAF77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57EC1F-5B8B-4874-A3BE-0BE5753CB9A9}"/>
              </a:ext>
            </a:extLst>
          </p:cNvPr>
          <p:cNvGrpSpPr/>
          <p:nvPr/>
        </p:nvGrpSpPr>
        <p:grpSpPr>
          <a:xfrm>
            <a:off x="7969196" y="2983530"/>
            <a:ext cx="2268464" cy="2808495"/>
            <a:chOff x="749055" y="1379723"/>
            <a:chExt cx="1582266" cy="19351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A86ADBD-F16B-49FB-A4CC-6D16A13C33C8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A108B0A-109D-49BA-8F95-55A974B1E468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682FC2-96E8-4FCD-8532-09B48CCEE1BC}"/>
              </a:ext>
            </a:extLst>
          </p:cNvPr>
          <p:cNvGrpSpPr/>
          <p:nvPr/>
        </p:nvGrpSpPr>
        <p:grpSpPr>
          <a:xfrm>
            <a:off x="4948874" y="3029790"/>
            <a:ext cx="2101543" cy="2808495"/>
            <a:chOff x="749055" y="1379723"/>
            <a:chExt cx="1582266" cy="19351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7AD2A59-E26E-41DE-92C4-80E29A799361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2D75AC3-2D69-4883-AAC4-6CB0B2947D69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2A5A60-5E1E-4390-AE07-ACB2BAA03F1A}"/>
              </a:ext>
            </a:extLst>
          </p:cNvPr>
          <p:cNvGrpSpPr/>
          <p:nvPr/>
        </p:nvGrpSpPr>
        <p:grpSpPr>
          <a:xfrm>
            <a:off x="1322488" y="2187793"/>
            <a:ext cx="1367106" cy="1895714"/>
            <a:chOff x="172720" y="1878647"/>
            <a:chExt cx="1367106" cy="1895714"/>
          </a:xfrm>
        </p:grpSpPr>
        <p:pic>
          <p:nvPicPr>
            <p:cNvPr id="24" name="Picture 2" descr="Medal Clip Art Vector - Medal Vector , Free Transparent Clipart - ClipartKey">
              <a:extLst>
                <a:ext uri="{FF2B5EF4-FFF2-40B4-BE49-F238E27FC236}">
                  <a16:creationId xmlns:a16="http://schemas.microsoft.com/office/drawing/2014/main" id="{F1FA41D4-48DC-4CCE-8E8B-90C0E683BD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A0AFAF-FF1F-4862-8769-2B981784AA3F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189885-9AC1-40B4-981E-C64589DC17F2}"/>
              </a:ext>
            </a:extLst>
          </p:cNvPr>
          <p:cNvGrpSpPr/>
          <p:nvPr/>
        </p:nvGrpSpPr>
        <p:grpSpPr>
          <a:xfrm>
            <a:off x="4250278" y="2187794"/>
            <a:ext cx="1367106" cy="1895714"/>
            <a:chOff x="172720" y="1878647"/>
            <a:chExt cx="1367106" cy="1895714"/>
          </a:xfrm>
        </p:grpSpPr>
        <p:pic>
          <p:nvPicPr>
            <p:cNvPr id="27" name="Picture 2" descr="Medal Clip Art Vector - Medal Vector , Free Transparent Clipart - ClipartKey">
              <a:extLst>
                <a:ext uri="{FF2B5EF4-FFF2-40B4-BE49-F238E27FC236}">
                  <a16:creationId xmlns:a16="http://schemas.microsoft.com/office/drawing/2014/main" id="{14284477-56D5-434A-9E38-6A3C1ACBE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4799D2-6635-4615-BC08-0E19E5AA4AFE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9DAB1C-E267-4A31-9AAC-EF568B302A3B}"/>
              </a:ext>
            </a:extLst>
          </p:cNvPr>
          <p:cNvGrpSpPr/>
          <p:nvPr/>
        </p:nvGrpSpPr>
        <p:grpSpPr>
          <a:xfrm>
            <a:off x="7433257" y="2268455"/>
            <a:ext cx="1367106" cy="1895714"/>
            <a:chOff x="172720" y="1878647"/>
            <a:chExt cx="1367106" cy="1895714"/>
          </a:xfrm>
        </p:grpSpPr>
        <p:pic>
          <p:nvPicPr>
            <p:cNvPr id="30" name="Picture 2" descr="Medal Clip Art Vector - Medal Vector , Free Transparent Clipart - ClipartKey">
              <a:extLst>
                <a:ext uri="{FF2B5EF4-FFF2-40B4-BE49-F238E27FC236}">
                  <a16:creationId xmlns:a16="http://schemas.microsoft.com/office/drawing/2014/main" id="{188ABDA9-4CDE-4066-A6F4-84E889BA7B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47B20B-79D8-4FAA-98ED-C9473A450C6F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1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4608" y="437697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9"/>
            <a:ext cx="5502027" cy="10091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68" y="4550908"/>
            <a:ext cx="941659" cy="18882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06" y="5484596"/>
            <a:ext cx="642271" cy="1041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4" y="-71242"/>
            <a:ext cx="1010367" cy="980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" y="3517359"/>
            <a:ext cx="3044224" cy="3044224"/>
          </a:xfrm>
          <a:prstGeom prst="rect">
            <a:avLst/>
          </a:prstGeom>
        </p:spPr>
      </p:pic>
      <p:grpSp>
        <p:nvGrpSpPr>
          <p:cNvPr id="101" name="组合 100"/>
          <p:cNvGrpSpPr/>
          <p:nvPr/>
        </p:nvGrpSpPr>
        <p:grpSpPr>
          <a:xfrm flipH="1">
            <a:off x="412181" y="923978"/>
            <a:ext cx="4310604" cy="2740391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99" name="Rectangle 198"/>
          <p:cNvSpPr/>
          <p:nvPr/>
        </p:nvSpPr>
        <p:spPr>
          <a:xfrm>
            <a:off x="669577" y="1626265"/>
            <a:ext cx="38221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Phương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hướng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tập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5049029" y="1573275"/>
            <a:ext cx="6360891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377"/>
            <a:r>
              <a:rPr lang="vi-VN" sz="2800" b="1">
                <a:solidFill>
                  <a:srgbClr val="C55A11"/>
                </a:solidFill>
                <a:latin typeface="Arial" panose="020B0604020202020204" pitchFamily="34" charset="0"/>
                <a:ea typeface="微软雅黑"/>
              </a:rPr>
              <a:t>Học tập chương trình tuần ….</a:t>
            </a:r>
            <a:endParaRPr lang="vi-VN" sz="2800" b="1" dirty="0" err="1">
              <a:solidFill>
                <a:srgbClr val="C55A11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5027690" y="2499655"/>
            <a:ext cx="638223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377"/>
            <a:r>
              <a:rPr lang="en-US" sz="2800" b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Thực hiện đúng nội quy lớp học</a:t>
            </a:r>
            <a:endParaRPr lang="en-US" sz="2800" b="1" dirty="0" err="1">
              <a:solidFill>
                <a:srgbClr val="548235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5027690" y="3388889"/>
            <a:ext cx="6382231" cy="578882"/>
          </a:xfrm>
          <a:prstGeom prst="roundRect">
            <a:avLst/>
          </a:prstGeom>
          <a:solidFill>
            <a:srgbClr val="FFE1EA"/>
          </a:solidFill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800" b="1" dirty="0">
                <a:solidFill>
                  <a:srgbClr val="E34F7D"/>
                </a:solidFill>
                <a:latin typeface="Arial" panose="020B0604020202020204" pitchFamily="34" charset="0"/>
                <a:ea typeface="微软雅黑"/>
              </a:rPr>
              <a:t>……………</a:t>
            </a:r>
            <a:endParaRPr lang="en-US" sz="2800" dirty="0">
              <a:solidFill>
                <a:srgbClr val="E34F7D"/>
              </a:solidFill>
              <a:latin typeface="Arial" panose="020B0604020202020204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922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200" grpId="0" animBg="1"/>
      <p:bldP spid="201" grpId="0" animBg="1"/>
      <p:bldP spid="202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292</Words>
  <Application>Microsoft Office PowerPoint</Application>
  <PresentationFormat>Widescreen</PresentationFormat>
  <Paragraphs>57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等线 Light</vt:lpstr>
      <vt:lpstr>庞门正道标题体</vt:lpstr>
      <vt:lpstr>Arial</vt:lpstr>
      <vt:lpstr>Calibri</vt:lpstr>
      <vt:lpstr>Coiny</vt:lpstr>
      <vt:lpstr>Georgia</vt:lpstr>
      <vt:lpstr>Pattaya</vt:lpstr>
      <vt:lpstr>PT Sans</vt:lpstr>
      <vt:lpstr>第一PPT，www.1ppt.com</vt:lpstr>
      <vt:lpstr>1_Office 主题​​</vt:lpstr>
      <vt:lpstr>Office 主题​​</vt:lpstr>
      <vt:lpstr>1_Simple Light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2022-09-04T01:21:46Z</dcterms:created>
  <dcterms:modified xsi:type="dcterms:W3CDTF">2022-09-04T02:17:22Z</dcterms:modified>
</cp:coreProperties>
</file>