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3" r:id="rId7"/>
  </p:sldMasterIdLst>
  <p:notesMasterIdLst>
    <p:notesMasterId r:id="rId27"/>
  </p:notesMasterIdLst>
  <p:sldIdLst>
    <p:sldId id="3756" r:id="rId8"/>
    <p:sldId id="348" r:id="rId9"/>
    <p:sldId id="2634" r:id="rId10"/>
    <p:sldId id="258" r:id="rId11"/>
    <p:sldId id="261" r:id="rId12"/>
    <p:sldId id="262" r:id="rId13"/>
    <p:sldId id="3754" r:id="rId14"/>
    <p:sldId id="3728" r:id="rId15"/>
    <p:sldId id="3727" r:id="rId16"/>
    <p:sldId id="3730" r:id="rId17"/>
    <p:sldId id="3747" r:id="rId18"/>
    <p:sldId id="3757" r:id="rId19"/>
    <p:sldId id="3755" r:id="rId20"/>
    <p:sldId id="3758" r:id="rId21"/>
    <p:sldId id="294" r:id="rId22"/>
    <p:sldId id="3760" r:id="rId23"/>
    <p:sldId id="3759" r:id="rId24"/>
    <p:sldId id="280" r:id="rId25"/>
    <p:sldId id="263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B6F1-60A4-44DF-95D1-2AF7BF3EDDDE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6312F-E057-4701-BC84-07562C810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29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4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6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22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slide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4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23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381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459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46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840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783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194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8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057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31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4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9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9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3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8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8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5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5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8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6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6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91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344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4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13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2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607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30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76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35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850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65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04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58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7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8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9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9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930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6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3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9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395A6C-7821-41FC-95AD-A19EFE390E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027" y="304799"/>
            <a:ext cx="1152228" cy="11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36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EFF70-7618-4F5D-A3C5-CA09AC9B9B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FBD17-7F30-41F6-846B-54F069BB6C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26053-5088-4F44-BDFE-934794AB28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4886FD-B36D-452E-A9E0-E89BF5FFB2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68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9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4A88-FC32-4E04-9D17-DCDF37629A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635" y="0"/>
            <a:ext cx="1941681" cy="194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9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4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等线" panose="02010600030101010101" pitchFamily="2" charset="-122"/>
                <a:cs typeface="Pattaya" panose="00000500000000000000" pitchFamily="2" charset="-34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B1FC9D-35AE-4DE0-B680-69F4B7E02E09}"/>
              </a:ext>
            </a:extLst>
          </p:cNvPr>
          <p:cNvSpPr txBox="1"/>
          <p:nvPr/>
        </p:nvSpPr>
        <p:spPr>
          <a:xfrm>
            <a:off x="2729410" y="144723"/>
            <a:ext cx="588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C566E8-C1E9-49E2-BB25-0767D9727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7539" y="1313269"/>
            <a:ext cx="347502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1F912E-78CC-4FCD-863B-0EF7AD270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238" y="2683283"/>
            <a:ext cx="8035224" cy="2310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B5009-590B-4E8D-8389-6BBE51A5DA5F}"/>
              </a:ext>
            </a:extLst>
          </p:cNvPr>
          <p:cNvSpPr txBox="1"/>
          <p:nvPr/>
        </p:nvSpPr>
        <p:spPr>
          <a:xfrm>
            <a:off x="4591050" y="2019300"/>
            <a:ext cx="2638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1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CBA62-409B-4127-BCEE-3C8FA13CAA57}"/>
              </a:ext>
            </a:extLst>
          </p:cNvPr>
          <p:cNvSpPr txBox="1"/>
          <p:nvPr/>
        </p:nvSpPr>
        <p:spPr>
          <a:xfrm>
            <a:off x="3705225" y="3590925"/>
            <a:ext cx="6134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hủ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điểm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Danh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mục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sở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thích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Xây dựng danh mục sách theo sở thích chung của 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1AE59797-1D51-423E-8FDD-13FC156B2391}"/>
              </a:ext>
            </a:extLst>
          </p:cNvPr>
          <p:cNvSpPr/>
          <p:nvPr/>
        </p:nvSpPr>
        <p:spPr>
          <a:xfrm flipH="1">
            <a:off x="4133848" y="2206735"/>
            <a:ext cx="6696076" cy="15270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+mj-lt"/>
              </a:rPr>
              <a:t>Mỗi thành viên kể tên những cuốn sách mình tìm được phù hợp với sở thích chung của nhóm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9033E0-EB05-4E7D-96F5-16A651A38667}"/>
              </a:ext>
            </a:extLst>
          </p:cNvPr>
          <p:cNvGrpSpPr/>
          <p:nvPr/>
        </p:nvGrpSpPr>
        <p:grpSpPr>
          <a:xfrm>
            <a:off x="625654" y="3101214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CBC8F649-8C20-4F9A-85C8-E3424291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AA959F-CD67-44B2-BB8B-D50DAC6E9C0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630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9E3302-AD48-4BF9-B9F1-AF66E6F3ADE4}"/>
              </a:ext>
            </a:extLst>
          </p:cNvPr>
          <p:cNvGrpSpPr/>
          <p:nvPr/>
        </p:nvGrpSpPr>
        <p:grpSpPr>
          <a:xfrm>
            <a:off x="1333499" y="588742"/>
            <a:ext cx="10353675" cy="868583"/>
            <a:chOff x="4263223" y="1484092"/>
            <a:chExt cx="4291038" cy="999894"/>
          </a:xfrm>
        </p:grpSpPr>
        <p:sp>
          <p:nvSpPr>
            <p:cNvPr id="21" name="Rounded Rectangle 20"/>
            <p:cNvSpPr/>
            <p:nvPr/>
          </p:nvSpPr>
          <p:spPr>
            <a:xfrm>
              <a:off x="4263223" y="1484092"/>
              <a:ext cx="4098293" cy="99989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3223" y="1660873"/>
              <a:ext cx="4291038" cy="673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D8C863-2096-486C-AC96-B6BDDA6860F8}"/>
              </a:ext>
            </a:extLst>
          </p:cNvPr>
          <p:cNvGrpSpPr/>
          <p:nvPr/>
        </p:nvGrpSpPr>
        <p:grpSpPr>
          <a:xfrm>
            <a:off x="882829" y="3396489"/>
            <a:ext cx="4278451" cy="2175001"/>
            <a:chOff x="892354" y="3758439"/>
            <a:chExt cx="4278451" cy="2175001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5A535162-6CE8-4EC8-BE77-659D4EF8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8FA02C2-57D1-4DF5-9479-96B58F5E0619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ED329F00-B749-496F-90F1-8D5FF5CC5160}"/>
              </a:ext>
            </a:extLst>
          </p:cNvPr>
          <p:cNvSpPr/>
          <p:nvPr/>
        </p:nvSpPr>
        <p:spPr>
          <a:xfrm flipH="1">
            <a:off x="4133848" y="2206736"/>
            <a:ext cx="6696076" cy="13270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tâm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756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 dụ: Nhóm những người yêu động vật thích đọc sách về thế giới động vật</a:t>
              </a:r>
              <a:endParaRPr lang="en-US" sz="32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9146D-8793-487F-8A1E-456BF5DEE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6287" y="2381250"/>
            <a:ext cx="3614738" cy="38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45098-F83F-4086-87ED-EBE98F7D1440}"/>
              </a:ext>
            </a:extLst>
          </p:cNvPr>
          <p:cNvGrpSpPr/>
          <p:nvPr/>
        </p:nvGrpSpPr>
        <p:grpSpPr>
          <a:xfrm>
            <a:off x="1171575" y="588742"/>
            <a:ext cx="10050533" cy="1382933"/>
            <a:chOff x="4196114" y="1484092"/>
            <a:chExt cx="4165402" cy="1592002"/>
          </a:xfrm>
        </p:grpSpPr>
        <p:sp>
          <p:nvSpPr>
            <p:cNvPr id="13" name="Rounded Rectangle 20">
              <a:extLst>
                <a:ext uri="{FF2B5EF4-FFF2-40B4-BE49-F238E27FC236}">
                  <a16:creationId xmlns:a16="http://schemas.microsoft.com/office/drawing/2014/main" id="{5889145A-2CE5-4696-B369-1B9FBB0E2C04}"/>
                </a:ext>
              </a:extLst>
            </p:cNvPr>
            <p:cNvSpPr/>
            <p:nvPr/>
          </p:nvSpPr>
          <p:spPr>
            <a:xfrm>
              <a:off x="4263223" y="1484092"/>
              <a:ext cx="4098293" cy="1592002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263131-FE9D-45F8-A18E-AE3EA933A9E9}"/>
                </a:ext>
              </a:extLst>
            </p:cNvPr>
            <p:cNvSpPr txBox="1"/>
            <p:nvPr/>
          </p:nvSpPr>
          <p:spPr>
            <a:xfrm>
              <a:off x="4196114" y="1595083"/>
              <a:ext cx="4081816" cy="1421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Nhóm những người thích ảo thuật chọn đọc sách về ảo thuật gia nổi tiếng.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289E2A7-325E-425D-BF49-7D6EF70E6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087" y="2281237"/>
            <a:ext cx="3776663" cy="3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401" y="20984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B1154A3-0DA5-4CE1-94CA-05DC0BD6F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" y="6056988"/>
            <a:ext cx="946195" cy="80101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A57075F-587E-4099-8B7D-785DD7B18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6949" y="109732"/>
            <a:ext cx="1010366" cy="980073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325D869B-C928-429D-867A-6D84FFA97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74" y="6237963"/>
            <a:ext cx="946195" cy="801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3EC81-8090-4298-823D-A921308F0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34" y="1285875"/>
            <a:ext cx="10428716" cy="42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82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0100" y="437696"/>
            <a:ext cx="1087459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85" name="图片 15">
            <a:extLst>
              <a:ext uri="{FF2B5EF4-FFF2-40B4-BE49-F238E27FC236}">
                <a16:creationId xmlns:a16="http://schemas.microsoft.com/office/drawing/2014/main" id="{467B7131-0706-4CBD-AA69-3D9779460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1" y="3259652"/>
            <a:ext cx="3976535" cy="3976535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187E533D-8BE5-4BA7-BF31-5AB9C053F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03" y="1258766"/>
            <a:ext cx="10358002" cy="2389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D0443-D23C-4B5A-B408-A4FA4E43FB5C}"/>
              </a:ext>
            </a:extLst>
          </p:cNvPr>
          <p:cNvSpPr txBox="1"/>
          <p:nvPr/>
        </p:nvSpPr>
        <p:spPr>
          <a:xfrm>
            <a:off x="1438275" y="1600200"/>
            <a:ext cx="9591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u="sng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</a:t>
            </a:r>
            <a:r>
              <a:rPr lang="nl-NL" sz="4000" b="1" u="sng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ề nhà:</a:t>
            </a:r>
          </a:p>
          <a:p>
            <a:pPr algn="ctr"/>
            <a:r>
              <a:rPr lang="nl-NL" sz="4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nl-NL" sz="4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ìm đọc những cuốn sách trong danh mục đã xây dựng</a:t>
            </a:r>
            <a:endParaRPr lang="en-US" sz="40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DBAF206A-A4F7-4994-8E6C-F5A6914BC46A}"/>
              </a:ext>
            </a:extLst>
          </p:cNvPr>
          <p:cNvGrpSpPr/>
          <p:nvPr/>
        </p:nvGrpSpPr>
        <p:grpSpPr>
          <a:xfrm>
            <a:off x="-1168152" y="186480"/>
            <a:ext cx="11649062" cy="6857919"/>
            <a:chOff x="1067917" y="-47504"/>
            <a:chExt cx="10056166" cy="685791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53D9F31-C35D-41D9-A41E-78AFD2B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917" y="-47504"/>
              <a:ext cx="10056166" cy="6857919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8969388-C290-4923-AD65-AACDE781034C}"/>
                </a:ext>
              </a:extLst>
            </p:cNvPr>
            <p:cNvSpPr txBox="1"/>
            <p:nvPr/>
          </p:nvSpPr>
          <p:spPr>
            <a:xfrm>
              <a:off x="6469152" y="2793859"/>
              <a:ext cx="110659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0号-石头体" panose="00000500000000000000" pitchFamily="2" charset="-122"/>
                <a:ea typeface="字魂20号-石头体" panose="00000500000000000000" pitchFamily="2" charset="-122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DAF582-5432-4FE2-A415-BA8C8B88A7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6590" y="2353457"/>
            <a:ext cx="590753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1" y="619584"/>
            <a:ext cx="7542449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AD52CE0F-A630-4CE1-A14C-ACF22F1C8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grpSp>
        <p:nvGrpSpPr>
          <p:cNvPr id="71" name="组合 14">
            <a:extLst>
              <a:ext uri="{FF2B5EF4-FFF2-40B4-BE49-F238E27FC236}">
                <a16:creationId xmlns:a16="http://schemas.microsoft.com/office/drawing/2014/main" id="{38D7E940-244E-4F93-AC6F-76BA26472771}"/>
              </a:ext>
            </a:extLst>
          </p:cNvPr>
          <p:cNvGrpSpPr/>
          <p:nvPr/>
        </p:nvGrpSpPr>
        <p:grpSpPr>
          <a:xfrm>
            <a:off x="2216907" y="1998709"/>
            <a:ext cx="3997281" cy="820814"/>
            <a:chOff x="5876217" y="1909239"/>
            <a:chExt cx="3997281" cy="820814"/>
          </a:xfrm>
        </p:grpSpPr>
        <p:sp>
          <p:nvSpPr>
            <p:cNvPr id="72" name="椭圆 12">
              <a:extLst>
                <a:ext uri="{FF2B5EF4-FFF2-40B4-BE49-F238E27FC236}">
                  <a16:creationId xmlns:a16="http://schemas.microsoft.com/office/drawing/2014/main" id="{89A8C3AB-9526-4123-B103-072F9306405C}"/>
                </a:ext>
              </a:extLst>
            </p:cNvPr>
            <p:cNvSpPr/>
            <p:nvPr/>
          </p:nvSpPr>
          <p:spPr>
            <a:xfrm>
              <a:off x="5876217" y="1909239"/>
              <a:ext cx="894702" cy="727990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4" name="文本框 33">
              <a:extLst>
                <a:ext uri="{FF2B5EF4-FFF2-40B4-BE49-F238E27FC236}">
                  <a16:creationId xmlns:a16="http://schemas.microsoft.com/office/drawing/2014/main" id="{C837F07D-E3F1-48BE-9417-845F26FAB49C}"/>
                </a:ext>
              </a:extLst>
            </p:cNvPr>
            <p:cNvSpPr txBox="1"/>
            <p:nvPr/>
          </p:nvSpPr>
          <p:spPr>
            <a:xfrm>
              <a:off x="6797008" y="2083722"/>
              <a:ext cx="3076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组合 40">
            <a:extLst>
              <a:ext uri="{FF2B5EF4-FFF2-40B4-BE49-F238E27FC236}">
                <a16:creationId xmlns:a16="http://schemas.microsoft.com/office/drawing/2014/main" id="{F357F168-9D99-4B5D-BEAB-A2BCEAE014E1}"/>
              </a:ext>
            </a:extLst>
          </p:cNvPr>
          <p:cNvGrpSpPr/>
          <p:nvPr/>
        </p:nvGrpSpPr>
        <p:grpSpPr>
          <a:xfrm>
            <a:off x="2133427" y="3051767"/>
            <a:ext cx="5362915" cy="789444"/>
            <a:chOff x="5832458" y="1945195"/>
            <a:chExt cx="5362915" cy="789444"/>
          </a:xfrm>
        </p:grpSpPr>
        <p:sp>
          <p:nvSpPr>
            <p:cNvPr id="76" name="椭圆 47">
              <a:extLst>
                <a:ext uri="{FF2B5EF4-FFF2-40B4-BE49-F238E27FC236}">
                  <a16:creationId xmlns:a16="http://schemas.microsoft.com/office/drawing/2014/main" id="{20FCCC73-F1BE-47B9-8E02-DC02176B3376}"/>
                </a:ext>
              </a:extLst>
            </p:cNvPr>
            <p:cNvSpPr/>
            <p:nvPr/>
          </p:nvSpPr>
          <p:spPr>
            <a:xfrm>
              <a:off x="5832458" y="1945195"/>
              <a:ext cx="929626" cy="758628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8" name="文本框 49">
              <a:extLst>
                <a:ext uri="{FF2B5EF4-FFF2-40B4-BE49-F238E27FC236}">
                  <a16:creationId xmlns:a16="http://schemas.microsoft.com/office/drawing/2014/main" id="{7D206B95-8A62-4D55-9775-DCE44ABC1BEF}"/>
                </a:ext>
              </a:extLst>
            </p:cNvPr>
            <p:cNvSpPr txBox="1"/>
            <p:nvPr/>
          </p:nvSpPr>
          <p:spPr>
            <a:xfrm>
              <a:off x="6805626" y="2088308"/>
              <a:ext cx="438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Phương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组合 50">
            <a:extLst>
              <a:ext uri="{FF2B5EF4-FFF2-40B4-BE49-F238E27FC236}">
                <a16:creationId xmlns:a16="http://schemas.microsoft.com/office/drawing/2014/main" id="{E08C03D4-D5CC-4233-B44C-448653C447DC}"/>
              </a:ext>
            </a:extLst>
          </p:cNvPr>
          <p:cNvGrpSpPr/>
          <p:nvPr/>
        </p:nvGrpSpPr>
        <p:grpSpPr>
          <a:xfrm>
            <a:off x="2133428" y="4151188"/>
            <a:ext cx="7925144" cy="1200329"/>
            <a:chOff x="5801357" y="2052906"/>
            <a:chExt cx="7925144" cy="1200329"/>
          </a:xfrm>
        </p:grpSpPr>
        <p:sp>
          <p:nvSpPr>
            <p:cNvPr id="80" name="椭圆 51">
              <a:extLst>
                <a:ext uri="{FF2B5EF4-FFF2-40B4-BE49-F238E27FC236}">
                  <a16:creationId xmlns:a16="http://schemas.microsoft.com/office/drawing/2014/main" id="{FCABF6B0-0CD5-43D5-9630-2F70D16FB420}"/>
                </a:ext>
              </a:extLst>
            </p:cNvPr>
            <p:cNvSpPr/>
            <p:nvPr/>
          </p:nvSpPr>
          <p:spPr>
            <a:xfrm>
              <a:off x="5801357" y="2071910"/>
              <a:ext cx="961864" cy="823051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2" name="文本框 53">
              <a:extLst>
                <a:ext uri="{FF2B5EF4-FFF2-40B4-BE49-F238E27FC236}">
                  <a16:creationId xmlns:a16="http://schemas.microsoft.com/office/drawing/2014/main" id="{EA9157E9-AF05-47C6-8FBF-BF5275D14AE9}"/>
                </a:ext>
              </a:extLst>
            </p:cNvPr>
            <p:cNvSpPr txBox="1"/>
            <p:nvPr/>
          </p:nvSpPr>
          <p:spPr>
            <a:xfrm>
              <a:off x="6805627" y="2052906"/>
              <a:ext cx="69208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điểm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Danh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thích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5803" y="29318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2806725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3146723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56C091-50F5-42DF-A3EE-3FE5623A41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2928" y="1089137"/>
            <a:ext cx="4981360" cy="141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8B4E2F-AE47-46E1-993C-207F124831B2}"/>
              </a:ext>
            </a:extLst>
          </p:cNvPr>
          <p:cNvSpPr txBox="1"/>
          <p:nvPr/>
        </p:nvSpPr>
        <p:spPr>
          <a:xfrm>
            <a:off x="3137896" y="3877266"/>
            <a:ext cx="7219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qua,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tốt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3167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:a16="http://schemas.microsoft.com/office/drawing/2014/main" id="{155D4BCC-D18F-4787-8377-468478F5F155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14" name="组合 62">
              <a:extLst>
                <a:ext uri="{FF2B5EF4-FFF2-40B4-BE49-F238E27FC236}">
                  <a16:creationId xmlns:a16="http://schemas.microsoft.com/office/drawing/2014/main" id="{4EF772F1-45BF-445C-A1FE-BEF65D6B172E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3">
                <a:extLst>
                  <a:ext uri="{FF2B5EF4-FFF2-40B4-BE49-F238E27FC236}">
                    <a16:creationId xmlns:a16="http://schemas.microsoft.com/office/drawing/2014/main" id="{CCA15360-CA6D-4A26-974A-FB7E5DBD1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4">
                <a:extLst>
                  <a:ext uri="{FF2B5EF4-FFF2-40B4-BE49-F238E27FC236}">
                    <a16:creationId xmlns:a16="http://schemas.microsoft.com/office/drawing/2014/main" id="{7A7D923C-8E4D-4345-9A11-4D24D7494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71698476-0F2F-4DED-93D3-BDB2D2F9E90C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16" name="图片 42">
                <a:extLst>
                  <a:ext uri="{FF2B5EF4-FFF2-40B4-BE49-F238E27FC236}">
                    <a16:creationId xmlns:a16="http://schemas.microsoft.com/office/drawing/2014/main" id="{F009E646-4E11-408F-BDEC-DF837084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7" name="图片 43">
                <a:extLst>
                  <a:ext uri="{FF2B5EF4-FFF2-40B4-BE49-F238E27FC236}">
                    <a16:creationId xmlns:a16="http://schemas.microsoft.com/office/drawing/2014/main" id="{C78B7310-A05F-42F1-ABD4-7C6F46D96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8" name="图片 44">
                <a:extLst>
                  <a:ext uri="{FF2B5EF4-FFF2-40B4-BE49-F238E27FC236}">
                    <a16:creationId xmlns:a16="http://schemas.microsoft.com/office/drawing/2014/main" id="{04E543FD-CDAC-489A-B4C6-DE8C00DC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46">
                <a:extLst>
                  <a:ext uri="{FF2B5EF4-FFF2-40B4-BE49-F238E27FC236}">
                    <a16:creationId xmlns:a16="http://schemas.microsoft.com/office/drawing/2014/main" id="{071536C3-A248-4991-B0C1-34812489F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59">
                <a:extLst>
                  <a:ext uri="{FF2B5EF4-FFF2-40B4-BE49-F238E27FC236}">
                    <a16:creationId xmlns:a16="http://schemas.microsoft.com/office/drawing/2014/main" id="{F493F20E-C4B0-40B4-9FF1-3D3CAB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pic>
        <p:nvPicPr>
          <p:cNvPr id="23" name="图片 26">
            <a:extLst>
              <a:ext uri="{FF2B5EF4-FFF2-40B4-BE49-F238E27FC236}">
                <a16:creationId xmlns:a16="http://schemas.microsoft.com/office/drawing/2014/main" id="{03FA9A9F-98BB-45A0-91EC-4D7AAF51A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8656BB-AA7A-4EFD-92F2-5567FD6C6022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2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968AC69D-6FEB-4FF2-B339-CC1FCBCF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8968CB-15C7-42C4-9EB7-8A39E2A70AC8}"/>
                </a:ext>
              </a:extLst>
            </p:cNvPr>
            <p:cNvSpPr txBox="1"/>
            <p:nvPr/>
          </p:nvSpPr>
          <p:spPr>
            <a:xfrm>
              <a:off x="2702641" y="1630821"/>
              <a:ext cx="2901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8347AA-DA31-4A3B-AA94-820145CBEE69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29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F7B5DFD-0D01-4993-A111-6B80FD52D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FFE3A7-DE14-4921-A086-C009B750F8A7}"/>
                </a:ext>
              </a:extLst>
            </p:cNvPr>
            <p:cNvSpPr txBox="1"/>
            <p:nvPr/>
          </p:nvSpPr>
          <p:spPr>
            <a:xfrm>
              <a:off x="2383026" y="1743933"/>
              <a:ext cx="2494862" cy="105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cực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D6AC8-BE84-4ADA-A493-20F7A3EBB8CF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32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B6CC506-B90A-4FFC-8442-F080EAD4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0E0274-546B-4277-AF85-9F1BD86AF75E}"/>
                </a:ext>
              </a:extLst>
            </p:cNvPr>
            <p:cNvSpPr txBox="1"/>
            <p:nvPr/>
          </p:nvSpPr>
          <p:spPr>
            <a:xfrm>
              <a:off x="2068567" y="1350909"/>
              <a:ext cx="2624284" cy="10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đủ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nhiệm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vụ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FE6CC1-2A21-4B7A-B805-F5C3E8113F5C}"/>
              </a:ext>
            </a:extLst>
          </p:cNvPr>
          <p:cNvGrpSpPr/>
          <p:nvPr/>
        </p:nvGrpSpPr>
        <p:grpSpPr>
          <a:xfrm>
            <a:off x="1030530" y="3420875"/>
            <a:ext cx="3577112" cy="3579471"/>
            <a:chOff x="2169550" y="505989"/>
            <a:chExt cx="3577112" cy="3579471"/>
          </a:xfrm>
        </p:grpSpPr>
        <p:pic>
          <p:nvPicPr>
            <p:cNvPr id="35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322F04D-0111-478E-92ED-B8E90A402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A9A58C-B844-466E-92EF-1F8B7ED021A8}"/>
                </a:ext>
              </a:extLst>
            </p:cNvPr>
            <p:cNvSpPr txBox="1"/>
            <p:nvPr/>
          </p:nvSpPr>
          <p:spPr>
            <a:xfrm>
              <a:off x="2775026" y="17066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2B0EA8-328F-438F-AD3D-9420401AFDD5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38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BF0EA8B-24EF-4615-9FBB-823A63AD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5ED645-55F4-4508-87A5-67C2033DF711}"/>
                </a:ext>
              </a:extLst>
            </p:cNvPr>
            <p:cNvSpPr txBox="1"/>
            <p:nvPr/>
          </p:nvSpPr>
          <p:spPr>
            <a:xfrm>
              <a:off x="2467642" y="1722707"/>
              <a:ext cx="21690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………..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9CE101-04FF-4A6E-A065-6E9713817448}"/>
              </a:ext>
            </a:extLst>
          </p:cNvPr>
          <p:cNvGrpSpPr/>
          <p:nvPr/>
        </p:nvGrpSpPr>
        <p:grpSpPr>
          <a:xfrm>
            <a:off x="8465313" y="3324415"/>
            <a:ext cx="3834797" cy="3622270"/>
            <a:chOff x="2063981" y="730520"/>
            <a:chExt cx="3060286" cy="3062304"/>
          </a:xfrm>
        </p:grpSpPr>
        <p:pic>
          <p:nvPicPr>
            <p:cNvPr id="4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CA01D2C3-317C-493D-A61C-BA731BA97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69E875-8826-40CB-9607-34585208BF74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微软雅黑"/>
                  <a:cs typeface="Pattaya" panose="00000500000000000000" pitchFamily="2" charset="-34"/>
                </a:rPr>
                <a:t>………….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FBC596-5682-48AF-A39B-297E818DA3DE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tốt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7" name="图片 26">
            <a:extLst>
              <a:ext uri="{FF2B5EF4-FFF2-40B4-BE49-F238E27FC236}">
                <a16:creationId xmlns:a16="http://schemas.microsoft.com/office/drawing/2014/main" id="{E8650D8D-6132-4262-9949-1429A388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pic>
        <p:nvPicPr>
          <p:cNvPr id="69" name="图片 26">
            <a:extLst>
              <a:ext uri="{FF2B5EF4-FFF2-40B4-BE49-F238E27FC236}">
                <a16:creationId xmlns:a16="http://schemas.microsoft.com/office/drawing/2014/main" id="{A07AF0F8-B1D5-44D6-84CB-5EAE5547F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5BE3DDC-E9B8-497B-87DF-520517E65ED0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7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01585EF8-F971-4CC1-B887-26B813E67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290CB3-8467-4F12-84D5-A41338D4CD11}"/>
                </a:ext>
              </a:extLst>
            </p:cNvPr>
            <p:cNvSpPr txBox="1"/>
            <p:nvPr/>
          </p:nvSpPr>
          <p:spPr>
            <a:xfrm>
              <a:off x="2648861" y="16248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5CE22BC-36B4-4B93-9FB9-E97F81FAEA91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74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A3389B0-2849-4E73-8AB0-2E65232F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6780C4-E886-4297-8D2B-F870BA3C014B}"/>
                </a:ext>
              </a:extLst>
            </p:cNvPr>
            <p:cNvSpPr txBox="1"/>
            <p:nvPr/>
          </p:nvSpPr>
          <p:spPr>
            <a:xfrm>
              <a:off x="2332108" y="1744822"/>
              <a:ext cx="24948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…………….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B90979-4CA9-4E97-9679-D21433E233F4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77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04E704A-D8E1-4860-B08D-6FCF858C8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EB4558-1AB8-4E34-A0B4-1FEE1428119B}"/>
                </a:ext>
              </a:extLst>
            </p:cNvPr>
            <p:cNvSpPr txBox="1"/>
            <p:nvPr/>
          </p:nvSpPr>
          <p:spPr>
            <a:xfrm>
              <a:off x="2316393" y="1278437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667227-B4A6-453E-B914-A1EC769A3C2B}"/>
              </a:ext>
            </a:extLst>
          </p:cNvPr>
          <p:cNvGrpSpPr/>
          <p:nvPr/>
        </p:nvGrpSpPr>
        <p:grpSpPr>
          <a:xfrm>
            <a:off x="1030530" y="3420875"/>
            <a:ext cx="3615769" cy="3579471"/>
            <a:chOff x="2169550" y="505989"/>
            <a:chExt cx="3615769" cy="3579471"/>
          </a:xfrm>
        </p:grpSpPr>
        <p:pic>
          <p:nvPicPr>
            <p:cNvPr id="80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E99E7BDA-18BC-4EFC-8B74-804774B1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4A66E1B-4CCF-4C62-983D-E304E69B72AD}"/>
                </a:ext>
              </a:extLst>
            </p:cNvPr>
            <p:cNvSpPr txBox="1"/>
            <p:nvPr/>
          </p:nvSpPr>
          <p:spPr>
            <a:xfrm>
              <a:off x="2883616" y="1707021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D5D424-8E31-4C7B-A65E-5C93EEEC4937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83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950CCD2-962F-4860-80CA-0FB98EA5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E7BB55-6887-4D3F-B458-11540812C5A6}"/>
                </a:ext>
              </a:extLst>
            </p:cNvPr>
            <p:cNvSpPr txBox="1"/>
            <p:nvPr/>
          </p:nvSpPr>
          <p:spPr>
            <a:xfrm>
              <a:off x="2461964" y="1722707"/>
              <a:ext cx="2174740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32BAA4-53B1-4C60-AF77-5BFEF104B45B}"/>
              </a:ext>
            </a:extLst>
          </p:cNvPr>
          <p:cNvGrpSpPr/>
          <p:nvPr/>
        </p:nvGrpSpPr>
        <p:grpSpPr>
          <a:xfrm>
            <a:off x="8267339" y="3322043"/>
            <a:ext cx="3834797" cy="3622270"/>
            <a:chOff x="2063981" y="730520"/>
            <a:chExt cx="3060286" cy="3062304"/>
          </a:xfrm>
        </p:grpSpPr>
        <p:pic>
          <p:nvPicPr>
            <p:cNvPr id="8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BDDE4C5-536E-4531-BA36-31AA0586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71E6985-E602-439B-8190-435EB62D54F0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192F56-D68F-4914-AAB1-BE31EA2868E5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cố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gắng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6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E752F-E59A-4763-BA90-9CEC9993259A}"/>
              </a:ext>
            </a:extLst>
          </p:cNvPr>
          <p:cNvSpPr txBox="1"/>
          <p:nvPr/>
        </p:nvSpPr>
        <p:spPr>
          <a:xfrm>
            <a:off x="3244020" y="1101224"/>
            <a:ext cx="61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Khen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thưởng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6A7AF-3A89-4CFC-8D6E-383A29F372F6}"/>
              </a:ext>
            </a:extLst>
          </p:cNvPr>
          <p:cNvGrpSpPr/>
          <p:nvPr/>
        </p:nvGrpSpPr>
        <p:grpSpPr>
          <a:xfrm>
            <a:off x="1928552" y="3076050"/>
            <a:ext cx="2101543" cy="2808495"/>
            <a:chOff x="749055" y="1379723"/>
            <a:chExt cx="1582266" cy="19351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753CBF-9CB0-4043-9727-31A572EBF960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3CA8D0-DA20-4159-942D-5A264D4BAF77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7EC1F-5B8B-4874-A3BE-0BE5753CB9A9}"/>
              </a:ext>
            </a:extLst>
          </p:cNvPr>
          <p:cNvGrpSpPr/>
          <p:nvPr/>
        </p:nvGrpSpPr>
        <p:grpSpPr>
          <a:xfrm>
            <a:off x="7969196" y="2983530"/>
            <a:ext cx="2268464" cy="2808495"/>
            <a:chOff x="749055" y="1379723"/>
            <a:chExt cx="1582266" cy="19351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86ADBD-F16B-49FB-A4CC-6D16A13C33C8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A108B0A-109D-49BA-8F95-55A974B1E468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82FC2-96E8-4FCD-8532-09B48CCEE1BC}"/>
              </a:ext>
            </a:extLst>
          </p:cNvPr>
          <p:cNvGrpSpPr/>
          <p:nvPr/>
        </p:nvGrpSpPr>
        <p:grpSpPr>
          <a:xfrm>
            <a:off x="4948874" y="3029790"/>
            <a:ext cx="2101543" cy="2808495"/>
            <a:chOff x="749055" y="1379723"/>
            <a:chExt cx="1582266" cy="19351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AD2A59-E26E-41DE-92C4-80E29A799361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D75AC3-2D69-4883-AAC4-6CB0B2947D69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A5A60-5E1E-4390-AE07-ACB2BAA03F1A}"/>
              </a:ext>
            </a:extLst>
          </p:cNvPr>
          <p:cNvGrpSpPr/>
          <p:nvPr/>
        </p:nvGrpSpPr>
        <p:grpSpPr>
          <a:xfrm>
            <a:off x="1322488" y="2187793"/>
            <a:ext cx="1367106" cy="1895714"/>
            <a:chOff x="172720" y="1878647"/>
            <a:chExt cx="1367106" cy="1895714"/>
          </a:xfrm>
        </p:grpSpPr>
        <p:pic>
          <p:nvPicPr>
            <p:cNvPr id="24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F1FA41D4-48DC-4CCE-8E8B-90C0E683B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A0AFAF-FF1F-4862-8769-2B981784AA3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189885-9AC1-40B4-981E-C64589DC17F2}"/>
              </a:ext>
            </a:extLst>
          </p:cNvPr>
          <p:cNvGrpSpPr/>
          <p:nvPr/>
        </p:nvGrpSpPr>
        <p:grpSpPr>
          <a:xfrm>
            <a:off x="4250278" y="2187794"/>
            <a:ext cx="1367106" cy="1895714"/>
            <a:chOff x="172720" y="1878647"/>
            <a:chExt cx="1367106" cy="1895714"/>
          </a:xfrm>
        </p:grpSpPr>
        <p:pic>
          <p:nvPicPr>
            <p:cNvPr id="27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4284477-56D5-434A-9E38-6A3C1ACBE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4799D2-6635-4615-BC08-0E19E5AA4AFE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9DAB1C-E267-4A31-9AAC-EF568B302A3B}"/>
              </a:ext>
            </a:extLst>
          </p:cNvPr>
          <p:cNvGrpSpPr/>
          <p:nvPr/>
        </p:nvGrpSpPr>
        <p:grpSpPr>
          <a:xfrm>
            <a:off x="7433257" y="2268455"/>
            <a:ext cx="1367106" cy="1895714"/>
            <a:chOff x="172720" y="1878647"/>
            <a:chExt cx="1367106" cy="1895714"/>
          </a:xfrm>
        </p:grpSpPr>
        <p:pic>
          <p:nvPicPr>
            <p:cNvPr id="30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88ABDA9-4CDE-4066-A6F4-84E889BA7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47B20B-79D8-4FAA-98ED-C9473A450C6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07" y="437696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7"/>
            <a:ext cx="941658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4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0" y="923976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6" y="1626264"/>
            <a:ext cx="3822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hướng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049028" y="1573274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Học tập chương trình tuần ….</a:t>
            </a:r>
            <a:endParaRPr kumimoji="0" lang="vi-VN" sz="2800" b="1" i="0" u="none" strike="noStrike" kern="1200" cap="none" spc="0" normalizeH="0" baseline="0" noProof="0" dirty="0" err="1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89" y="2499654"/>
            <a:ext cx="638223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Thực hiện đúng nội quy lớp học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89" y="3388889"/>
            <a:ext cx="6382230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4F7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……………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34F7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433</Words>
  <Application>Microsoft Office PowerPoint</Application>
  <PresentationFormat>Widescreen</PresentationFormat>
  <Paragraphs>71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等线 Light</vt:lpstr>
      <vt:lpstr>微软雅黑</vt:lpstr>
      <vt:lpstr>字魂20号-石头体</vt:lpstr>
      <vt:lpstr>Arial</vt:lpstr>
      <vt:lpstr>Calibri</vt:lpstr>
      <vt:lpstr>Georgia</vt:lpstr>
      <vt:lpstr>Pattaya</vt:lpstr>
      <vt:lpstr>Times New Roman</vt:lpstr>
      <vt:lpstr>Office 主题​​</vt:lpstr>
      <vt:lpstr>3_Office 主题​​</vt:lpstr>
      <vt:lpstr>www.jpppt.com</vt:lpstr>
      <vt:lpstr>1_Office 主题​​</vt:lpstr>
      <vt:lpstr>2_Office 主题​​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2022-09-03T23:58:41Z</dcterms:created>
  <dcterms:modified xsi:type="dcterms:W3CDTF">2022-09-05T00:33:34Z</dcterms:modified>
</cp:coreProperties>
</file>