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322" r:id="rId16"/>
    <p:sldId id="289" r:id="rId17"/>
    <p:sldId id="291" r:id="rId18"/>
    <p:sldId id="267" r:id="rId19"/>
    <p:sldId id="318" r:id="rId20"/>
    <p:sldId id="268" r:id="rId21"/>
    <p:sldId id="269" r:id="rId22"/>
    <p:sldId id="319" r:id="rId23"/>
    <p:sldId id="320" r:id="rId24"/>
    <p:sldId id="32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9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181528"/>
            <a:ext cx="5221372" cy="2498746"/>
          </a:xfrm>
          <a:custGeom>
            <a:avLst/>
            <a:gdLst>
              <a:gd name="connsiteX0" fmla="*/ 0 w 5221372"/>
              <a:gd name="connsiteY0" fmla="*/ 416458 h 2498746"/>
              <a:gd name="connsiteX1" fmla="*/ 416458 w 5221372"/>
              <a:gd name="connsiteY1" fmla="*/ 0 h 2498746"/>
              <a:gd name="connsiteX2" fmla="*/ 1131149 w 5221372"/>
              <a:gd name="connsiteY2" fmla="*/ 0 h 2498746"/>
              <a:gd name="connsiteX3" fmla="*/ 1845841 w 5221372"/>
              <a:gd name="connsiteY3" fmla="*/ 0 h 2498746"/>
              <a:gd name="connsiteX4" fmla="*/ 2384994 w 5221372"/>
              <a:gd name="connsiteY4" fmla="*/ 0 h 2498746"/>
              <a:gd name="connsiteX5" fmla="*/ 3055801 w 5221372"/>
              <a:gd name="connsiteY5" fmla="*/ 0 h 2498746"/>
              <a:gd name="connsiteX6" fmla="*/ 3638839 w 5221372"/>
              <a:gd name="connsiteY6" fmla="*/ 0 h 2498746"/>
              <a:gd name="connsiteX7" fmla="*/ 4804914 w 5221372"/>
              <a:gd name="connsiteY7" fmla="*/ 0 h 2498746"/>
              <a:gd name="connsiteX8" fmla="*/ 5221372 w 5221372"/>
              <a:gd name="connsiteY8" fmla="*/ 416458 h 2498746"/>
              <a:gd name="connsiteX9" fmla="*/ 5221372 w 5221372"/>
              <a:gd name="connsiteY9" fmla="*/ 955076 h 2498746"/>
              <a:gd name="connsiteX10" fmla="*/ 5221372 w 5221372"/>
              <a:gd name="connsiteY10" fmla="*/ 1460378 h 2498746"/>
              <a:gd name="connsiteX11" fmla="*/ 5221372 w 5221372"/>
              <a:gd name="connsiteY11" fmla="*/ 2082288 h 2498746"/>
              <a:gd name="connsiteX12" fmla="*/ 4804914 w 5221372"/>
              <a:gd name="connsiteY12" fmla="*/ 2498746 h 2498746"/>
              <a:gd name="connsiteX13" fmla="*/ 4177992 w 5221372"/>
              <a:gd name="connsiteY13" fmla="*/ 2498746 h 2498746"/>
              <a:gd name="connsiteX14" fmla="*/ 3507185 w 5221372"/>
              <a:gd name="connsiteY14" fmla="*/ 2498746 h 2498746"/>
              <a:gd name="connsiteX15" fmla="*/ 2924147 w 5221372"/>
              <a:gd name="connsiteY15" fmla="*/ 2498746 h 2498746"/>
              <a:gd name="connsiteX16" fmla="*/ 2384994 w 5221372"/>
              <a:gd name="connsiteY16" fmla="*/ 2498746 h 2498746"/>
              <a:gd name="connsiteX17" fmla="*/ 1758072 w 5221372"/>
              <a:gd name="connsiteY17" fmla="*/ 2498746 h 2498746"/>
              <a:gd name="connsiteX18" fmla="*/ 1043380 w 5221372"/>
              <a:gd name="connsiteY18" fmla="*/ 2498746 h 2498746"/>
              <a:gd name="connsiteX19" fmla="*/ 416458 w 5221372"/>
              <a:gd name="connsiteY19" fmla="*/ 2498746 h 2498746"/>
              <a:gd name="connsiteX20" fmla="*/ 0 w 5221372"/>
              <a:gd name="connsiteY20" fmla="*/ 2082288 h 2498746"/>
              <a:gd name="connsiteX21" fmla="*/ 0 w 5221372"/>
              <a:gd name="connsiteY21" fmla="*/ 1543670 h 2498746"/>
              <a:gd name="connsiteX22" fmla="*/ 0 w 5221372"/>
              <a:gd name="connsiteY22" fmla="*/ 1005051 h 2498746"/>
              <a:gd name="connsiteX23" fmla="*/ 0 w 5221372"/>
              <a:gd name="connsiteY23" fmla="*/ 416458 h 249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498746" fill="none" extrusionOk="0">
                <a:moveTo>
                  <a:pt x="0" y="416458"/>
                </a:moveTo>
                <a:cubicBezTo>
                  <a:pt x="-19189" y="150857"/>
                  <a:pt x="206376" y="-15973"/>
                  <a:pt x="416458" y="0"/>
                </a:cubicBezTo>
                <a:cubicBezTo>
                  <a:pt x="620145" y="-26072"/>
                  <a:pt x="803621" y="28356"/>
                  <a:pt x="1131149" y="0"/>
                </a:cubicBezTo>
                <a:cubicBezTo>
                  <a:pt x="1458677" y="-28356"/>
                  <a:pt x="1674079" y="4597"/>
                  <a:pt x="1845841" y="0"/>
                </a:cubicBezTo>
                <a:cubicBezTo>
                  <a:pt x="2017603" y="-4597"/>
                  <a:pt x="2266634" y="-15690"/>
                  <a:pt x="2384994" y="0"/>
                </a:cubicBezTo>
                <a:cubicBezTo>
                  <a:pt x="2503354" y="15690"/>
                  <a:pt x="2729699" y="-31917"/>
                  <a:pt x="3055801" y="0"/>
                </a:cubicBezTo>
                <a:cubicBezTo>
                  <a:pt x="3381903" y="31917"/>
                  <a:pt x="3508694" y="28188"/>
                  <a:pt x="3638839" y="0"/>
                </a:cubicBezTo>
                <a:cubicBezTo>
                  <a:pt x="3768984" y="-28188"/>
                  <a:pt x="4351694" y="-32636"/>
                  <a:pt x="4804914" y="0"/>
                </a:cubicBezTo>
                <a:cubicBezTo>
                  <a:pt x="5029158" y="13984"/>
                  <a:pt x="5243774" y="193790"/>
                  <a:pt x="5221372" y="416458"/>
                </a:cubicBezTo>
                <a:cubicBezTo>
                  <a:pt x="5215961" y="631088"/>
                  <a:pt x="5233960" y="792217"/>
                  <a:pt x="5221372" y="955076"/>
                </a:cubicBezTo>
                <a:cubicBezTo>
                  <a:pt x="5208784" y="1117935"/>
                  <a:pt x="5236114" y="1256579"/>
                  <a:pt x="5221372" y="1460378"/>
                </a:cubicBezTo>
                <a:cubicBezTo>
                  <a:pt x="5206630" y="1664177"/>
                  <a:pt x="5211807" y="1952064"/>
                  <a:pt x="5221372" y="2082288"/>
                </a:cubicBezTo>
                <a:cubicBezTo>
                  <a:pt x="5204524" y="2367146"/>
                  <a:pt x="5047813" y="2491130"/>
                  <a:pt x="4804914" y="2498746"/>
                </a:cubicBezTo>
                <a:cubicBezTo>
                  <a:pt x="4563066" y="2529450"/>
                  <a:pt x="4488942" y="2479829"/>
                  <a:pt x="4177992" y="2498746"/>
                </a:cubicBezTo>
                <a:cubicBezTo>
                  <a:pt x="3867042" y="2517663"/>
                  <a:pt x="3739147" y="2476616"/>
                  <a:pt x="3507185" y="2498746"/>
                </a:cubicBezTo>
                <a:cubicBezTo>
                  <a:pt x="3275223" y="2520876"/>
                  <a:pt x="3186062" y="2489460"/>
                  <a:pt x="2924147" y="2498746"/>
                </a:cubicBezTo>
                <a:cubicBezTo>
                  <a:pt x="2662232" y="2508032"/>
                  <a:pt x="2613306" y="2508427"/>
                  <a:pt x="2384994" y="2498746"/>
                </a:cubicBezTo>
                <a:cubicBezTo>
                  <a:pt x="2156682" y="2489065"/>
                  <a:pt x="1891714" y="2506485"/>
                  <a:pt x="1758072" y="2498746"/>
                </a:cubicBezTo>
                <a:cubicBezTo>
                  <a:pt x="1624430" y="2491007"/>
                  <a:pt x="1260118" y="2516626"/>
                  <a:pt x="1043380" y="2498746"/>
                </a:cubicBezTo>
                <a:cubicBezTo>
                  <a:pt x="826642" y="2480866"/>
                  <a:pt x="691834" y="2524871"/>
                  <a:pt x="416458" y="2498746"/>
                </a:cubicBezTo>
                <a:cubicBezTo>
                  <a:pt x="211365" y="2457840"/>
                  <a:pt x="9648" y="2338449"/>
                  <a:pt x="0" y="2082288"/>
                </a:cubicBezTo>
                <a:cubicBezTo>
                  <a:pt x="-1521" y="1903780"/>
                  <a:pt x="-20987" y="1784214"/>
                  <a:pt x="0" y="1543670"/>
                </a:cubicBezTo>
                <a:cubicBezTo>
                  <a:pt x="20987" y="1303126"/>
                  <a:pt x="-1469" y="1178590"/>
                  <a:pt x="0" y="1005051"/>
                </a:cubicBezTo>
                <a:cubicBezTo>
                  <a:pt x="1469" y="831512"/>
                  <a:pt x="27426" y="683896"/>
                  <a:pt x="0" y="416458"/>
                </a:cubicBezTo>
                <a:close/>
              </a:path>
              <a:path w="5221372" h="2498746" stroke="0" extrusionOk="0">
                <a:moveTo>
                  <a:pt x="0" y="416458"/>
                </a:moveTo>
                <a:cubicBezTo>
                  <a:pt x="-10970" y="223864"/>
                  <a:pt x="204998" y="6126"/>
                  <a:pt x="416458" y="0"/>
                </a:cubicBezTo>
                <a:cubicBezTo>
                  <a:pt x="641890" y="-952"/>
                  <a:pt x="862838" y="-15878"/>
                  <a:pt x="999496" y="0"/>
                </a:cubicBezTo>
                <a:cubicBezTo>
                  <a:pt x="1136154" y="15878"/>
                  <a:pt x="1371817" y="-31708"/>
                  <a:pt x="1714187" y="0"/>
                </a:cubicBezTo>
                <a:cubicBezTo>
                  <a:pt x="2056557" y="31708"/>
                  <a:pt x="2061977" y="-25867"/>
                  <a:pt x="2297225" y="0"/>
                </a:cubicBezTo>
                <a:cubicBezTo>
                  <a:pt x="2532473" y="25867"/>
                  <a:pt x="2605727" y="-17386"/>
                  <a:pt x="2792493" y="0"/>
                </a:cubicBezTo>
                <a:cubicBezTo>
                  <a:pt x="2979259" y="17386"/>
                  <a:pt x="3248332" y="25612"/>
                  <a:pt x="3463300" y="0"/>
                </a:cubicBezTo>
                <a:cubicBezTo>
                  <a:pt x="3678268" y="-25612"/>
                  <a:pt x="3995124" y="-30204"/>
                  <a:pt x="4177992" y="0"/>
                </a:cubicBezTo>
                <a:cubicBezTo>
                  <a:pt x="4360860" y="30204"/>
                  <a:pt x="4585720" y="-17146"/>
                  <a:pt x="4804914" y="0"/>
                </a:cubicBezTo>
                <a:cubicBezTo>
                  <a:pt x="5023432" y="-5920"/>
                  <a:pt x="5259158" y="174654"/>
                  <a:pt x="5221372" y="416458"/>
                </a:cubicBezTo>
                <a:cubicBezTo>
                  <a:pt x="5249175" y="546290"/>
                  <a:pt x="5215422" y="835951"/>
                  <a:pt x="5221372" y="1005051"/>
                </a:cubicBezTo>
                <a:cubicBezTo>
                  <a:pt x="5227322" y="1174151"/>
                  <a:pt x="5210230" y="1446270"/>
                  <a:pt x="5221372" y="1593645"/>
                </a:cubicBezTo>
                <a:cubicBezTo>
                  <a:pt x="5232514" y="1741020"/>
                  <a:pt x="5225688" y="1973351"/>
                  <a:pt x="5221372" y="2082288"/>
                </a:cubicBezTo>
                <a:cubicBezTo>
                  <a:pt x="5214781" y="2306418"/>
                  <a:pt x="5008333" y="2486659"/>
                  <a:pt x="4804914" y="2498746"/>
                </a:cubicBezTo>
                <a:cubicBezTo>
                  <a:pt x="4662383" y="2514485"/>
                  <a:pt x="4416390" y="2510509"/>
                  <a:pt x="4309645" y="2498746"/>
                </a:cubicBezTo>
                <a:cubicBezTo>
                  <a:pt x="4202900" y="2486983"/>
                  <a:pt x="3798626" y="2466234"/>
                  <a:pt x="3638839" y="2498746"/>
                </a:cubicBezTo>
                <a:cubicBezTo>
                  <a:pt x="3479052" y="2531258"/>
                  <a:pt x="3309473" y="2492161"/>
                  <a:pt x="3143570" y="2498746"/>
                </a:cubicBezTo>
                <a:cubicBezTo>
                  <a:pt x="2977667" y="2505331"/>
                  <a:pt x="2816208" y="2491915"/>
                  <a:pt x="2560532" y="2498746"/>
                </a:cubicBezTo>
                <a:cubicBezTo>
                  <a:pt x="2304856" y="2505577"/>
                  <a:pt x="2161766" y="2514376"/>
                  <a:pt x="2021379" y="2498746"/>
                </a:cubicBezTo>
                <a:cubicBezTo>
                  <a:pt x="1880992" y="2483116"/>
                  <a:pt x="1686322" y="2473745"/>
                  <a:pt x="1438341" y="2498746"/>
                </a:cubicBezTo>
                <a:cubicBezTo>
                  <a:pt x="1190360" y="2523747"/>
                  <a:pt x="922100" y="2468912"/>
                  <a:pt x="416458" y="2498746"/>
                </a:cubicBezTo>
                <a:cubicBezTo>
                  <a:pt x="150204" y="2494866"/>
                  <a:pt x="19036" y="2315056"/>
                  <a:pt x="0" y="2082288"/>
                </a:cubicBezTo>
                <a:cubicBezTo>
                  <a:pt x="12999" y="1839078"/>
                  <a:pt x="-15401" y="1665084"/>
                  <a:pt x="0" y="1543670"/>
                </a:cubicBezTo>
                <a:cubicBezTo>
                  <a:pt x="15401" y="1422256"/>
                  <a:pt x="-3758" y="1176850"/>
                  <a:pt x="0" y="1038368"/>
                </a:cubicBezTo>
                <a:cubicBezTo>
                  <a:pt x="3758" y="899886"/>
                  <a:pt x="4978" y="720671"/>
                  <a:pt x="0" y="41645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Cả hai bạn đều nhìn thấy bà đang xách đồ rất nặng, một bạn nói: “Chúng mình xách đồ giúp bà đi.”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8018B-BCDC-4A5D-88A3-13F573B8D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604" y="1336818"/>
            <a:ext cx="4163253" cy="36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572</Words>
  <Application>Microsoft Office PowerPoint</Application>
  <PresentationFormat>Widescreen</PresentationFormat>
  <Paragraphs>54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2022-07-20T06:52:57Z</dcterms:created>
  <dcterms:modified xsi:type="dcterms:W3CDTF">2022-10-12T21:35:50Z</dcterms:modified>
</cp:coreProperties>
</file>