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87" r:id="rId2"/>
    <p:sldId id="257" r:id="rId3"/>
    <p:sldId id="288" r:id="rId4"/>
    <p:sldId id="259" r:id="rId5"/>
    <p:sldId id="266" r:id="rId6"/>
    <p:sldId id="294" r:id="rId7"/>
    <p:sldId id="262" r:id="rId8"/>
    <p:sldId id="277" r:id="rId9"/>
    <p:sldId id="276" r:id="rId10"/>
    <p:sldId id="289" r:id="rId11"/>
    <p:sldId id="280" r:id="rId12"/>
    <p:sldId id="281" r:id="rId13"/>
    <p:sldId id="290" r:id="rId14"/>
    <p:sldId id="282" r:id="rId15"/>
    <p:sldId id="291" r:id="rId16"/>
    <p:sldId id="283" r:id="rId17"/>
    <p:sldId id="284" r:id="rId18"/>
    <p:sldId id="292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8749B-3CAC-4240-A381-9ED509CC998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6948C-120A-4DC4-ABA5-898F401C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7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16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3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0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9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8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7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4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4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2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3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8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94812" y="990789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7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42" y="3190409"/>
            <a:ext cx="4676052" cy="36675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8408D6-3D10-4C49-8AC5-14FC4BA7416C}"/>
              </a:ext>
            </a:extLst>
          </p:cNvPr>
          <p:cNvSpPr/>
          <p:nvPr/>
        </p:nvSpPr>
        <p:spPr>
          <a:xfrm>
            <a:off x="1314730" y="1621721"/>
            <a:ext cx="9617123" cy="15364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u="sng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 huống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Mẹ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Ân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Ân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Ân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 lạnh ?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Ân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0343AA0-BC4F-437F-BC5C-435842CF7536}"/>
              </a:ext>
            </a:extLst>
          </p:cNvPr>
          <p:cNvSpPr/>
          <p:nvPr/>
        </p:nvSpPr>
        <p:spPr>
          <a:xfrm>
            <a:off x="6329448" y="3082309"/>
            <a:ext cx="5243853" cy="3614623"/>
          </a:xfrm>
          <a:prstGeom prst="cloudCallout">
            <a:avLst>
              <a:gd name="adj1" fmla="val -72424"/>
              <a:gd name="adj2" fmla="val 2473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 toàn, sạch sẽ và giúp giữ cho chúng tươi lâu hơn.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1044" y="1076273"/>
            <a:ext cx="63203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42" y="805219"/>
            <a:ext cx="739353" cy="7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2258" y="1103790"/>
            <a:ext cx="390542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20" y="789335"/>
            <a:ext cx="1132938" cy="102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7796"/>
            <a:ext cx="8373932" cy="4500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2257" y="1526799"/>
            <a:ext cx="8529849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1. Cho biết cách cất giữ, bảo quản thức ăn, đồ uống và đồ dùng trong gia đình Minh.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397" y="2296434"/>
            <a:ext cx="3316011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-Gia đình Minh làm gì sau bữa ăn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0" y="3255355"/>
            <a:ext cx="3316011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-Những việc làm nào là cất giữ, bảo quản đồ ăn đúng cách?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399" y="4563425"/>
            <a:ext cx="3316011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-Sữa chua phải cất ở đâu?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4398" y="5502163"/>
            <a:ext cx="3316011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-Tại sao phải để dầu ăn đúng kệ gia vị?</a:t>
            </a:r>
          </a:p>
        </p:txBody>
      </p:sp>
    </p:spTree>
    <p:extLst>
      <p:ext uri="{BB962C8B-B14F-4D97-AF65-F5344CB8AC3E}">
        <p14:creationId xmlns:p14="http://schemas.microsoft.com/office/powerpoint/2010/main" val="19299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06472" y="1608555"/>
            <a:ext cx="9294125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2. Nêu một số cách cất giữ, bảo quản thức ăn, đồ uống, đồ dùng để phòng tránh ngộ độc mà em biết.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8" t="12174" r="9637" b="16091"/>
          <a:stretch/>
        </p:blipFill>
        <p:spPr>
          <a:xfrm>
            <a:off x="1869743" y="914399"/>
            <a:ext cx="723332" cy="736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2258" y="1103790"/>
            <a:ext cx="390542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06472" y="2397735"/>
            <a:ext cx="9541453" cy="5170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biết cách nào để cất giữ thức ăn qua đêm mà không bị hỏng? </a:t>
            </a: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6472" y="3193743"/>
            <a:ext cx="6878320" cy="480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Nước tẩy rửa nên để ở đâu cho an toàn?</a:t>
            </a:r>
            <a:endParaRPr lang="en-US" sz="2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6472" y="2786393"/>
            <a:ext cx="7874758" cy="5170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Trái cây nên cất ở đâu để không bị nhanh hỏng?</a:t>
            </a:r>
            <a:endParaRPr lang="en-US" sz="2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9442"/>
            <a:ext cx="4840406" cy="29485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B01A6D-0015-4F81-AB7F-937680C8B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33" b="7656"/>
          <a:stretch/>
        </p:blipFill>
        <p:spPr>
          <a:xfrm>
            <a:off x="4885793" y="3760048"/>
            <a:ext cx="3443786" cy="3097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37" y="3760049"/>
            <a:ext cx="3583694" cy="3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NXH Bai 3 Phongchong ngodocCach bao q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03" y="19914"/>
            <a:ext cx="12156597" cy="6838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03" y="19914"/>
            <a:ext cx="121920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cách bảo quản thức ăn, đồ uống, đồ dùng để phòng tránh ngộ độc.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934298"/>
            <a:ext cx="932598" cy="880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6723" y="1160555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6070" y="1622220"/>
            <a:ext cx="729631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Quan sát hình và chia sẻ cách nhận biết về thức ăn, đồ uống … an toàn.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2691035"/>
            <a:ext cx="9141228" cy="4135317"/>
          </a:xfrm>
          <a:prstGeom prst="rect">
            <a:avLst/>
          </a:prstGeom>
        </p:spPr>
      </p:pic>
      <p:sp>
        <p:nvSpPr>
          <p:cNvPr id="15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106711" y="2822779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5612269" y="2771692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9116276" y="3525358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6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934298"/>
            <a:ext cx="932598" cy="880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6723" y="1166520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2691035"/>
            <a:ext cx="9141228" cy="4135317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3106711" y="2822779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/>
          <p:cNvSpPr/>
          <p:nvPr/>
        </p:nvSpPr>
        <p:spPr>
          <a:xfrm>
            <a:off x="2456598" y="1620630"/>
            <a:ext cx="867997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Kết luận: </a:t>
            </a:r>
            <a:r>
              <a:rPr kumimoji="0" lang="en-US" sz="240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trọng, giúp chúng 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hàng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2400" i="0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lượng và vệ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5609584" y="2767401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Up 7">
            <a:extLst>
              <a:ext uri="{FF2B5EF4-FFF2-40B4-BE49-F238E27FC236}">
                <a16:creationId xmlns:a16="http://schemas.microsoft.com/office/drawing/2014/main" id="{E7175A18-A9B3-4741-966E-F19F617067BB}"/>
              </a:ext>
            </a:extLst>
          </p:cNvPr>
          <p:cNvSpPr/>
          <p:nvPr/>
        </p:nvSpPr>
        <p:spPr>
          <a:xfrm flipV="1">
            <a:off x="9133548" y="3519735"/>
            <a:ext cx="741957" cy="1116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1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15905" y="1580389"/>
            <a:ext cx="523969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sẽ làm gì trong tình huống sau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26" y="2123322"/>
            <a:ext cx="6608617" cy="471435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B9B57D6F-9958-43C7-B8FF-A8E4924254BE}"/>
              </a:ext>
            </a:extLst>
          </p:cNvPr>
          <p:cNvSpPr txBox="1"/>
          <p:nvPr/>
        </p:nvSpPr>
        <p:spPr>
          <a:xfrm>
            <a:off x="2715905" y="1620547"/>
            <a:ext cx="696035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25" y="934298"/>
            <a:ext cx="932598" cy="880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6723" y="1166520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41087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34018" y="1220191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2944" y="1766612"/>
            <a:ext cx="8226207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Tìm hiểu và ghi lại 1 số đồ dùng, thức ăn, đồ uống trong gia đình em có thể gây ngộ độc nếu không được cất giữ, bảo quản cẩn thận.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903792"/>
            <a:ext cx="932597" cy="1053713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29CD9FA2-CA0E-42B0-9478-97E088DFDE3D}"/>
              </a:ext>
            </a:extLst>
          </p:cNvPr>
          <p:cNvSpPr txBox="1"/>
          <p:nvPr/>
        </p:nvSpPr>
        <p:spPr>
          <a:xfrm>
            <a:off x="4007500" y="3051697"/>
            <a:ext cx="4231589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-Sữa tươi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-Sữa chua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noProof="0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-Trái cây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i="0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-Cơm</a:t>
            </a:r>
            <a:endParaRPr kumimoji="0" lang="en-US" altLang="zh-CN" sz="240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-…</a:t>
            </a:r>
          </a:p>
        </p:txBody>
      </p:sp>
    </p:spTree>
    <p:extLst>
      <p:ext uri="{BB962C8B-B14F-4D97-AF65-F5344CB8AC3E}">
        <p14:creationId xmlns:p14="http://schemas.microsoft.com/office/powerpoint/2010/main" val="35911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34018" y="1700175"/>
            <a:ext cx="8541752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Đề xuất với người thân những việc nên làm để phòng tránh ngộ độc qua đường ăn uống.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903792"/>
            <a:ext cx="932597" cy="10537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34018" y="1220191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vận dụng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34017" y="2663943"/>
            <a:ext cx="8718255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Rửa sạch tay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thực phẩm, rau xanh tươi sống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bề mặt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dụng cụ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4017" y="3539757"/>
            <a:ext cx="871825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Đi chợ buổi s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để mua được thực phẩm còn tươi mới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4017" y="4005055"/>
            <a:ext cx="871825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Rửa sạch rau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củ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rồi mới thái nhỏ 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4017" y="4511537"/>
            <a:ext cx="871825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Không để lẫn thực phẩm sống với thức ăn đã nấu chín 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34017" y="5018019"/>
            <a:ext cx="8718255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Ăn ngay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khi nấu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và chuẩn bị đồ ăn xong</a:t>
            </a:r>
            <a:endParaRPr lang="en-US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4018" y="5408121"/>
            <a:ext cx="8718255" cy="57785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Bọc kín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thức ăn trước khi cất vào tủ lạnh 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51652"/>
            <a:ext cx="9022811" cy="5606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791" y="1432505"/>
            <a:ext cx="3108234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TỔNG KẾT</a:t>
            </a:r>
            <a:endParaRPr lang="en-US" sz="2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83585" y="1251652"/>
            <a:ext cx="3384645" cy="76576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Củng cố, dặn dò</a:t>
            </a:r>
            <a:endParaRPr lang="en-US" sz="32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761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15" y="1023178"/>
            <a:ext cx="893207" cy="954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77722" y="1160075"/>
            <a:ext cx="6320330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Hoạt động mở đầu </a:t>
            </a:r>
          </a:p>
        </p:txBody>
      </p:sp>
      <p:pic>
        <p:nvPicPr>
          <p:cNvPr id="5" name="Picture 4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id="{C9DD1BC7-E240-46FE-AED9-774EF9E80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81" y="2636648"/>
            <a:ext cx="3167295" cy="1893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2885227"/>
            <a:ext cx="2952186" cy="3398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45" y="4702315"/>
            <a:ext cx="3606165" cy="2155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46" y="4409440"/>
            <a:ext cx="4640128" cy="244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51" y="2283084"/>
            <a:ext cx="3806623" cy="21263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7723" y="1660098"/>
            <a:ext cx="5540135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đã từng thấy ai bị ngộ độc chưa ?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Vì sao người đó bị ngộ độc ?</a:t>
            </a:r>
          </a:p>
        </p:txBody>
      </p:sp>
    </p:spTree>
    <p:extLst>
      <p:ext uri="{BB962C8B-B14F-4D97-AF65-F5344CB8AC3E}">
        <p14:creationId xmlns:p14="http://schemas.microsoft.com/office/powerpoint/2010/main" val="424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96" y="1596789"/>
            <a:ext cx="11305717" cy="4476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161936" y="3206749"/>
            <a:ext cx="798103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Ngộ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Vậy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ở nhà, chúng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hiểu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3: Phòng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51546" y="421863"/>
            <a:ext cx="8543499" cy="5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	Bài 3 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tránh ngộ độc khi ở nhà (tiết 1)	</a:t>
            </a:r>
          </a:p>
        </p:txBody>
      </p:sp>
    </p:spTree>
    <p:extLst>
      <p:ext uri="{BB962C8B-B14F-4D97-AF65-F5344CB8AC3E}">
        <p14:creationId xmlns:p14="http://schemas.microsoft.com/office/powerpoint/2010/main" val="5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8610" y="1087205"/>
            <a:ext cx="353693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20" y="810551"/>
            <a:ext cx="1119290" cy="101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66" y="2006223"/>
            <a:ext cx="6648627" cy="4807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8610" y="1518043"/>
            <a:ext cx="783143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1. Tìm hiểu lí do gây ngộ độc qua đường ăn uống.</a:t>
            </a:r>
          </a:p>
        </p:txBody>
      </p:sp>
      <p:sp>
        <p:nvSpPr>
          <p:cNvPr id="10" name="Rectangle 4"/>
          <p:cNvSpPr/>
          <p:nvPr/>
        </p:nvSpPr>
        <p:spPr>
          <a:xfrm>
            <a:off x="1711126" y="5613292"/>
            <a:ext cx="9324755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</a:t>
            </a:r>
            <a:r>
              <a:rPr kumimoji="0" lang="en-US" sz="2400" b="0" i="0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: Ăn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thiu;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cách;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dẫn…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57" y="2346839"/>
            <a:ext cx="2123003" cy="1916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0" y="2427174"/>
            <a:ext cx="2066395" cy="1701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71" y="2382478"/>
            <a:ext cx="2125178" cy="1961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63" y="4540696"/>
            <a:ext cx="3020534" cy="2273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56" y="4585392"/>
            <a:ext cx="2322295" cy="2228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11" y="4655570"/>
            <a:ext cx="3700594" cy="22024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96575" y="1551481"/>
            <a:ext cx="11018292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2. Quan sát các hình dưới đây và cho biết tên 1 số thức ăn, đồ uống, đồ dùng … không được cất giữ, bảo quản cẩn thận có thể gây ngộ độc.</a:t>
            </a: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1816570" y="4003199"/>
            <a:ext cx="2386337" cy="54909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051504" y="3481730"/>
            <a:ext cx="2348088" cy="46284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8530096" y="3481730"/>
            <a:ext cx="2408569" cy="8618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đồ chưa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1321992" y="5918557"/>
            <a:ext cx="3189704" cy="5475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bị ruồi đậu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8021171" y="5951172"/>
            <a:ext cx="2701878" cy="6895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12921" r="12193" b="18502"/>
          <a:stretch/>
        </p:blipFill>
        <p:spPr>
          <a:xfrm>
            <a:off x="1910687" y="941695"/>
            <a:ext cx="641444" cy="6960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88610" y="1087205"/>
            <a:ext cx="353693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5247360" y="5178632"/>
            <a:ext cx="2367321" cy="7118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Để kẹo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57" y="2346839"/>
            <a:ext cx="2123003" cy="1916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0" y="2427174"/>
            <a:ext cx="2066395" cy="17019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71" y="2382478"/>
            <a:ext cx="2125178" cy="1961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63" y="4540696"/>
            <a:ext cx="3020534" cy="2273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56" y="4585392"/>
            <a:ext cx="2322295" cy="2228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11" y="4655570"/>
            <a:ext cx="3700594" cy="2202430"/>
          </a:xfrm>
          <a:prstGeom prst="rect">
            <a:avLst/>
          </a:prstGeom>
        </p:spPr>
      </p:pic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3412FB9E-D210-49D1-83D7-978979A1D7E4}"/>
              </a:ext>
            </a:extLst>
          </p:cNvPr>
          <p:cNvSpPr/>
          <p:nvPr/>
        </p:nvSpPr>
        <p:spPr>
          <a:xfrm>
            <a:off x="1816570" y="4003199"/>
            <a:ext cx="2386337" cy="549098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1310DD7D-97FE-4533-81D3-4C1A319011CE}"/>
              </a:ext>
            </a:extLst>
          </p:cNvPr>
          <p:cNvSpPr/>
          <p:nvPr/>
        </p:nvSpPr>
        <p:spPr>
          <a:xfrm>
            <a:off x="5051504" y="3481730"/>
            <a:ext cx="2348088" cy="46284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8530096" y="3481730"/>
            <a:ext cx="2408569" cy="8618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đồ chưa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5B553CC9-B099-4B17-BF86-5E21672800D6}"/>
              </a:ext>
            </a:extLst>
          </p:cNvPr>
          <p:cNvSpPr/>
          <p:nvPr/>
        </p:nvSpPr>
        <p:spPr>
          <a:xfrm>
            <a:off x="1321992" y="5918557"/>
            <a:ext cx="3189704" cy="5475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bị ruồi đậu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9">
            <a:extLst>
              <a:ext uri="{FF2B5EF4-FFF2-40B4-BE49-F238E27FC236}">
                <a16:creationId xmlns:a16="http://schemas.microsoft.com/office/drawing/2014/main" id="{34E46266-8AA5-475B-A32E-4B6E7B806820}"/>
              </a:ext>
            </a:extLst>
          </p:cNvPr>
          <p:cNvSpPr/>
          <p:nvPr/>
        </p:nvSpPr>
        <p:spPr>
          <a:xfrm>
            <a:off x="8021171" y="5951172"/>
            <a:ext cx="2701878" cy="6895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12921" r="12193" b="18502"/>
          <a:stretch/>
        </p:blipFill>
        <p:spPr>
          <a:xfrm>
            <a:off x="1910687" y="941695"/>
            <a:ext cx="641444" cy="6960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688610" y="1087205"/>
            <a:ext cx="3536938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khám phá 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5E540201-AF36-4231-87B8-E408B38E91C6}"/>
              </a:ext>
            </a:extLst>
          </p:cNvPr>
          <p:cNvSpPr/>
          <p:nvPr/>
        </p:nvSpPr>
        <p:spPr>
          <a:xfrm>
            <a:off x="5247360" y="5178632"/>
            <a:ext cx="2367321" cy="71184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Để kẹo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2131" y="1474993"/>
            <a:ext cx="8824357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Dấu hiệu nào cho em biết thức ăn, đồ uống bị hỏng, ôi thiu?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0822" y="1875535"/>
            <a:ext cx="7834223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Dấu hiệu: mốc, thối, ôi thiu, mùi lạ, chuyển màu, …</a:t>
            </a:r>
          </a:p>
        </p:txBody>
      </p:sp>
    </p:spTree>
    <p:extLst>
      <p:ext uri="{BB962C8B-B14F-4D97-AF65-F5344CB8AC3E}">
        <p14:creationId xmlns:p14="http://schemas.microsoft.com/office/powerpoint/2010/main" val="222736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0" y="716869"/>
            <a:ext cx="1028132" cy="970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29324" y="1061287"/>
            <a:ext cx="4051004" cy="46166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thực hành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7480" y="1640114"/>
            <a:ext cx="10085696" cy="8309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và kể tên một số thức ăn, đồ uống, đồ dùng khác có thể gây ngộ độc nếu cất giữ, bảo quản không cẩn thận.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46022" y="2332181"/>
            <a:ext cx="2084740" cy="2720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695" y="5056139"/>
            <a:ext cx="2969394" cy="1801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78" y="2641735"/>
            <a:ext cx="3507910" cy="197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51" y="4785559"/>
            <a:ext cx="3202137" cy="21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64928" y="1463865"/>
            <a:ext cx="2517097" cy="4924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600" b="1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TỔNG KẾT</a:t>
            </a:r>
            <a:endParaRPr lang="en-US" sz="2600" b="1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90" y="2303009"/>
            <a:ext cx="7959409" cy="271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1646830" y="3193576"/>
            <a:ext cx="9144000" cy="36644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27061" y="1349636"/>
            <a:ext cx="3729251" cy="1175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Nhắc nhở, dặn dò</a:t>
            </a:r>
            <a:endParaRPr lang="en-US" sz="32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977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1594</TotalTime>
  <Words>873</Words>
  <Application>Microsoft Office PowerPoint</Application>
  <PresentationFormat>Widescreen</PresentationFormat>
  <Paragraphs>78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SLIRA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Administrator</cp:lastModifiedBy>
  <cp:revision>345</cp:revision>
  <dcterms:created xsi:type="dcterms:W3CDTF">2021-06-08T07:37:38Z</dcterms:created>
  <dcterms:modified xsi:type="dcterms:W3CDTF">2024-07-09T16:51:30Z</dcterms:modified>
</cp:coreProperties>
</file>