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61" r:id="rId3"/>
    <p:sldId id="263" r:id="rId4"/>
    <p:sldId id="262" r:id="rId5"/>
    <p:sldId id="264" r:id="rId6"/>
    <p:sldId id="265" r:id="rId7"/>
    <p:sldId id="266" r:id="rId8"/>
    <p:sldId id="267" r:id="rId9"/>
    <p:sldId id="268" r:id="rId10"/>
    <p:sldId id="269" r:id="rId11"/>
    <p:sldId id="270" r:id="rId12"/>
    <p:sldId id="271"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64" d="100"/>
          <a:sy n="64" d="100"/>
        </p:scale>
        <p:origin x="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30.jpeg"/><Relationship Id="rId5" Type="http://schemas.microsoft.com/office/2007/relationships/hdphoto" Target="../media/hdphoto14.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jpeg"/><Relationship Id="rId5" Type="http://schemas.microsoft.com/office/2007/relationships/hdphoto" Target="../media/hdphoto16.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 Id="rId9"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9.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6.jpeg"/><Relationship Id="rId5" Type="http://schemas.microsoft.com/office/2007/relationships/hdphoto" Target="../media/hdphoto12.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8.jpeg"/><Relationship Id="rId5" Type="http://schemas.microsoft.com/office/2007/relationships/hdphoto" Target="../media/hdphoto13.wdp"/><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a:extLst>
              <a:ext uri="{FF2B5EF4-FFF2-40B4-BE49-F238E27FC236}">
                <a16:creationId xmlns:a16="http://schemas.microsoft.com/office/drawing/2014/main" id="{2E5910A4-4648-45A7-A1E5-287DDCC00F12}"/>
              </a:ext>
            </a:extLst>
          </p:cNvPr>
          <p:cNvSpPr txBox="1"/>
          <p:nvPr/>
        </p:nvSpPr>
        <p:spPr>
          <a:xfrm>
            <a:off x="58057" y="2046515"/>
            <a:ext cx="4789714" cy="2123658"/>
          </a:xfrm>
          <a:prstGeom prst="rect">
            <a:avLst/>
          </a:prstGeom>
          <a:noFill/>
        </p:spPr>
        <p:txBody>
          <a:bodyPr wrap="square" rtlCol="0">
            <a:spAutoFit/>
          </a:bodyPr>
          <a:lstStyle/>
          <a:p>
            <a:pPr algn="ctr"/>
            <a:r>
              <a:rPr lang="vi-VN" sz="6600" dirty="0">
                <a:solidFill>
                  <a:srgbClr val="002060"/>
                </a:solidFill>
                <a:latin typeface="+mj-lt"/>
              </a:rPr>
              <a:t>QUÝ TRỌNG THỜI GIAN</a:t>
            </a:r>
          </a:p>
        </p:txBody>
      </p:sp>
    </p:spTree>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p>
        </p:txBody>
      </p:sp>
      <p:pic>
        <p:nvPicPr>
          <p:cNvPr id="6" name="Picture 5">
            <a:extLst>
              <a:ext uri="{FF2B5EF4-FFF2-40B4-BE49-F238E27FC236}">
                <a16:creationId xmlns:a16="http://schemas.microsoft.com/office/drawing/2014/main"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D184A708-FDDF-44B3-9D1D-27129B274B5D}"/>
                </a:ext>
              </a:extLst>
            </p:cNvPr>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grpSp>
        <p:nvGrpSpPr>
          <p:cNvPr id="13" name="Group 12">
            <a:extLst>
              <a:ext uri="{FF2B5EF4-FFF2-40B4-BE49-F238E27FC236}">
                <a16:creationId xmlns:a16="http://schemas.microsoft.com/office/drawing/2014/main"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a:extLst>
                <a:ext uri="{FF2B5EF4-FFF2-40B4-BE49-F238E27FC236}">
                  <a16:creationId xmlns:a16="http://schemas.microsoft.com/office/drawing/2014/main"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FAEA7FC4-D621-4497-85F5-AC3F607BFD6A}"/>
              </a:ext>
            </a:extLst>
          </p:cNvPr>
          <p:cNvSpPr txBox="1"/>
          <p:nvPr/>
        </p:nvSpPr>
        <p:spPr>
          <a:xfrm>
            <a:off x="1493281" y="1353956"/>
            <a:ext cx="5099473"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p>
        </p:txBody>
      </p:sp>
      <p:grpSp>
        <p:nvGrpSpPr>
          <p:cNvPr id="22" name="Group 21">
            <a:extLst>
              <a:ext uri="{FF2B5EF4-FFF2-40B4-BE49-F238E27FC236}">
                <a16:creationId xmlns:a16="http://schemas.microsoft.com/office/drawing/2014/main"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id="{9A44C120-836E-4914-8AA9-E2FFE2B02399}"/>
                </a:ext>
              </a:extLst>
            </p:cNvPr>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p>
          </p:txBody>
        </p:sp>
        <p:sp>
          <p:nvSpPr>
            <p:cNvPr id="18" name="TextBox 17">
              <a:extLst>
                <a:ext uri="{FF2B5EF4-FFF2-40B4-BE49-F238E27FC236}">
                  <a16:creationId xmlns:a16="http://schemas.microsoft.com/office/drawing/2014/main"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p>
          </p:txBody>
        </p:sp>
        <p:sp>
          <p:nvSpPr>
            <p:cNvPr id="19" name="TextBox 18">
              <a:extLst>
                <a:ext uri="{FF2B5EF4-FFF2-40B4-BE49-F238E27FC236}">
                  <a16:creationId xmlns:a16="http://schemas.microsoft.com/office/drawing/2014/main"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p>
          </p:txBody>
        </p:sp>
        <p:sp>
          <p:nvSpPr>
            <p:cNvPr id="21" name="TextBox 20">
              <a:extLst>
                <a:ext uri="{FF2B5EF4-FFF2-40B4-BE49-F238E27FC236}">
                  <a16:creationId xmlns:a16="http://schemas.microsoft.com/office/drawing/2014/main"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p>
          </p:txBody>
        </p:sp>
      </p:grpSp>
      <p:pic>
        <p:nvPicPr>
          <p:cNvPr id="23"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p>
        </p:txBody>
      </p:sp>
      <p:sp>
        <p:nvSpPr>
          <p:cNvPr id="25" name="TextBox 24">
            <a:extLst>
              <a:ext uri="{FF2B5EF4-FFF2-40B4-BE49-F238E27FC236}">
                <a16:creationId xmlns:a16="http://schemas.microsoft.com/office/drawing/2014/main"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a:extLst>
              <a:ext uri="{FF2B5EF4-FFF2-40B4-BE49-F238E27FC236}">
                <a16:creationId xmlns:a16="http://schemas.microsoft.com/office/drawing/2014/main"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Theo em, vì sao cần quý trọng thời gian?</a:t>
            </a:r>
          </a:p>
        </p:txBody>
      </p:sp>
      <p:sp>
        <p:nvSpPr>
          <p:cNvPr id="28" name="Scroll: Horizontal 27">
            <a:extLst>
              <a:ext uri="{FF2B5EF4-FFF2-40B4-BE49-F238E27FC236}">
                <a16:creationId xmlns:a16="http://schemas.microsoft.com/office/drawing/2014/main"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569825" y="420298"/>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p>
        </p:txBody>
      </p:sp>
      <p:pic>
        <p:nvPicPr>
          <p:cNvPr id="2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p>
        </p:txBody>
      </p:sp>
      <p:sp>
        <p:nvSpPr>
          <p:cNvPr id="24" name="TextBox 23">
            <a:extLst>
              <a:ext uri="{FF2B5EF4-FFF2-40B4-BE49-F238E27FC236}">
                <a16:creationId xmlns:a16="http://schemas.microsoft.com/office/drawing/2014/main"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p>
        </p:txBody>
      </p:sp>
      <p:sp>
        <p:nvSpPr>
          <p:cNvPr id="25" name="TextBox 24">
            <a:extLst>
              <a:ext uri="{FF2B5EF4-FFF2-40B4-BE49-F238E27FC236}">
                <a16:creationId xmlns:a16="http://schemas.microsoft.com/office/drawing/2014/main"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p>
        </p:txBody>
      </p:sp>
      <p:grpSp>
        <p:nvGrpSpPr>
          <p:cNvPr id="30" name="Group 29">
            <a:extLst>
              <a:ext uri="{FF2B5EF4-FFF2-40B4-BE49-F238E27FC236}">
                <a16:creationId xmlns:a16="http://schemas.microsoft.com/office/drawing/2014/main"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p>
        </p:txBody>
      </p:sp>
      <p:sp>
        <p:nvSpPr>
          <p:cNvPr id="29" name="TextBox 28">
            <a:extLst>
              <a:ext uri="{FF2B5EF4-FFF2-40B4-BE49-F238E27FC236}">
                <a16:creationId xmlns:a16="http://schemas.microsoft.com/office/drawing/2014/main"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p>
        </p:txBody>
      </p:sp>
      <p:sp>
        <p:nvSpPr>
          <p:cNvPr id="31" name="Scroll: Horizontal 30">
            <a:extLst>
              <a:ext uri="{FF2B5EF4-FFF2-40B4-BE49-F238E27FC236}">
                <a16:creationId xmlns:a16="http://schemas.microsoft.com/office/drawing/2014/main"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pic>
        <p:nvPicPr>
          <p:cNvPr id="7" name="Picture 6">
            <a:extLst>
              <a:ext uri="{FF2B5EF4-FFF2-40B4-BE49-F238E27FC236}">
                <a16:creationId xmlns:a16="http://schemas.microsoft.com/office/drawing/2014/main"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p>
        </p:txBody>
      </p:sp>
      <p:sp>
        <p:nvSpPr>
          <p:cNvPr id="9" name="TextBox 8">
            <a:extLst>
              <a:ext uri="{FF2B5EF4-FFF2-40B4-BE49-F238E27FC236}">
                <a16:creationId xmlns:a16="http://schemas.microsoft.com/office/drawing/2014/main"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0CF453-7A03-4EAF-BFB5-0A93D71931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sp>
        <p:nvSpPr>
          <p:cNvPr id="8" name="TextBox 7">
            <a:extLst>
              <a:ext uri="{FF2B5EF4-FFF2-40B4-BE49-F238E27FC236}">
                <a16:creationId xmlns:a16="http://schemas.microsoft.com/office/drawing/2014/main"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p>
        </p:txBody>
      </p:sp>
      <p:sp>
        <p:nvSpPr>
          <p:cNvPr id="9" name="TextBox 8">
            <a:extLst>
              <a:ext uri="{FF2B5EF4-FFF2-40B4-BE49-F238E27FC236}">
                <a16:creationId xmlns:a16="http://schemas.microsoft.com/office/drawing/2014/main"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a:extLst>
              <a:ext uri="{FF2B5EF4-FFF2-40B4-BE49-F238E27FC236}">
                <a16:creationId xmlns:a16="http://schemas.microsoft.com/office/drawing/2014/main"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a:extLst>
                  <a:ext uri="{FF2B5EF4-FFF2-40B4-BE49-F238E27FC236}">
                    <a16:creationId xmlns:a16="http://schemas.microsoft.com/office/drawing/2014/main"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p>
            </p:txBody>
          </p:sp>
        </p:grpSp>
      </p:grpSp>
      <p:sp>
        <p:nvSpPr>
          <p:cNvPr id="13" name="TextBox 12">
            <a:extLst>
              <a:ext uri="{FF2B5EF4-FFF2-40B4-BE49-F238E27FC236}">
                <a16:creationId xmlns:a16="http://schemas.microsoft.com/office/drawing/2014/main"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Ảnh hưởng đến sức khỏe.</a:t>
            </a:r>
          </a:p>
        </p:txBody>
      </p:sp>
      <p:sp>
        <p:nvSpPr>
          <p:cNvPr id="14" name="TextBox 13">
            <a:extLst>
              <a:ext uri="{FF2B5EF4-FFF2-40B4-BE49-F238E27FC236}">
                <a16:creationId xmlns:a16="http://schemas.microsoft.com/office/drawing/2014/main"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p>
        </p:txBody>
      </p:sp>
      <p:sp>
        <p:nvSpPr>
          <p:cNvPr id="15" name="TextBox 14">
            <a:extLst>
              <a:ext uri="{FF2B5EF4-FFF2-40B4-BE49-F238E27FC236}">
                <a16:creationId xmlns:a16="http://schemas.microsoft.com/office/drawing/2014/main"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a:extLst>
                <a:ext uri="{FF2B5EF4-FFF2-40B4-BE49-F238E27FC236}">
                  <a16:creationId xmlns:a16="http://schemas.microsoft.com/office/drawing/2014/main"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id="{D40AB892-5F28-4150-93E3-000363D4C3EB}"/>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Làm được nhiều việc.</a:t>
            </a:r>
          </a:p>
        </p:txBody>
      </p:sp>
      <p:sp>
        <p:nvSpPr>
          <p:cNvPr id="23" name="TextBox 22">
            <a:extLst>
              <a:ext uri="{FF2B5EF4-FFF2-40B4-BE49-F238E27FC236}">
                <a16:creationId xmlns:a16="http://schemas.microsoft.com/office/drawing/2014/main"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Công việc hiệu quả.</a:t>
            </a:r>
          </a:p>
        </p:txBody>
      </p:sp>
      <p:sp>
        <p:nvSpPr>
          <p:cNvPr id="24" name="TextBox 23">
            <a:extLst>
              <a:ext uri="{FF2B5EF4-FFF2-40B4-BE49-F238E27FC236}">
                <a16:creationId xmlns:a16="http://schemas.microsoft.com/office/drawing/2014/main"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Sức khỏe tốt.</a:t>
            </a:r>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a:extLst>
              <a:ext uri="{FF2B5EF4-FFF2-40B4-BE49-F238E27FC236}">
                <a16:creationId xmlns:a16="http://schemas.microsoft.com/office/drawing/2014/main"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TotalTime>
  <Words>725</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Wingdings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28</cp:revision>
  <dcterms:created xsi:type="dcterms:W3CDTF">2021-06-11T02:39:36Z</dcterms:created>
  <dcterms:modified xsi:type="dcterms:W3CDTF">2024-07-09T16:58:58Z</dcterms:modified>
</cp:coreProperties>
</file>