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362" r:id="rId2"/>
    <p:sldId id="261" r:id="rId3"/>
    <p:sldId id="366" r:id="rId4"/>
    <p:sldId id="445" r:id="rId5"/>
    <p:sldId id="407" r:id="rId6"/>
    <p:sldId id="408" r:id="rId7"/>
    <p:sldId id="409" r:id="rId8"/>
    <p:sldId id="410" r:id="rId9"/>
    <p:sldId id="411" r:id="rId10"/>
    <p:sldId id="412" r:id="rId11"/>
    <p:sldId id="413" r:id="rId12"/>
    <p:sldId id="414" r:id="rId13"/>
    <p:sldId id="415" r:id="rId14"/>
    <p:sldId id="416" r:id="rId15"/>
    <p:sldId id="417" r:id="rId16"/>
    <p:sldId id="418" r:id="rId17"/>
    <p:sldId id="419" r:id="rId18"/>
    <p:sldId id="483" r:id="rId19"/>
    <p:sldId id="406" r:id="rId20"/>
    <p:sldId id="421" r:id="rId21"/>
    <p:sldId id="422" r:id="rId22"/>
    <p:sldId id="367" r:id="rId23"/>
    <p:sldId id="365" r:id="rId24"/>
    <p:sldId id="386" r:id="rId25"/>
    <p:sldId id="369" r:id="rId26"/>
    <p:sldId id="370" r:id="rId27"/>
    <p:sldId id="371" r:id="rId28"/>
    <p:sldId id="372" r:id="rId29"/>
    <p:sldId id="373" r:id="rId30"/>
    <p:sldId id="374" r:id="rId31"/>
    <p:sldId id="375" r:id="rId32"/>
    <p:sldId id="279" r:id="rId33"/>
    <p:sldId id="378" r:id="rId34"/>
    <p:sldId id="384" r:id="rId35"/>
    <p:sldId id="385" r:id="rId36"/>
    <p:sldId id="377" r:id="rId37"/>
    <p:sldId id="380" r:id="rId38"/>
    <p:sldId id="381" r:id="rId39"/>
    <p:sldId id="382" r:id="rId40"/>
    <p:sldId id="383" r:id="rId41"/>
    <p:sldId id="270" r:id="rId42"/>
    <p:sldId id="271" r:id="rId43"/>
    <p:sldId id="376"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 Hanh"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B1BC"/>
    <a:srgbClr val="FFD6D8"/>
    <a:srgbClr val="FEEAEA"/>
    <a:srgbClr val="B4EFFF"/>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3" autoAdjust="0"/>
    <p:restoredTop sz="94660"/>
  </p:normalViewPr>
  <p:slideViewPr>
    <p:cSldViewPr snapToGrid="0">
      <p:cViewPr varScale="1">
        <p:scale>
          <a:sx n="64" d="100"/>
          <a:sy n="64" d="100"/>
        </p:scale>
        <p:origin x="564"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2-26T23:00:22.301" idx="1">
    <p:pos x="7768" y="1684"/>
    <p:text/>
  </p:cm>
  <p:cm authorId="1" dt="2023-12-26T23:00:26.682" idx="2">
    <p:pos x="7924" y="1840"/>
    <p:text/>
  </p:cm>
  <p:cm authorId="1" dt="2023-12-26T23:00:44.398" idx="3">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C860A-EC12-4844-8026-4A8FC04790A2}"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2F298-50DA-4931-82C5-3FF5CE030E3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1</a:t>
            </a:r>
          </a:p>
        </p:txBody>
      </p:sp>
      <p:sp>
        <p:nvSpPr>
          <p:cNvPr id="21" name="TextBox 20"/>
          <p:cNvSpPr txBox="1"/>
          <p:nvPr userDrawn="1"/>
        </p:nvSpPr>
        <p:spPr>
          <a:xfrm>
            <a:off x="8680017" y="848207"/>
            <a:ext cx="4225764" cy="341632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QUÊ HƯƠNG EM</a:t>
            </a:r>
          </a:p>
        </p:txBody>
      </p:sp>
      <p:pic>
        <p:nvPicPr>
          <p:cNvPr id="2052" name="Picture 4"/>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9;p3"/>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TextBox 40"/>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23" name="Picture 4" descr="Cute boy with many gesture expressions Premium Vecto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a:fillRect/>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userDrawn="1"/>
        </p:nvSpPr>
        <p:spPr>
          <a:xfrm>
            <a:off x="8283016" y="1100807"/>
            <a:ext cx="3929071" cy="4812600"/>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THỂ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6</a:t>
            </a:r>
          </a:p>
        </p:txBody>
      </p:sp>
      <p:pic>
        <p:nvPicPr>
          <p:cNvPr id="6148" name="Picture 4" descr="Cute boy with many gesture expressions Premium Vecto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a:fillRect/>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a:fillRect/>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a:fillRect/>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a:fillRect/>
          </a:stretch>
        </p:blipFill>
        <p:spPr bwMode="auto">
          <a:xfrm>
            <a:off x="4178295" y="4163016"/>
            <a:ext cx="1370640" cy="20224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39;p3"/>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TextBox 44"/>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8749964" y="921294"/>
            <a:ext cx="3382085" cy="452431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  TÌM    </a:t>
            </a:r>
          </a:p>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  KIẾM </a:t>
            </a:r>
          </a:p>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 SỰ </a:t>
            </a:r>
          </a:p>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CHỦ ĐỀ 7</a:t>
            </a:r>
          </a:p>
        </p:txBody>
      </p:sp>
      <p:pic>
        <p:nvPicPr>
          <p:cNvPr id="7170" name="Picture 2" descr="Happy cute student kid boy with book Premium Vecto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TextBox 2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4" name="Picture 3" descr="A group of toy figurin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4846083" y="946880"/>
            <a:ext cx="7941895" cy="5228098"/>
          </a:xfrm>
          <a:prstGeom prst="rect">
            <a:avLst/>
          </a:prstGeom>
          <a:noFill/>
        </p:spPr>
        <p:txBody>
          <a:bodyPr wrap="square" rtlCol="0">
            <a:spAutoFit/>
          </a:bodyPr>
          <a:lstStyle/>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              TUÂN </a:t>
            </a:r>
          </a:p>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             THỦ </a:t>
            </a:r>
          </a:p>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          QUY ĐỊNH </a:t>
            </a:r>
          </a:p>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89546"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CHỦ ĐỀ 8</a:t>
            </a:r>
          </a:p>
        </p:txBody>
      </p:sp>
      <p:sp>
        <p:nvSpPr>
          <p:cNvPr id="22" name="TextBox 21"/>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defTabSz="914400">
              <a:defRPr>
                <a:cs typeface="+mn-cs"/>
              </a:defRPr>
            </a:lvl1pPr>
          </a:lstStyle>
          <a:p>
            <a:pPr>
              <a:defRPr/>
            </a:pPr>
            <a:fld id="{9C848135-C100-4F9A-968D-95F7D94E2B03}" type="datetimeFigureOut">
              <a:rPr lang="en-US"/>
              <a:t>7/10/2024</a:t>
            </a:fld>
            <a:endParaRPr lang="en-US"/>
          </a:p>
        </p:txBody>
      </p:sp>
      <p:sp>
        <p:nvSpPr>
          <p:cNvPr id="3" name="Footer Placeholder 21"/>
          <p:cNvSpPr>
            <a:spLocks noGrp="1"/>
          </p:cNvSpPr>
          <p:nvPr>
            <p:ph type="ftr" sz="quarter" idx="11"/>
          </p:nvPr>
        </p:nvSpPr>
        <p:spPr/>
        <p:txBody>
          <a:bodyPr/>
          <a:lstStyle>
            <a:lvl1pPr defTabSz="914400">
              <a:defRPr>
                <a:cs typeface="+mn-cs"/>
              </a:defRPr>
            </a:lvl1pPr>
          </a:lstStyle>
          <a:p>
            <a:pPr>
              <a:defRPr/>
            </a:pPr>
            <a:endParaRPr lang="en-US"/>
          </a:p>
        </p:txBody>
      </p:sp>
      <p:sp>
        <p:nvSpPr>
          <p:cNvPr id="4" name="Slide Number Placeholder 17"/>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A9345331-E20B-4A57-BE45-6D84E1A10EDA}" type="slidenum">
              <a:rPr lang="en-US" altLang="en-US"/>
              <a:t>‹#›</a:t>
            </a:fld>
            <a:endParaRPr lang="en-US" altLang="en-US"/>
          </a:p>
        </p:txBody>
      </p:sp>
    </p:spTree>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5" name="TextBox 24"/>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TextBox 19"/>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p:cNvSpPr txBox="1"/>
          <p:nvPr userDrawn="1"/>
        </p:nvSpPr>
        <p:spPr>
          <a:xfrm>
            <a:off x="4675638" y="909619"/>
            <a:ext cx="7536449" cy="6031395"/>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KÍNH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TRỌNG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2</a:t>
            </a:r>
          </a:p>
        </p:txBody>
      </p:sp>
      <p:pic>
        <p:nvPicPr>
          <p:cNvPr id="4" name="Picture 3" descr="A picture containing text, vector graphics&#10;&#10;Description automatically generated"/>
          <p:cNvPicPr>
            <a:picLocks noChangeAspect="1"/>
          </p:cNvPicPr>
          <p:nvPr userDrawn="1"/>
        </p:nvPicPr>
        <p:blipFill>
          <a:blip r:embed="rId2"/>
          <a:stretch>
            <a:fillRect/>
          </a:stretch>
        </p:blipFill>
        <p:spPr>
          <a:xfrm>
            <a:off x="5415966" y="1482254"/>
            <a:ext cx="3929071" cy="3929071"/>
          </a:xfrm>
          <a:prstGeom prst="rect">
            <a:avLst/>
          </a:prstGeom>
        </p:spPr>
      </p:pic>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 name="TextBox 15"/>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8680017" y="848207"/>
            <a:ext cx="4225764" cy="452431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CHỦ ĐỀ 3</a:t>
            </a:r>
          </a:p>
        </p:txBody>
      </p:sp>
      <p:pic>
        <p:nvPicPr>
          <p:cNvPr id="4098" name="Picture 2" descr="Cute children playing at pencil house Premium Vecto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9;p3"/>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TextBox 40"/>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TextBox 2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8680017" y="848207"/>
            <a:ext cx="4225764" cy="6031395"/>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NHẬN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LỖI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VÀ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SỬA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89546"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CHỦ ĐỀ 4</a:t>
            </a:r>
          </a:p>
        </p:txBody>
      </p:sp>
      <p:pic>
        <p:nvPicPr>
          <p:cNvPr id="1026" name="Picture 2" descr="IV: 5 biện pháp có thể giúp trẻ biết nghe lời và xây dựng nhân cách vững  vàng khi lớn lên"/>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39;p3"/>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TextBox 41"/>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4"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5</a:t>
            </a:r>
          </a:p>
        </p:txBody>
      </p:sp>
      <p:sp>
        <p:nvSpPr>
          <p:cNvPr id="19" name="TextBox 18"/>
          <p:cNvSpPr txBox="1"/>
          <p:nvPr userDrawn="1"/>
        </p:nvSpPr>
        <p:spPr>
          <a:xfrm>
            <a:off x="4828038" y="909619"/>
            <a:ext cx="7536449" cy="6031395"/>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BẢO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QUẢN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ĐỒ DÙNG</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CÁ NHÂN VÀ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GIA ĐÌNH</a:t>
            </a:r>
          </a:p>
        </p:txBody>
      </p:sp>
      <p:pic>
        <p:nvPicPr>
          <p:cNvPr id="5122" name="Picture 2"/>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a:fillRect/>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6.wav"/><Relationship Id="rId3" Type="http://schemas.openxmlformats.org/officeDocument/2006/relationships/image" Target="../media/image16.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image" Target="../media/image36.png"/><Relationship Id="rId9" Type="http://schemas.openxmlformats.org/officeDocument/2006/relationships/image" Target="../media/image28.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6.wav"/><Relationship Id="rId3" Type="http://schemas.openxmlformats.org/officeDocument/2006/relationships/image" Target="../media/image16.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image" Target="../media/image38.png"/><Relationship Id="rId9" Type="http://schemas.openxmlformats.org/officeDocument/2006/relationships/image" Target="../media/image28.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6.wav"/><Relationship Id="rId3" Type="http://schemas.openxmlformats.org/officeDocument/2006/relationships/image" Target="../media/image16.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image" Target="../media/image40.png"/><Relationship Id="rId9" Type="http://schemas.openxmlformats.org/officeDocument/2006/relationships/image" Target="../media/image28.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6.svg"/><Relationship Id="rId11" Type="http://schemas.openxmlformats.org/officeDocument/2006/relationships/comments" Target="../comments/comment1.xml"/><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GIF"/><Relationship Id="rId18" Type="http://schemas.openxmlformats.org/officeDocument/2006/relationships/image" Target="../media/image68.png"/><Relationship Id="rId26" Type="http://schemas.openxmlformats.org/officeDocument/2006/relationships/image" Target="../media/image73.png"/><Relationship Id="rId3" Type="http://schemas.openxmlformats.org/officeDocument/2006/relationships/image" Target="../media/image59.GIF"/><Relationship Id="rId21" Type="http://schemas.microsoft.com/office/2007/relationships/hdphoto" Target="../media/hdphoto9.wdp"/><Relationship Id="rId7" Type="http://schemas.microsoft.com/office/2007/relationships/hdphoto" Target="../media/hdphoto4.wdp"/><Relationship Id="rId12" Type="http://schemas.openxmlformats.org/officeDocument/2006/relationships/image" Target="../media/image64.GIF"/><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1.xml"/><Relationship Id="rId16" Type="http://schemas.openxmlformats.org/officeDocument/2006/relationships/image" Target="../media/image67.png"/><Relationship Id="rId20" Type="http://schemas.openxmlformats.org/officeDocument/2006/relationships/image" Target="../media/image70.png"/><Relationship Id="rId29" Type="http://schemas.microsoft.com/office/2007/relationships/hdphoto" Target="../media/hdphoto13.wdp"/><Relationship Id="rId1" Type="http://schemas.openxmlformats.org/officeDocument/2006/relationships/slideLayout" Target="../slideLayouts/slideLayout18.xml"/><Relationship Id="rId6" Type="http://schemas.openxmlformats.org/officeDocument/2006/relationships/image" Target="../media/image61.png"/><Relationship Id="rId11" Type="http://schemas.microsoft.com/office/2007/relationships/hdphoto" Target="../media/hdphoto6.wdp"/><Relationship Id="rId24" Type="http://schemas.openxmlformats.org/officeDocument/2006/relationships/image" Target="../media/image72.png"/><Relationship Id="rId32" Type="http://schemas.microsoft.com/office/2007/relationships/hdphoto" Target="../media/hdphoto14.wdp"/><Relationship Id="rId5" Type="http://schemas.microsoft.com/office/2007/relationships/hdphoto" Target="../media/hdphoto3.wdp"/><Relationship Id="rId15" Type="http://schemas.microsoft.com/office/2007/relationships/hdphoto" Target="../media/hdphoto7.wdp"/><Relationship Id="rId23" Type="http://schemas.microsoft.com/office/2007/relationships/hdphoto" Target="../media/hdphoto10.wdp"/><Relationship Id="rId28" Type="http://schemas.openxmlformats.org/officeDocument/2006/relationships/image" Target="../media/image74.png"/><Relationship Id="rId10" Type="http://schemas.openxmlformats.org/officeDocument/2006/relationships/image" Target="../media/image63.png"/><Relationship Id="rId19" Type="http://schemas.openxmlformats.org/officeDocument/2006/relationships/image" Target="../media/image69.GIF"/><Relationship Id="rId31" Type="http://schemas.openxmlformats.org/officeDocument/2006/relationships/image" Target="../media/image76.png"/><Relationship Id="rId4" Type="http://schemas.openxmlformats.org/officeDocument/2006/relationships/image" Target="../media/image60.png"/><Relationship Id="rId9" Type="http://schemas.microsoft.com/office/2007/relationships/hdphoto" Target="../media/hdphoto5.wdp"/><Relationship Id="rId14" Type="http://schemas.openxmlformats.org/officeDocument/2006/relationships/image" Target="../media/image66.png"/><Relationship Id="rId22" Type="http://schemas.openxmlformats.org/officeDocument/2006/relationships/image" Target="../media/image71.png"/><Relationship Id="rId27" Type="http://schemas.microsoft.com/office/2007/relationships/hdphoto" Target="../media/hdphoto12.wdp"/><Relationship Id="rId30" Type="http://schemas.openxmlformats.org/officeDocument/2006/relationships/image" Target="../media/image7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jpeg"/><Relationship Id="rId9" Type="http://schemas.openxmlformats.org/officeDocument/2006/relationships/image" Target="../media/image8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microsoft.com/office/2007/relationships/hdphoto" Target="../media/hdphoto20.wdp"/><Relationship Id="rId3" Type="http://schemas.microsoft.com/office/2007/relationships/hdphoto" Target="../media/hdphoto15.wdp"/><Relationship Id="rId7" Type="http://schemas.microsoft.com/office/2007/relationships/hdphoto" Target="../media/hdphoto17.wdp"/><Relationship Id="rId12"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8.png"/><Relationship Id="rId11" Type="http://schemas.microsoft.com/office/2007/relationships/hdphoto" Target="../media/hdphoto19.wdp"/><Relationship Id="rId5" Type="http://schemas.microsoft.com/office/2007/relationships/hdphoto" Target="../media/hdphoto16.wdp"/><Relationship Id="rId10" Type="http://schemas.openxmlformats.org/officeDocument/2006/relationships/image" Target="../media/image90.png"/><Relationship Id="rId4" Type="http://schemas.openxmlformats.org/officeDocument/2006/relationships/image" Target="../media/image87.png"/><Relationship Id="rId9"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6.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GIF"/><Relationship Id="rId18" Type="http://schemas.openxmlformats.org/officeDocument/2006/relationships/image" Target="../media/image68.png"/><Relationship Id="rId26" Type="http://schemas.openxmlformats.org/officeDocument/2006/relationships/image" Target="../media/image73.png"/><Relationship Id="rId3" Type="http://schemas.openxmlformats.org/officeDocument/2006/relationships/image" Target="../media/image59.GIF"/><Relationship Id="rId21" Type="http://schemas.microsoft.com/office/2007/relationships/hdphoto" Target="../media/hdphoto9.wdp"/><Relationship Id="rId7" Type="http://schemas.microsoft.com/office/2007/relationships/hdphoto" Target="../media/hdphoto4.wdp"/><Relationship Id="rId12" Type="http://schemas.openxmlformats.org/officeDocument/2006/relationships/image" Target="../media/image64.GIF"/><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2.xml"/><Relationship Id="rId16" Type="http://schemas.openxmlformats.org/officeDocument/2006/relationships/image" Target="../media/image67.png"/><Relationship Id="rId20" Type="http://schemas.openxmlformats.org/officeDocument/2006/relationships/image" Target="../media/image70.png"/><Relationship Id="rId29" Type="http://schemas.microsoft.com/office/2007/relationships/hdphoto" Target="../media/hdphoto13.wdp"/><Relationship Id="rId1" Type="http://schemas.openxmlformats.org/officeDocument/2006/relationships/slideLayout" Target="../slideLayouts/slideLayout18.xml"/><Relationship Id="rId6" Type="http://schemas.openxmlformats.org/officeDocument/2006/relationships/image" Target="../media/image61.png"/><Relationship Id="rId11" Type="http://schemas.microsoft.com/office/2007/relationships/hdphoto" Target="../media/hdphoto6.wdp"/><Relationship Id="rId24" Type="http://schemas.openxmlformats.org/officeDocument/2006/relationships/image" Target="../media/image72.png"/><Relationship Id="rId32" Type="http://schemas.microsoft.com/office/2007/relationships/hdphoto" Target="../media/hdphoto14.wdp"/><Relationship Id="rId5" Type="http://schemas.microsoft.com/office/2007/relationships/hdphoto" Target="../media/hdphoto3.wdp"/><Relationship Id="rId15" Type="http://schemas.microsoft.com/office/2007/relationships/hdphoto" Target="../media/hdphoto7.wdp"/><Relationship Id="rId23" Type="http://schemas.microsoft.com/office/2007/relationships/hdphoto" Target="../media/hdphoto10.wdp"/><Relationship Id="rId28" Type="http://schemas.openxmlformats.org/officeDocument/2006/relationships/image" Target="../media/image74.png"/><Relationship Id="rId10" Type="http://schemas.openxmlformats.org/officeDocument/2006/relationships/image" Target="../media/image63.png"/><Relationship Id="rId19" Type="http://schemas.openxmlformats.org/officeDocument/2006/relationships/image" Target="../media/image69.GIF"/><Relationship Id="rId31" Type="http://schemas.openxmlformats.org/officeDocument/2006/relationships/image" Target="../media/image76.png"/><Relationship Id="rId4" Type="http://schemas.openxmlformats.org/officeDocument/2006/relationships/image" Target="../media/image60.png"/><Relationship Id="rId9" Type="http://schemas.microsoft.com/office/2007/relationships/hdphoto" Target="../media/hdphoto5.wdp"/><Relationship Id="rId14" Type="http://schemas.openxmlformats.org/officeDocument/2006/relationships/image" Target="../media/image66.png"/><Relationship Id="rId22" Type="http://schemas.openxmlformats.org/officeDocument/2006/relationships/image" Target="../media/image71.png"/><Relationship Id="rId27" Type="http://schemas.microsoft.com/office/2007/relationships/hdphoto" Target="../media/hdphoto12.wdp"/><Relationship Id="rId30" Type="http://schemas.openxmlformats.org/officeDocument/2006/relationships/image" Target="../media/image75.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audio" Target="../media/audio4.wav"/><Relationship Id="rId12" Type="http://schemas.openxmlformats.org/officeDocument/2006/relationships/audio" Target="../media/audio6.wav"/><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audio" Target="../media/audio5.wav"/></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audio" Target="../media/audio4.wav"/><Relationship Id="rId12" Type="http://schemas.openxmlformats.org/officeDocument/2006/relationships/audio" Target="../media/audio6.wav"/><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ồ dùng bé yê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66092"/>
            <a:ext cx="12192000" cy="5591908"/>
          </a:xfrm>
          <a:prstGeom prst="rect">
            <a:avLst/>
          </a:prstGeom>
        </p:spPr>
      </p:pic>
      <p:grpSp>
        <p:nvGrpSpPr>
          <p:cNvPr id="5" name="Group 4"/>
          <p:cNvGrpSpPr/>
          <p:nvPr/>
        </p:nvGrpSpPr>
        <p:grpSpPr>
          <a:xfrm>
            <a:off x="0" y="110503"/>
            <a:ext cx="2886686" cy="975278"/>
            <a:chOff x="500062" y="381715"/>
            <a:chExt cx="2886686" cy="975278"/>
          </a:xfrm>
        </p:grpSpPr>
        <p:pic>
          <p:nvPicPr>
            <p:cNvPr id="6" name="Picture 5"/>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7" name="TextBox 6"/>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9" name="TextBox 8"/>
          <p:cNvSpPr txBox="1"/>
          <p:nvPr/>
        </p:nvSpPr>
        <p:spPr>
          <a:xfrm>
            <a:off x="2777639" y="747153"/>
            <a:ext cx="6126480" cy="369332"/>
          </a:xfrm>
          <a:prstGeom prst="rect">
            <a:avLst/>
          </a:prstGeom>
          <a:noFill/>
        </p:spPr>
        <p:txBody>
          <a:bodyPr wrap="square">
            <a:spAutoFit/>
          </a:bodyPr>
          <a:lstStyle/>
          <a:p>
            <a:pPr algn="ctr"/>
            <a:r>
              <a:rPr lang="en-US" sz="1800" b="1" dirty="0">
                <a:solidFill>
                  <a:schemeClr val="bg2"/>
                </a:solidFill>
                <a:latin typeface="Times New Roman" panose="02020603050405020304" pitchFamily="18" charset="0"/>
                <a:cs typeface="Times New Roman" panose="02020603050405020304" pitchFamily="18" charset="0"/>
              </a:rPr>
              <a:t>NGHE </a:t>
            </a:r>
            <a:r>
              <a:rPr lang="vi-VN" sz="1800" b="1" dirty="0">
                <a:solidFill>
                  <a:schemeClr val="bg2"/>
                </a:solidFill>
                <a:latin typeface="Times New Roman" panose="02020603050405020304" pitchFamily="18" charset="0"/>
                <a:cs typeface="Times New Roman" panose="02020603050405020304" pitchFamily="18" charset="0"/>
              </a:rPr>
              <a:t> BÀI HÁT “</a:t>
            </a:r>
            <a:r>
              <a:rPr lang="en-US" sz="1800" b="1" dirty="0">
                <a:solidFill>
                  <a:schemeClr val="bg2"/>
                </a:solidFill>
                <a:latin typeface="Times New Roman" panose="02020603050405020304" pitchFamily="18" charset="0"/>
                <a:cs typeface="Times New Roman" panose="02020603050405020304" pitchFamily="18" charset="0"/>
              </a:rPr>
              <a:t>ĐỒ DÙNG BÉ YÊU”</a:t>
            </a:r>
            <a:endParaRPr lang="vi-VN" sz="2400" b="1" dirty="0">
              <a:solidFill>
                <a:schemeClr val="bg2"/>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2"/>
          <a:stretch>
            <a:fillRect/>
          </a:stretch>
        </p:blipFill>
        <p:spPr>
          <a:xfrm>
            <a:off x="1290955" y="1156335"/>
            <a:ext cx="10572115" cy="5486400"/>
          </a:xfrm>
          <a:prstGeom prst="rect">
            <a:avLst/>
          </a:prstGeom>
          <a:noFill/>
          <a:ln w="9525">
            <a:noFill/>
          </a:ln>
        </p:spPr>
      </p:pic>
      <p:pic>
        <p:nvPicPr>
          <p:cNvPr id="68611" name="Picture 2"/>
          <p:cNvPicPr>
            <a:picLocks noChangeAspect="1"/>
          </p:cNvPicPr>
          <p:nvPr/>
        </p:nvPicPr>
        <p:blipFill>
          <a:blip r:embed="rId3"/>
          <a:stretch>
            <a:fillRect/>
          </a:stretch>
        </p:blipFill>
        <p:spPr>
          <a:xfrm>
            <a:off x="3048000" y="519113"/>
            <a:ext cx="4876800" cy="938212"/>
          </a:xfrm>
          <a:prstGeom prst="rect">
            <a:avLst/>
          </a:prstGeom>
          <a:noFill/>
          <a:ln w="9525">
            <a:noFill/>
          </a:ln>
        </p:spPr>
      </p:pic>
      <p:pic>
        <p:nvPicPr>
          <p:cNvPr id="68612" name="Picture 3"/>
          <p:cNvPicPr>
            <a:picLocks noChangeAspect="1"/>
          </p:cNvPicPr>
          <p:nvPr/>
        </p:nvPicPr>
        <p:blipFill>
          <a:blip r:embed="rId4"/>
          <a:stretch>
            <a:fillRect/>
          </a:stretch>
        </p:blipFill>
        <p:spPr>
          <a:xfrm>
            <a:off x="1981200" y="530225"/>
            <a:ext cx="1343025" cy="571500"/>
          </a:xfrm>
          <a:prstGeom prst="rect">
            <a:avLst/>
          </a:prstGeom>
          <a:noFill/>
          <a:ln w="9525">
            <a:noFill/>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p:cNvPicPr>
          <p:nvPr/>
        </p:nvPicPr>
        <p:blipFill>
          <a:blip r:embed="rId2"/>
          <a:stretch>
            <a:fillRect/>
          </a:stretch>
        </p:blipFill>
        <p:spPr>
          <a:xfrm>
            <a:off x="3048000" y="519113"/>
            <a:ext cx="4876800" cy="938212"/>
          </a:xfrm>
          <a:prstGeom prst="rect">
            <a:avLst/>
          </a:prstGeom>
          <a:noFill/>
          <a:ln w="9525">
            <a:noFill/>
          </a:ln>
        </p:spPr>
      </p:pic>
      <p:pic>
        <p:nvPicPr>
          <p:cNvPr id="69635" name="Picture 3"/>
          <p:cNvPicPr>
            <a:picLocks noChangeAspect="1"/>
          </p:cNvPicPr>
          <p:nvPr/>
        </p:nvPicPr>
        <p:blipFill>
          <a:blip r:embed="rId3"/>
          <a:stretch>
            <a:fillRect/>
          </a:stretch>
        </p:blipFill>
        <p:spPr>
          <a:xfrm>
            <a:off x="1981200" y="530225"/>
            <a:ext cx="1343025" cy="571500"/>
          </a:xfrm>
          <a:prstGeom prst="rect">
            <a:avLst/>
          </a:prstGeom>
          <a:noFill/>
          <a:ln w="9525">
            <a:noFill/>
          </a:ln>
        </p:spPr>
      </p:pic>
      <p:pic>
        <p:nvPicPr>
          <p:cNvPr id="69636" name="Picture 4"/>
          <p:cNvPicPr>
            <a:picLocks noChangeAspect="1"/>
          </p:cNvPicPr>
          <p:nvPr/>
        </p:nvPicPr>
        <p:blipFill>
          <a:blip r:embed="rId4"/>
          <a:stretch>
            <a:fillRect/>
          </a:stretch>
        </p:blipFill>
        <p:spPr>
          <a:xfrm>
            <a:off x="494030" y="1104900"/>
            <a:ext cx="10999470" cy="4279900"/>
          </a:xfrm>
          <a:prstGeom prst="rect">
            <a:avLst/>
          </a:prstGeom>
          <a:noFill/>
          <a:ln w="9525">
            <a:noFill/>
          </a:ln>
        </p:spPr>
      </p:pic>
      <p:pic>
        <p:nvPicPr>
          <p:cNvPr id="69637" name="Picture 15">
            <a:hlinkClick r:id="" action="ppaction://noaction">
              <a:snd r:embed="rId5" name="applause.wav"/>
            </a:hlinkClick>
          </p:cNvPr>
          <p:cNvPicPr>
            <a:picLocks noChangeAspect="1"/>
          </p:cNvPicPr>
          <p:nvPr/>
        </p:nvPicPr>
        <p:blipFill>
          <a:blip r:embed="rId6"/>
          <a:stretch>
            <a:fillRect/>
          </a:stretch>
        </p:blipFill>
        <p:spPr>
          <a:xfrm>
            <a:off x="4648200" y="5586413"/>
            <a:ext cx="1065213" cy="987425"/>
          </a:xfrm>
          <a:prstGeom prst="rect">
            <a:avLst/>
          </a:prstGeom>
          <a:noFill/>
          <a:ln w="9525">
            <a:noFill/>
          </a:ln>
        </p:spPr>
      </p:pic>
      <p:pic>
        <p:nvPicPr>
          <p:cNvPr id="7" name="Picture 6">
            <a:hlinkClick r:id="" action="ppaction://noaction">
              <a:snd r:embed="rId5" name="applause.wav"/>
            </a:hlinkClick>
          </p:cNvPr>
          <p:cNvPicPr>
            <a:picLocks noChangeAspect="1"/>
          </p:cNvPicPr>
          <p:nvPr/>
        </p:nvPicPr>
        <p:blipFill>
          <a:blip r:embed="rId7"/>
          <a:stretch>
            <a:fillRect/>
          </a:stretch>
        </p:blipFill>
        <p:spPr>
          <a:xfrm>
            <a:off x="2279650" y="5732463"/>
            <a:ext cx="955675" cy="771525"/>
          </a:xfrm>
          <a:prstGeom prst="rect">
            <a:avLst/>
          </a:prstGeom>
          <a:noFill/>
          <a:ln w="9525">
            <a:noFill/>
          </a:ln>
        </p:spPr>
      </p:pic>
      <p:pic>
        <p:nvPicPr>
          <p:cNvPr id="69639" name="Picture 17">
            <a:hlinkClick r:id="" action="ppaction://noaction">
              <a:snd r:embed="rId8" name="Am-thanh-tra-loi-dung-www_nhacchuongvui_com.wav"/>
            </a:hlinkClick>
          </p:cNvPr>
          <p:cNvPicPr>
            <a:picLocks noChangeAspect="1"/>
          </p:cNvPicPr>
          <p:nvPr/>
        </p:nvPicPr>
        <p:blipFill>
          <a:blip r:embed="rId9"/>
          <a:stretch>
            <a:fillRect/>
          </a:stretch>
        </p:blipFill>
        <p:spPr>
          <a:xfrm>
            <a:off x="5875338" y="5659438"/>
            <a:ext cx="773112" cy="841375"/>
          </a:xfrm>
          <a:prstGeom prst="rect">
            <a:avLst/>
          </a:prstGeom>
          <a:noFill/>
          <a:ln w="9525">
            <a:noFill/>
          </a:ln>
        </p:spPr>
      </p:pic>
      <p:pic>
        <p:nvPicPr>
          <p:cNvPr id="9" name="Picture 8">
            <a:hlinkClick r:id="" action="ppaction://noaction">
              <a:snd r:embed="rId10" name="-Yes- SOUND EFFECT (online-audio-converter.com).wav"/>
            </a:hlinkClick>
          </p:cNvPr>
          <p:cNvPicPr>
            <a:picLocks noChangeAspect="1"/>
          </p:cNvPicPr>
          <p:nvPr/>
        </p:nvPicPr>
        <p:blipFill>
          <a:blip r:embed="rId11"/>
          <a:stretch>
            <a:fillRect/>
          </a:stretch>
        </p:blipFill>
        <p:spPr>
          <a:xfrm>
            <a:off x="3222625" y="5718175"/>
            <a:ext cx="717550" cy="725488"/>
          </a:xfrm>
          <a:prstGeom prst="rect">
            <a:avLst/>
          </a:prstGeom>
          <a:noFill/>
          <a:ln w="9525">
            <a:noFill/>
          </a:ln>
        </p:spPr>
      </p:pic>
      <p:pic>
        <p:nvPicPr>
          <p:cNvPr id="10" name="Picture 9">
            <a:hlinkClick r:id="" action="ppaction://noaction">
              <a:snd r:embed="rId8" name="Am-thanh-tra-loi-dung-www_nhacchuongvui_com.wav"/>
            </a:hlinkClick>
          </p:cNvPr>
          <p:cNvPicPr>
            <a:picLocks noChangeAspect="1"/>
          </p:cNvPicPr>
          <p:nvPr/>
        </p:nvPicPr>
        <p:blipFill>
          <a:blip r:embed="rId12"/>
          <a:stretch>
            <a:fillRect/>
          </a:stretch>
        </p:blipFill>
        <p:spPr>
          <a:xfrm>
            <a:off x="3954463" y="5775325"/>
            <a:ext cx="681037" cy="728663"/>
          </a:xfrm>
          <a:prstGeom prst="rect">
            <a:avLst/>
          </a:prstGeom>
          <a:noFill/>
          <a:ln w="9525">
            <a:noFill/>
          </a:ln>
        </p:spPr>
      </p:pic>
      <p:pic>
        <p:nvPicPr>
          <p:cNvPr id="69642" name="Picture 25">
            <a:hlinkClick r:id="" action="ppaction://noaction">
              <a:snd r:embed="rId13" name="Am-thanh-tra-loi-sai-www_nhacchuongvui_com.wav"/>
            </a:hlinkClick>
          </p:cNvPr>
          <p:cNvPicPr>
            <a:picLocks noChangeAspect="1"/>
          </p:cNvPicPr>
          <p:nvPr/>
        </p:nvPicPr>
        <p:blipFill>
          <a:blip r:embed="rId14"/>
          <a:stretch>
            <a:fillRect/>
          </a:stretch>
        </p:blipFill>
        <p:spPr>
          <a:xfrm>
            <a:off x="6804025" y="587851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608 -0.0037 L -0.00087 -0.99907 " pathEditMode="relative" rAng="0" ptsTypes="AA">
                                      <p:cBhvr>
                                        <p:cTn id="6" dur="2000" fill="hold"/>
                                        <p:tgtEl>
                                          <p:spTgt spid="7"/>
                                        </p:tgtEl>
                                        <p:attrNameLst>
                                          <p:attrName>ppt_x</p:attrName>
                                          <p:attrName>ppt_y</p:attrName>
                                        </p:attrNameLst>
                                      </p:cBhvr>
                                      <p:rCtr x="300" y="-4980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77556E-17 -4.07407E-6 L -0.01424 -1.00486 " pathEditMode="relative" rAng="0" ptsTypes="AA">
                                      <p:cBhvr>
                                        <p:cTn id="10" dur="2000" fill="hold"/>
                                        <p:tgtEl>
                                          <p:spTgt spid="9"/>
                                        </p:tgtEl>
                                        <p:attrNameLst>
                                          <p:attrName>ppt_x</p:attrName>
                                          <p:attrName>ppt_y</p:attrName>
                                        </p:attrNameLst>
                                      </p:cBhvr>
                                      <p:rCtr x="-700" y="-50300"/>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38889E-6 1.11111E-6 L 0.04306 -1.05185 " pathEditMode="relative" rAng="0" ptsTypes="AA">
                                      <p:cBhvr>
                                        <p:cTn id="14" dur="2000" fill="hold"/>
                                        <p:tgtEl>
                                          <p:spTgt spid="10"/>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p:cNvPicPr>
          <p:nvPr/>
        </p:nvPicPr>
        <p:blipFill>
          <a:blip r:embed="rId2"/>
          <a:stretch>
            <a:fillRect/>
          </a:stretch>
        </p:blipFill>
        <p:spPr>
          <a:xfrm>
            <a:off x="593725" y="1295400"/>
            <a:ext cx="10650220" cy="5303520"/>
          </a:xfrm>
          <a:prstGeom prst="rect">
            <a:avLst/>
          </a:prstGeom>
          <a:noFill/>
          <a:ln w="9525">
            <a:noFill/>
          </a:ln>
        </p:spPr>
      </p:pic>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2"/>
          <a:stretch>
            <a:fillRect/>
          </a:stretch>
        </p:blipFill>
        <p:spPr>
          <a:xfrm>
            <a:off x="3048000" y="519113"/>
            <a:ext cx="4876800" cy="938212"/>
          </a:xfrm>
          <a:prstGeom prst="rect">
            <a:avLst/>
          </a:prstGeom>
          <a:noFill/>
          <a:ln w="9525">
            <a:noFill/>
          </a:ln>
        </p:spPr>
      </p:pic>
      <p:pic>
        <p:nvPicPr>
          <p:cNvPr id="71683" name="Picture 3"/>
          <p:cNvPicPr>
            <a:picLocks noChangeAspect="1"/>
          </p:cNvPicPr>
          <p:nvPr/>
        </p:nvPicPr>
        <p:blipFill>
          <a:blip r:embed="rId3"/>
          <a:stretch>
            <a:fillRect/>
          </a:stretch>
        </p:blipFill>
        <p:spPr>
          <a:xfrm>
            <a:off x="1981200" y="530225"/>
            <a:ext cx="1343025" cy="571500"/>
          </a:xfrm>
          <a:prstGeom prst="rect">
            <a:avLst/>
          </a:prstGeom>
          <a:noFill/>
          <a:ln w="9525">
            <a:noFill/>
          </a:ln>
        </p:spPr>
      </p:pic>
      <p:pic>
        <p:nvPicPr>
          <p:cNvPr id="71684" name="Picture 4"/>
          <p:cNvPicPr>
            <a:picLocks noChangeAspect="1"/>
          </p:cNvPicPr>
          <p:nvPr/>
        </p:nvPicPr>
        <p:blipFill>
          <a:blip r:embed="rId4"/>
          <a:stretch>
            <a:fillRect/>
          </a:stretch>
        </p:blipFill>
        <p:spPr>
          <a:xfrm>
            <a:off x="693420" y="1219200"/>
            <a:ext cx="7636510" cy="5502910"/>
          </a:xfrm>
          <a:prstGeom prst="rect">
            <a:avLst/>
          </a:prstGeom>
          <a:noFill/>
          <a:ln w="9525">
            <a:noFill/>
          </a:ln>
        </p:spPr>
      </p:pic>
      <p:pic>
        <p:nvPicPr>
          <p:cNvPr id="71685" name="Picture 15">
            <a:hlinkClick r:id="" action="ppaction://noaction">
              <a:snd r:embed="rId5" name="applause.wav"/>
            </a:hlinkClick>
          </p:cNvPr>
          <p:cNvPicPr>
            <a:picLocks noChangeAspect="1"/>
          </p:cNvPicPr>
          <p:nvPr/>
        </p:nvPicPr>
        <p:blipFill>
          <a:blip r:embed="rId6"/>
          <a:stretch>
            <a:fillRect/>
          </a:stretch>
        </p:blipFill>
        <p:spPr>
          <a:xfrm>
            <a:off x="8408988" y="3962400"/>
            <a:ext cx="1065212" cy="987425"/>
          </a:xfrm>
          <a:prstGeom prst="rect">
            <a:avLst/>
          </a:prstGeom>
          <a:noFill/>
          <a:ln w="9525">
            <a:noFill/>
          </a:ln>
        </p:spPr>
      </p:pic>
      <p:pic>
        <p:nvPicPr>
          <p:cNvPr id="7" name="Picture 6">
            <a:hlinkClick r:id="" action="ppaction://noaction">
              <a:snd r:embed="rId5" name="applause.wav"/>
            </a:hlinkClick>
          </p:cNvPr>
          <p:cNvPicPr>
            <a:picLocks noChangeAspect="1"/>
          </p:cNvPicPr>
          <p:nvPr/>
        </p:nvPicPr>
        <p:blipFill>
          <a:blip r:embed="rId7"/>
          <a:stretch>
            <a:fillRect/>
          </a:stretch>
        </p:blipFill>
        <p:spPr>
          <a:xfrm>
            <a:off x="7754938" y="5818188"/>
            <a:ext cx="955675" cy="771525"/>
          </a:xfrm>
          <a:prstGeom prst="rect">
            <a:avLst/>
          </a:prstGeom>
          <a:noFill/>
          <a:ln w="9525">
            <a:noFill/>
          </a:ln>
        </p:spPr>
      </p:pic>
      <p:pic>
        <p:nvPicPr>
          <p:cNvPr id="71687" name="Picture 17">
            <a:hlinkClick r:id="" action="ppaction://noaction">
              <a:snd r:embed="rId8" name="Am-thanh-tra-loi-dung-www_nhacchuongvui_com.wav"/>
            </a:hlinkClick>
          </p:cNvPr>
          <p:cNvPicPr>
            <a:picLocks noChangeAspect="1"/>
          </p:cNvPicPr>
          <p:nvPr/>
        </p:nvPicPr>
        <p:blipFill>
          <a:blip r:embed="rId9"/>
          <a:stretch>
            <a:fillRect/>
          </a:stretch>
        </p:blipFill>
        <p:spPr>
          <a:xfrm>
            <a:off x="9583738" y="4097338"/>
            <a:ext cx="773112" cy="841375"/>
          </a:xfrm>
          <a:prstGeom prst="rect">
            <a:avLst/>
          </a:prstGeom>
          <a:noFill/>
          <a:ln w="9525">
            <a:noFill/>
          </a:ln>
        </p:spPr>
      </p:pic>
      <p:pic>
        <p:nvPicPr>
          <p:cNvPr id="9" name="Picture 8">
            <a:hlinkClick r:id="" action="ppaction://noaction">
              <a:snd r:embed="rId10" name="-Yes- SOUND EFFECT (online-audio-converter.com).wav"/>
            </a:hlinkClick>
          </p:cNvPr>
          <p:cNvPicPr>
            <a:picLocks noChangeAspect="1"/>
          </p:cNvPicPr>
          <p:nvPr/>
        </p:nvPicPr>
        <p:blipFill>
          <a:blip r:embed="rId11"/>
          <a:stretch>
            <a:fillRect/>
          </a:stretch>
        </p:blipFill>
        <p:spPr>
          <a:xfrm>
            <a:off x="8709025" y="5776913"/>
            <a:ext cx="717550" cy="725487"/>
          </a:xfrm>
          <a:prstGeom prst="rect">
            <a:avLst/>
          </a:prstGeom>
          <a:noFill/>
          <a:ln w="9525">
            <a:noFill/>
          </a:ln>
        </p:spPr>
      </p:pic>
      <p:pic>
        <p:nvPicPr>
          <p:cNvPr id="10" name="Picture 9">
            <a:hlinkClick r:id="" action="ppaction://noaction">
              <a:snd r:embed="rId8" name="Am-thanh-tra-loi-dung-www_nhacchuongvui_com.wav"/>
            </a:hlinkClick>
          </p:cNvPr>
          <p:cNvPicPr>
            <a:picLocks noChangeAspect="1"/>
          </p:cNvPicPr>
          <p:nvPr/>
        </p:nvPicPr>
        <p:blipFill>
          <a:blip r:embed="rId12"/>
          <a:stretch>
            <a:fillRect/>
          </a:stretch>
        </p:blipFill>
        <p:spPr>
          <a:xfrm>
            <a:off x="8902700" y="4981575"/>
            <a:ext cx="681038" cy="728663"/>
          </a:xfrm>
          <a:prstGeom prst="rect">
            <a:avLst/>
          </a:prstGeom>
          <a:noFill/>
          <a:ln w="9525">
            <a:noFill/>
          </a:ln>
        </p:spPr>
      </p:pic>
      <p:pic>
        <p:nvPicPr>
          <p:cNvPr id="71690" name="Picture 25">
            <a:hlinkClick r:id="" action="ppaction://noaction">
              <a:snd r:embed="rId13" name="Am-thanh-tra-loi-sai-www_nhacchuongvui_com.wav"/>
            </a:hlinkClick>
          </p:cNvPr>
          <p:cNvPicPr>
            <a:picLocks noChangeAspect="1"/>
          </p:cNvPicPr>
          <p:nvPr/>
        </p:nvPicPr>
        <p:blipFill>
          <a:blip r:embed="rId14"/>
          <a:stretch>
            <a:fillRect/>
          </a:stretch>
        </p:blipFill>
        <p:spPr>
          <a:xfrm>
            <a:off x="9505950" y="584676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608 -0.0037 L -0.00087 -0.99907 " pathEditMode="relative" rAng="0" ptsTypes="AA">
                                      <p:cBhvr>
                                        <p:cTn id="6" dur="2000" fill="hold"/>
                                        <p:tgtEl>
                                          <p:spTgt spid="7"/>
                                        </p:tgtEl>
                                        <p:attrNameLst>
                                          <p:attrName>ppt_x</p:attrName>
                                          <p:attrName>ppt_y</p:attrName>
                                        </p:attrNameLst>
                                      </p:cBhvr>
                                      <p:rCtr x="300" y="-4980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1.11111E-6 L -0.01424 -1.00486 " pathEditMode="relative" rAng="0" ptsTypes="AA">
                                      <p:cBhvr>
                                        <p:cTn id="10" dur="2000" fill="hold"/>
                                        <p:tgtEl>
                                          <p:spTgt spid="9"/>
                                        </p:tgtEl>
                                        <p:attrNameLst>
                                          <p:attrName>ppt_x</p:attrName>
                                          <p:attrName>ppt_y</p:attrName>
                                        </p:attrNameLst>
                                      </p:cBhvr>
                                      <p:rCtr x="-700" y="-50300"/>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77778E-6 1.85185E-6 L 0.04305 -1.05185 " pathEditMode="relative" rAng="0" ptsTypes="AA">
                                      <p:cBhvr>
                                        <p:cTn id="14" dur="2000" fill="hold"/>
                                        <p:tgtEl>
                                          <p:spTgt spid="10"/>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p:cNvPicPr>
          <p:nvPr/>
        </p:nvPicPr>
        <p:blipFill>
          <a:blip r:embed="rId2"/>
          <a:stretch>
            <a:fillRect/>
          </a:stretch>
        </p:blipFill>
        <p:spPr>
          <a:xfrm>
            <a:off x="501650" y="914400"/>
            <a:ext cx="10904855" cy="5845810"/>
          </a:xfrm>
          <a:prstGeom prst="rect">
            <a:avLst/>
          </a:prstGeom>
          <a:noFill/>
          <a:ln w="9525">
            <a:noFill/>
          </a:ln>
        </p:spPr>
      </p:pic>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stretch>
            <a:fillRect/>
          </a:stretch>
        </p:blipFill>
        <p:spPr>
          <a:xfrm>
            <a:off x="3048000" y="519113"/>
            <a:ext cx="4876800" cy="938212"/>
          </a:xfrm>
          <a:prstGeom prst="rect">
            <a:avLst/>
          </a:prstGeom>
          <a:noFill/>
          <a:ln w="9525">
            <a:noFill/>
          </a:ln>
        </p:spPr>
      </p:pic>
      <p:pic>
        <p:nvPicPr>
          <p:cNvPr id="73731" name="Picture 3"/>
          <p:cNvPicPr>
            <a:picLocks noChangeAspect="1"/>
          </p:cNvPicPr>
          <p:nvPr/>
        </p:nvPicPr>
        <p:blipFill>
          <a:blip r:embed="rId3"/>
          <a:stretch>
            <a:fillRect/>
          </a:stretch>
        </p:blipFill>
        <p:spPr>
          <a:xfrm>
            <a:off x="1981200" y="530225"/>
            <a:ext cx="1343025" cy="571500"/>
          </a:xfrm>
          <a:prstGeom prst="rect">
            <a:avLst/>
          </a:prstGeom>
          <a:noFill/>
          <a:ln w="9525">
            <a:noFill/>
          </a:ln>
        </p:spPr>
      </p:pic>
      <p:pic>
        <p:nvPicPr>
          <p:cNvPr id="73732" name="Picture 5"/>
          <p:cNvPicPr>
            <a:picLocks noChangeAspect="1"/>
          </p:cNvPicPr>
          <p:nvPr/>
        </p:nvPicPr>
        <p:blipFill>
          <a:blip r:embed="rId4"/>
          <a:stretch>
            <a:fillRect/>
          </a:stretch>
        </p:blipFill>
        <p:spPr>
          <a:xfrm>
            <a:off x="548640" y="1173480"/>
            <a:ext cx="8160385" cy="4484370"/>
          </a:xfrm>
          <a:prstGeom prst="rect">
            <a:avLst/>
          </a:prstGeom>
          <a:noFill/>
          <a:ln w="9525">
            <a:noFill/>
          </a:ln>
        </p:spPr>
      </p:pic>
      <p:pic>
        <p:nvPicPr>
          <p:cNvPr id="73733" name="Picture 15">
            <a:hlinkClick r:id="" action="ppaction://noaction">
              <a:snd r:embed="rId5" name="applause.wav"/>
            </a:hlinkClick>
          </p:cNvPr>
          <p:cNvPicPr>
            <a:picLocks noChangeAspect="1"/>
          </p:cNvPicPr>
          <p:nvPr/>
        </p:nvPicPr>
        <p:blipFill>
          <a:blip r:embed="rId6"/>
          <a:stretch>
            <a:fillRect/>
          </a:stretch>
        </p:blipFill>
        <p:spPr>
          <a:xfrm>
            <a:off x="8408988" y="3962400"/>
            <a:ext cx="1065212" cy="987425"/>
          </a:xfrm>
          <a:prstGeom prst="rect">
            <a:avLst/>
          </a:prstGeom>
          <a:noFill/>
          <a:ln w="9525">
            <a:noFill/>
          </a:ln>
        </p:spPr>
      </p:pic>
      <p:pic>
        <p:nvPicPr>
          <p:cNvPr id="8" name="Picture 7">
            <a:hlinkClick r:id="" action="ppaction://noaction">
              <a:snd r:embed="rId5" name="applause.wav"/>
            </a:hlinkClick>
          </p:cNvPr>
          <p:cNvPicPr>
            <a:picLocks noChangeAspect="1"/>
          </p:cNvPicPr>
          <p:nvPr/>
        </p:nvPicPr>
        <p:blipFill>
          <a:blip r:embed="rId7"/>
          <a:stretch>
            <a:fillRect/>
          </a:stretch>
        </p:blipFill>
        <p:spPr>
          <a:xfrm>
            <a:off x="7754938" y="5818188"/>
            <a:ext cx="955675" cy="771525"/>
          </a:xfrm>
          <a:prstGeom prst="rect">
            <a:avLst/>
          </a:prstGeom>
          <a:noFill/>
          <a:ln w="9525">
            <a:noFill/>
          </a:ln>
        </p:spPr>
      </p:pic>
      <p:pic>
        <p:nvPicPr>
          <p:cNvPr id="73735" name="Picture 17">
            <a:hlinkClick r:id="" action="ppaction://noaction">
              <a:snd r:embed="rId8" name="Am-thanh-tra-loi-dung-www_nhacchuongvui_com.wav"/>
            </a:hlinkClick>
          </p:cNvPr>
          <p:cNvPicPr>
            <a:picLocks noChangeAspect="1"/>
          </p:cNvPicPr>
          <p:nvPr/>
        </p:nvPicPr>
        <p:blipFill>
          <a:blip r:embed="rId9"/>
          <a:stretch>
            <a:fillRect/>
          </a:stretch>
        </p:blipFill>
        <p:spPr>
          <a:xfrm>
            <a:off x="9583738" y="4097338"/>
            <a:ext cx="773112" cy="841375"/>
          </a:xfrm>
          <a:prstGeom prst="rect">
            <a:avLst/>
          </a:prstGeom>
          <a:noFill/>
          <a:ln w="9525">
            <a:noFill/>
          </a:ln>
        </p:spPr>
      </p:pic>
      <p:pic>
        <p:nvPicPr>
          <p:cNvPr id="10" name="Picture 9">
            <a:hlinkClick r:id="" action="ppaction://noaction">
              <a:snd r:embed="rId10" name="-Yes- SOUND EFFECT (online-audio-converter.com).wav"/>
            </a:hlinkClick>
          </p:cNvPr>
          <p:cNvPicPr>
            <a:picLocks noChangeAspect="1"/>
          </p:cNvPicPr>
          <p:nvPr/>
        </p:nvPicPr>
        <p:blipFill>
          <a:blip r:embed="rId11"/>
          <a:stretch>
            <a:fillRect/>
          </a:stretch>
        </p:blipFill>
        <p:spPr>
          <a:xfrm>
            <a:off x="8709025" y="5776913"/>
            <a:ext cx="717550" cy="725487"/>
          </a:xfrm>
          <a:prstGeom prst="rect">
            <a:avLst/>
          </a:prstGeom>
          <a:noFill/>
          <a:ln w="9525">
            <a:noFill/>
          </a:ln>
        </p:spPr>
      </p:pic>
      <p:pic>
        <p:nvPicPr>
          <p:cNvPr id="11" name="Picture 10">
            <a:hlinkClick r:id="" action="ppaction://noaction">
              <a:snd r:embed="rId8" name="Am-thanh-tra-loi-dung-www_nhacchuongvui_com.wav"/>
            </a:hlinkClick>
          </p:cNvPr>
          <p:cNvPicPr>
            <a:picLocks noChangeAspect="1"/>
          </p:cNvPicPr>
          <p:nvPr/>
        </p:nvPicPr>
        <p:blipFill>
          <a:blip r:embed="rId12"/>
          <a:stretch>
            <a:fillRect/>
          </a:stretch>
        </p:blipFill>
        <p:spPr>
          <a:xfrm>
            <a:off x="8902700" y="4981575"/>
            <a:ext cx="681038" cy="728663"/>
          </a:xfrm>
          <a:prstGeom prst="rect">
            <a:avLst/>
          </a:prstGeom>
          <a:noFill/>
          <a:ln w="9525">
            <a:noFill/>
          </a:ln>
        </p:spPr>
      </p:pic>
      <p:pic>
        <p:nvPicPr>
          <p:cNvPr id="73738" name="Picture 25">
            <a:hlinkClick r:id="" action="ppaction://noaction">
              <a:snd r:embed="rId13" name="Am-thanh-tra-loi-sai-www_nhacchuongvui_com.wav"/>
            </a:hlinkClick>
          </p:cNvPr>
          <p:cNvPicPr>
            <a:picLocks noChangeAspect="1"/>
          </p:cNvPicPr>
          <p:nvPr/>
        </p:nvPicPr>
        <p:blipFill>
          <a:blip r:embed="rId14"/>
          <a:stretch>
            <a:fillRect/>
          </a:stretch>
        </p:blipFill>
        <p:spPr>
          <a:xfrm>
            <a:off x="9505950" y="584676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608 -0.0037 L -0.00087 -0.99907 " pathEditMode="relative" rAng="0" ptsTypes="AA">
                                      <p:cBhvr>
                                        <p:cTn id="6" dur="2000" fill="hold"/>
                                        <p:tgtEl>
                                          <p:spTgt spid="8"/>
                                        </p:tgtEl>
                                        <p:attrNameLst>
                                          <p:attrName>ppt_x</p:attrName>
                                          <p:attrName>ppt_y</p:attrName>
                                        </p:attrNameLst>
                                      </p:cBhvr>
                                      <p:rCtr x="300" y="-4980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1.11111E-6 L -0.01424 -1.00486 " pathEditMode="relative" rAng="0" ptsTypes="AA">
                                      <p:cBhvr>
                                        <p:cTn id="10" dur="2000" fill="hold"/>
                                        <p:tgtEl>
                                          <p:spTgt spid="10"/>
                                        </p:tgtEl>
                                        <p:attrNameLst>
                                          <p:attrName>ppt_x</p:attrName>
                                          <p:attrName>ppt_y</p:attrName>
                                        </p:attrNameLst>
                                      </p:cBhvr>
                                      <p:rCtr x="-700" y="-50300"/>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77778E-6 1.85185E-6 L 0.04305 -1.05185 " pathEditMode="relative" rAng="0" ptsTypes="AA">
                                      <p:cBhvr>
                                        <p:cTn id="14" dur="2000" fill="hold"/>
                                        <p:tgtEl>
                                          <p:spTgt spid="11"/>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2"/>
          <a:stretch>
            <a:fillRect/>
          </a:stretch>
        </p:blipFill>
        <p:spPr>
          <a:xfrm>
            <a:off x="2133600" y="762000"/>
            <a:ext cx="8321675" cy="5314950"/>
          </a:xfrm>
          <a:prstGeom prst="rect">
            <a:avLst/>
          </a:prstGeom>
          <a:noFill/>
          <a:ln w="9525">
            <a:noFill/>
          </a:ln>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p:nvPr/>
        </p:nvSpPr>
        <p:spPr>
          <a:xfrm>
            <a:off x="659130" y="2011680"/>
            <a:ext cx="10576560" cy="3906520"/>
          </a:xfrm>
          <a:prstGeom prst="rect">
            <a:avLst/>
          </a:prstGeom>
          <a:noFill/>
          <a:ln w="9525">
            <a:noFill/>
          </a:ln>
        </p:spPr>
        <p:txBody>
          <a:bodyPr>
            <a:noAutofit/>
          </a:bodyPr>
          <a:lstStyle/>
          <a:p>
            <a:pPr algn="just">
              <a:lnSpc>
                <a:spcPct val="107000"/>
              </a:lnSpc>
              <a:buNone/>
            </a:pPr>
            <a:r>
              <a:rPr sz="4000" b="1" dirty="0">
                <a:solidFill>
                  <a:srgbClr val="C00000"/>
                </a:solidFill>
                <a:latin typeface="Times New Roman" panose="02020603050405020304" pitchFamily="18" charset="0"/>
                <a:cs typeface="Times New Roman" panose="02020603050405020304" pitchFamily="18" charset="0"/>
              </a:rPr>
              <a:t>Chúng ta cần giữ gìn bảo quản đồ dùng trong gia đình. Không nên: Tắt, mở tivi liên tục sẽ l</a:t>
            </a:r>
            <a:r>
              <a:rPr sz="4000" b="1" dirty="0">
                <a:solidFill>
                  <a:srgbClr val="C00000"/>
                </a:solidFill>
                <a:latin typeface="Times New Roman" panose="02020603050405020304" pitchFamily="18" charset="0"/>
                <a:ea typeface="Times New Roman" panose="02020603050405020304" pitchFamily="18" charset="0"/>
              </a:rPr>
              <a:t>à</a:t>
            </a:r>
            <a:r>
              <a:rPr sz="4000" b="1" dirty="0">
                <a:solidFill>
                  <a:srgbClr val="C00000"/>
                </a:solidFill>
                <a:latin typeface="Times New Roman" panose="02020603050405020304" pitchFamily="18" charset="0"/>
                <a:cs typeface="Times New Roman" panose="02020603050405020304" pitchFamily="18" charset="0"/>
              </a:rPr>
              <a:t>m hỏng tivi, vẽ lên ghế sẽ khiến ghế bị bẩn; đóng cửa mạnh khi ra v</a:t>
            </a:r>
            <a:r>
              <a:rPr sz="4000" b="1" dirty="0">
                <a:solidFill>
                  <a:srgbClr val="C00000"/>
                </a:solidFill>
                <a:latin typeface="Times New Roman" panose="02020603050405020304" pitchFamily="18" charset="0"/>
                <a:ea typeface="Times New Roman" panose="02020603050405020304" pitchFamily="18" charset="0"/>
              </a:rPr>
              <a:t>à</a:t>
            </a:r>
            <a:r>
              <a:rPr sz="4000" b="1" dirty="0">
                <a:solidFill>
                  <a:srgbClr val="C00000"/>
                </a:solidFill>
                <a:latin typeface="Times New Roman" panose="02020603050405020304" pitchFamily="18" charset="0"/>
                <a:cs typeface="Times New Roman" panose="02020603050405020304" pitchFamily="18" charset="0"/>
              </a:rPr>
              <a:t>o sẽ l</a:t>
            </a:r>
            <a:r>
              <a:rPr sz="4000" b="1" dirty="0">
                <a:solidFill>
                  <a:srgbClr val="C00000"/>
                </a:solidFill>
                <a:latin typeface="Times New Roman" panose="02020603050405020304" pitchFamily="18" charset="0"/>
                <a:ea typeface="Times New Roman" panose="02020603050405020304" pitchFamily="18" charset="0"/>
              </a:rPr>
              <a:t>à</a:t>
            </a:r>
            <a:r>
              <a:rPr sz="4000" b="1" dirty="0">
                <a:solidFill>
                  <a:srgbClr val="C00000"/>
                </a:solidFill>
                <a:latin typeface="Times New Roman" panose="02020603050405020304" pitchFamily="18" charset="0"/>
                <a:cs typeface="Times New Roman" panose="02020603050405020304" pitchFamily="18" charset="0"/>
              </a:rPr>
              <a:t>m cửa nhanh hỏng.</a:t>
            </a:r>
            <a:endParaRPr sz="4000" b="1" dirty="0">
              <a:solidFill>
                <a:srgbClr val="C00000"/>
              </a:solidFill>
              <a:latin typeface="Calibri" panose="020F0502020204030204" charset="0"/>
              <a:ea typeface="Calibri" panose="020F0502020204030204" charset="0"/>
            </a:endParaRPr>
          </a:p>
        </p:txBody>
      </p:sp>
      <p:sp>
        <p:nvSpPr>
          <p:cNvPr id="3" name="Double Wave 2"/>
          <p:cNvSpPr/>
          <p:nvPr/>
        </p:nvSpPr>
        <p:spPr>
          <a:xfrm>
            <a:off x="4343400" y="485775"/>
            <a:ext cx="2819400" cy="914400"/>
          </a:xfrm>
          <a:prstGeom prst="doubleWave">
            <a:avLst/>
          </a:prstGeom>
        </p:spPr>
        <p:style>
          <a:lnRef idx="1">
            <a:schemeClr val="accent1"/>
          </a:lnRef>
          <a:fillRef idx="2">
            <a:schemeClr val="accent1"/>
          </a:fillRef>
          <a:effectRef idx="1">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600" b="1" dirty="0">
                <a:solidFill>
                  <a:srgbClr val="FF0000"/>
                </a:solidFill>
                <a:latin typeface="Times New Roman" panose="02020603050405020304" pitchFamily="18" charset="0"/>
                <a:cs typeface="Times New Roman" panose="02020603050405020304" pitchFamily="18" charset="0"/>
              </a:rPr>
              <a:t>Kết luận</a:t>
            </a:r>
            <a:endParaRPr sz="36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412105" y="3056890"/>
            <a:ext cx="6779895" cy="513334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4145" y="533400"/>
            <a:ext cx="4926330" cy="1048385"/>
          </a:xfrm>
          <a:prstGeom prst="rect">
            <a:avLst/>
          </a:prstGeom>
        </p:spPr>
      </p:pic>
      <p:sp>
        <p:nvSpPr>
          <p:cNvPr id="5" name="TextBox 5"/>
          <p:cNvSpPr txBox="1"/>
          <p:nvPr/>
        </p:nvSpPr>
        <p:spPr>
          <a:xfrm>
            <a:off x="1794510" y="533400"/>
            <a:ext cx="4215130" cy="1602740"/>
          </a:xfrm>
          <a:prstGeom prst="rect">
            <a:avLst/>
          </a:prstGeom>
        </p:spPr>
        <p:txBody>
          <a:bodyPr lIns="0" tIns="0" rIns="0" bIns="0" rtlCol="0" anchor="t">
            <a:noAutofit/>
          </a:bodyPr>
          <a:lstStyle/>
          <a:p>
            <a:pPr algn="ctr">
              <a:lnSpc>
                <a:spcPts val="7700"/>
              </a:lnSpc>
            </a:pPr>
            <a:r>
              <a:rPr lang="vi-VN" sz="5865" b="1" dirty="0">
                <a:solidFill>
                  <a:srgbClr val="FFFFFF"/>
                </a:solidFill>
                <a:latin typeface="+mj-lt"/>
              </a:rPr>
              <a:t>Vận dụng</a:t>
            </a:r>
            <a:endParaRPr lang="en-US" sz="5865" b="1" dirty="0">
              <a:solidFill>
                <a:srgbClr val="FFFFFF"/>
              </a:solidFill>
              <a:latin typeface="+mj-lt"/>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115" y="4673600"/>
            <a:ext cx="12438231" cy="4368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55381" y="5132176"/>
            <a:ext cx="3325450" cy="118506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695361" y="3961443"/>
            <a:ext cx="3645491" cy="1954895"/>
          </a:xfrm>
          <a:prstGeom prst="rect">
            <a:avLst/>
          </a:prstGeom>
        </p:spPr>
      </p:pic>
      <p:sp>
        <p:nvSpPr>
          <p:cNvPr id="3" name="Text Box 2"/>
          <p:cNvSpPr txBox="1"/>
          <p:nvPr/>
        </p:nvSpPr>
        <p:spPr>
          <a:xfrm>
            <a:off x="885825" y="2058670"/>
            <a:ext cx="6757670" cy="2614295"/>
          </a:xfrm>
          <a:prstGeom prst="rect">
            <a:avLst/>
          </a:prstGeom>
          <a:noFill/>
        </p:spPr>
        <p:txBody>
          <a:bodyPr wrap="square" rtlCol="0">
            <a:noAutofit/>
          </a:bodyPr>
          <a:lstStyle/>
          <a:p>
            <a:r>
              <a:rPr lang="en-US" sz="4000" b="1">
                <a:latin typeface="Times New Roman" panose="02020603050405020304" pitchFamily="18" charset="0"/>
                <a:cs typeface="Times New Roman" panose="02020603050405020304" pitchFamily="18" charset="0"/>
              </a:rPr>
              <a:t>Để đồ dùng sạch, đẹp</a:t>
            </a:r>
          </a:p>
          <a:p>
            <a:r>
              <a:rPr lang="en-US" sz="4000" b="1">
                <a:latin typeface="Times New Roman" panose="02020603050405020304" pitchFamily="18" charset="0"/>
                <a:cs typeface="Times New Roman" panose="02020603050405020304" pitchFamily="18" charset="0"/>
              </a:rPr>
              <a:t>Sử dụng được bền lâu</a:t>
            </a:r>
          </a:p>
          <a:p>
            <a:r>
              <a:rPr lang="en-US" sz="4000" b="1">
                <a:latin typeface="Times New Roman" panose="02020603050405020304" pitchFamily="18" charset="0"/>
                <a:cs typeface="Times New Roman" panose="02020603050405020304" pitchFamily="18" charset="0"/>
              </a:rPr>
              <a:t>Mình nhắc nhở cùng nhau</a:t>
            </a:r>
          </a:p>
          <a:p>
            <a:r>
              <a:rPr lang="en-US" sz="4000" b="1">
                <a:latin typeface="Times New Roman" panose="02020603050405020304" pitchFamily="18" charset="0"/>
                <a:cs typeface="Times New Roman" panose="02020603050405020304" pitchFamily="18" charset="0"/>
              </a:rPr>
              <a:t>Giữ gìn và bảo quản.</a:t>
            </a:r>
          </a:p>
        </p:txBody>
      </p:sp>
    </p:spTree>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115" y="2674759"/>
            <a:ext cx="12438231" cy="51454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78760">
            <a:off x="3190678" y="-1061922"/>
            <a:ext cx="6260607" cy="85178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51827" flipH="1">
            <a:off x="8945046" y="1955431"/>
            <a:ext cx="4876800" cy="14386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49091">
            <a:off x="-1141044" y="5725087"/>
            <a:ext cx="4876800" cy="1438656"/>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985000"/>
          </a:xfrm>
          <a:prstGeom prst="rect">
            <a:avLst/>
          </a:prstGeom>
        </p:spPr>
      </p:pic>
      <p:sp>
        <p:nvSpPr>
          <p:cNvPr id="7" name="TextBox 6"/>
          <p:cNvSpPr txBox="1"/>
          <p:nvPr/>
        </p:nvSpPr>
        <p:spPr>
          <a:xfrm>
            <a:off x="5352041" y="4800600"/>
            <a:ext cx="5384800" cy="706755"/>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Trả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lời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ngủ</a:t>
            </a:r>
            <a:endParaRPr lang="en-US" sz="4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00062" y="381715"/>
            <a:ext cx="2886686" cy="975278"/>
            <a:chOff x="500062" y="381715"/>
            <a:chExt cx="2886686" cy="975278"/>
          </a:xfrm>
        </p:grpSpPr>
        <p:pic>
          <p:nvPicPr>
            <p:cNvPr id="9"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3" name="TextBox 12"/>
          <p:cNvSpPr txBox="1"/>
          <p:nvPr/>
        </p:nvSpPr>
        <p:spPr>
          <a:xfrm>
            <a:off x="500062" y="1116848"/>
            <a:ext cx="7013921" cy="461665"/>
          </a:xfrm>
          <a:prstGeom prst="rect">
            <a:avLst/>
          </a:prstGeom>
          <a:noFill/>
        </p:spPr>
        <p:txBody>
          <a:bodyPr wrap="square" rtlCol="0">
            <a:spAutoFit/>
          </a:bodyPr>
          <a:lstStyle/>
          <a:p>
            <a:pPr algn="ctr"/>
            <a:r>
              <a:rPr lang="vi-VN" sz="2400" dirty="0">
                <a:solidFill>
                  <a:schemeClr val="bg2"/>
                </a:solidFill>
                <a:latin typeface="Times New Roman" panose="02020603050405020304" pitchFamily="18" charset="0"/>
                <a:cs typeface="Times New Roman" panose="02020603050405020304" pitchFamily="18" charset="0"/>
              </a:rPr>
              <a:t>HÁT BÀI HÁT “</a:t>
            </a:r>
            <a:r>
              <a:rPr lang="en-US" sz="2400" dirty="0">
                <a:solidFill>
                  <a:schemeClr val="bg2"/>
                </a:solidFill>
                <a:latin typeface="Times New Roman" panose="02020603050405020304" pitchFamily="18" charset="0"/>
                <a:cs typeface="Times New Roman" panose="02020603050405020304" pitchFamily="18" charset="0"/>
              </a:rPr>
              <a:t>ĐỒ DÙNG BÉ YÊU”</a:t>
            </a:r>
            <a:endParaRPr lang="vi-VN" sz="3200" dirty="0">
              <a:solidFill>
                <a:schemeClr val="bg2"/>
              </a:solidFill>
              <a:latin typeface="Times New Roman" panose="02020603050405020304" pitchFamily="18" charset="0"/>
              <a:cs typeface="Times New Roman" panose="02020603050405020304" pitchFamily="18" charset="0"/>
            </a:endParaRPr>
          </a:p>
        </p:txBody>
      </p:sp>
      <p:sp>
        <p:nvSpPr>
          <p:cNvPr id="19" name="TextBox 18"/>
          <p:cNvSpPr txBox="1"/>
          <p:nvPr/>
        </p:nvSpPr>
        <p:spPr>
          <a:xfrm flipH="1">
            <a:off x="1290568" y="3087581"/>
            <a:ext cx="10104262" cy="707886"/>
          </a:xfrm>
          <a:prstGeom prst="rect">
            <a:avLst/>
          </a:prstGeom>
          <a:noFill/>
        </p:spPr>
        <p:txBody>
          <a:bodyPr wrap="square" rtlCol="0">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 Kể </a:t>
            </a:r>
            <a:r>
              <a:rPr lang="en-US" sz="4000" dirty="0" err="1">
                <a:solidFill>
                  <a:srgbClr val="000000"/>
                </a:solidFill>
                <a:latin typeface="Times New Roman" panose="02020603050405020304" pitchFamily="18" charset="0"/>
                <a:cs typeface="Times New Roman" panose="02020603050405020304" pitchFamily="18" charset="0"/>
              </a:rPr>
              <a:t>thêm</a:t>
            </a:r>
            <a:r>
              <a:rPr lang="vi-VN" sz="4000" dirty="0">
                <a:solidFill>
                  <a:srgbClr val="000000"/>
                </a:solidFill>
                <a:latin typeface="Times New Roman" panose="02020603050405020304" pitchFamily="18" charset="0"/>
                <a:cs typeface="Times New Roman" panose="02020603050405020304" pitchFamily="18" charset="0"/>
              </a:rPr>
              <a:t> những đồ dùng gia đình mà em biết</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flipH="1">
            <a:off x="1085229" y="2055856"/>
            <a:ext cx="10965215" cy="707886"/>
          </a:xfrm>
          <a:prstGeom prst="rect">
            <a:avLst/>
          </a:prstGeom>
          <a:noFill/>
        </p:spPr>
        <p:txBody>
          <a:bodyPr wrap="square" rtlCol="0">
            <a:spAutoFit/>
          </a:bodyPr>
          <a:lstStyle/>
          <a:p>
            <a:pPr algn="just"/>
            <a:r>
              <a:rPr lang="vi-VN" sz="4000" dirty="0">
                <a:solidFill>
                  <a:srgbClr val="000000"/>
                </a:solidFill>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hát</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p:cNvPicPr>
          <p:nvPr/>
        </p:nvPicPr>
        <p:blipFill>
          <a:blip r:embed="rId2"/>
          <a:stretch>
            <a:fillRect/>
          </a:stretch>
        </p:blipFill>
        <p:spPr>
          <a:xfrm>
            <a:off x="264795" y="223520"/>
            <a:ext cx="11339830" cy="6356985"/>
          </a:xfrm>
          <a:prstGeom prst="rect">
            <a:avLst/>
          </a:prstGeom>
          <a:noFill/>
          <a:ln w="9525">
            <a:noFill/>
          </a:ln>
        </p:spPr>
      </p:pic>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350" y="5577840"/>
            <a:ext cx="12185650" cy="219075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o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2B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816441" y="4010452"/>
            <a:ext cx="10104262" cy="1938992"/>
          </a:xfrm>
          <a:prstGeom prst="rect">
            <a:avLst/>
          </a:prstGeom>
          <a:noFill/>
        </p:spPr>
        <p:txBody>
          <a:bodyPr wrap="square" rtlCol="0">
            <a:spAutoFit/>
          </a:bodyPr>
          <a:lstStyle/>
          <a:p>
            <a:pPr algn="just"/>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Đồ</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những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đồ</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chung</a:t>
            </a:r>
            <a:r>
              <a:rPr lang="en-US" sz="4000" dirty="0">
                <a:solidFill>
                  <a:srgbClr val="FF0000"/>
                </a:solidFill>
                <a:latin typeface="Times New Roman" panose="02020603050405020304" pitchFamily="18" charset="0"/>
                <a:cs typeface="Times New Roman" panose="02020603050405020304" pitchFamily="18" charset="0"/>
              </a:rPr>
              <a:t> ở </a:t>
            </a:r>
            <a:r>
              <a:rPr lang="en-US" sz="4000" dirty="0" err="1">
                <a:solidFill>
                  <a:srgbClr val="FF0000"/>
                </a:solidFill>
                <a:latin typeface="Times New Roman" panose="02020603050405020304" pitchFamily="18" charset="0"/>
                <a:cs typeface="Times New Roman" panose="02020603050405020304" pitchFamily="18" charset="0"/>
              </a:rPr>
              <a:t>nhà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bếp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tắm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khách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ngủ</a:t>
            </a:r>
            <a:r>
              <a:rPr lang="en-US" sz="4000" dirty="0">
                <a:solidFill>
                  <a:srgbClr val="FF0000"/>
                </a:solidFill>
                <a:latin typeface="Times New Roman" panose="02020603050405020304" pitchFamily="18" charset="0"/>
                <a:cs typeface="Times New Roman" panose="02020603050405020304" pitchFamily="18" charset="0"/>
              </a:rPr>
              <a:t>.</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flipH="1">
            <a:off x="816441" y="2687013"/>
            <a:ext cx="10104262" cy="1323439"/>
          </a:xfrm>
          <a:prstGeom prst="rect">
            <a:avLst/>
          </a:prstGeom>
          <a:noFill/>
        </p:spPr>
        <p:txBody>
          <a:bodyPr wrap="square" rtlCol="0">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416148" y="517188"/>
            <a:ext cx="9504555" cy="1508105"/>
          </a:xfrm>
          <a:prstGeom prst="rect">
            <a:avLst/>
          </a:prstGeom>
          <a:noFill/>
        </p:spPr>
        <p:txBody>
          <a:bodyPr wrap="square">
            <a:spAutoFit/>
          </a:bodyPr>
          <a:lstStyle/>
          <a:p>
            <a:pPr algn="ctr"/>
            <a:r>
              <a:rPr lang="en-US" sz="2800" b="1" i="1" dirty="0" err="1">
                <a:solidFill>
                  <a:srgbClr val="000000"/>
                </a:solidFill>
                <a:latin typeface="Times New Roman" panose="02020603050405020304" pitchFamily="18" charset="0"/>
                <a:cs typeface="Times New Roman" panose="02020603050405020304" pitchFamily="18" charset="0"/>
              </a:rPr>
              <a:t>Thứ</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Sáu</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ngày</a:t>
            </a:r>
            <a:r>
              <a:rPr lang="en-US" sz="2800" b="1" i="1" dirty="0">
                <a:solidFill>
                  <a:srgbClr val="000000"/>
                </a:solidFill>
                <a:latin typeface="Times New Roman" panose="02020603050405020304" pitchFamily="18" charset="0"/>
                <a:cs typeface="Times New Roman" panose="02020603050405020304" pitchFamily="18" charset="0"/>
              </a:rPr>
              <a:t> 16 </a:t>
            </a:r>
            <a:r>
              <a:rPr lang="en-US" sz="2800" b="1" i="1" dirty="0" err="1">
                <a:solidFill>
                  <a:srgbClr val="000000"/>
                </a:solidFill>
                <a:latin typeface="Times New Roman" panose="02020603050405020304" pitchFamily="18" charset="0"/>
                <a:cs typeface="Times New Roman" panose="02020603050405020304" pitchFamily="18" charset="0"/>
              </a:rPr>
              <a:t>tháng</a:t>
            </a:r>
            <a:r>
              <a:rPr lang="en-US" sz="2800" b="1" i="1" dirty="0">
                <a:solidFill>
                  <a:srgbClr val="000000"/>
                </a:solidFill>
                <a:latin typeface="Times New Roman" panose="02020603050405020304" pitchFamily="18" charset="0"/>
                <a:cs typeface="Times New Roman" panose="02020603050405020304" pitchFamily="18" charset="0"/>
              </a:rPr>
              <a:t> 12 </a:t>
            </a:r>
            <a:r>
              <a:rPr lang="en-US" sz="2800" b="1" i="1" dirty="0" err="1">
                <a:solidFill>
                  <a:srgbClr val="000000"/>
                </a:solidFill>
                <a:latin typeface="Times New Roman" panose="02020603050405020304" pitchFamily="18" charset="0"/>
                <a:cs typeface="Times New Roman" panose="02020603050405020304" pitchFamily="18" charset="0"/>
              </a:rPr>
              <a:t>năm</a:t>
            </a:r>
            <a:r>
              <a:rPr lang="en-US" sz="2800" b="1" i="1" dirty="0">
                <a:solidFill>
                  <a:srgbClr val="000000"/>
                </a:solidFill>
                <a:latin typeface="Times New Roman" panose="02020603050405020304" pitchFamily="18" charset="0"/>
                <a:cs typeface="Times New Roman" panose="02020603050405020304" pitchFamily="18" charset="0"/>
              </a:rPr>
              <a:t> 2022</a:t>
            </a:r>
          </a:p>
          <a:p>
            <a:pPr algn="ct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Đạo</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đức</a:t>
            </a:r>
            <a:endParaRPr lang="en-US" sz="2800" b="1" i="1" dirty="0">
              <a:solidFill>
                <a:srgbClr val="000000"/>
              </a:solidFill>
              <a:latin typeface="Times New Roman" panose="02020603050405020304" pitchFamily="18" charset="0"/>
              <a:cs typeface="Times New Roman" panose="02020603050405020304" pitchFamily="18" charset="0"/>
            </a:endParaRPr>
          </a:p>
          <a:p>
            <a:r>
              <a:rPr lang="en-US" sz="3600"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8: </a:t>
            </a:r>
            <a:r>
              <a:rPr lang="en-US" sz="28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Tiết</a:t>
            </a:r>
            <a:r>
              <a:rPr lang="en-US" sz="3600" b="1" dirty="0">
                <a:solidFill>
                  <a:srgbClr val="000000"/>
                </a:solidFill>
                <a:latin typeface="Times New Roman" panose="02020603050405020304" pitchFamily="18" charset="0"/>
                <a:cs typeface="Times New Roman" panose="02020603050405020304" pitchFamily="18" charset="0"/>
              </a:rPr>
              <a:t> 1)</a:t>
            </a:r>
            <a:endParaRPr lang="en-US" sz="2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descr="Top 13 Thương hiệu nồi cơm điện thông dụng tại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486" y="3794026"/>
            <a:ext cx="2576945" cy="1838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ột số loại tivi phổ biến | dienmaytamo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458" y="233581"/>
            <a:ext cx="2348532" cy="19628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Bộ 3 cái chảo chống dí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831" y="3972033"/>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ác mẫu giường ngủ đẹp cho bé gái siêu dễ thương, thơ mộng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4564" y="2997173"/>
            <a:ext cx="29869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70 bộ bàn ghế sofa phòng khách đẹp loại bộ nhiều ghế"/>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788" y="2951952"/>
            <a:ext cx="2865856" cy="2958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op 7 Bài văn tả chiếc bình hoa (lớp 5) hay nhất - AllTop.v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6611" y="244726"/>
            <a:ext cx="2164903" cy="17337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ổng hợp các đồ dùng cần thiết trong nhà bếp cho căn bếp gia đ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609" y="244726"/>
            <a:ext cx="4630348" cy="33782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0166" y="640113"/>
            <a:ext cx="1496291" cy="1556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ồi&quot; trong Tiếng Anh là gì: Định Nghĩa, Ví Dụ Anh Việ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4836" y="5632781"/>
            <a:ext cx="1512302" cy="1368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4" descr="Bộ bát đĩa sứ Bát Tràng hoa trà"/>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0199" y="1093111"/>
            <a:ext cx="2816950" cy="954107"/>
            <a:chOff x="569798" y="1124402"/>
            <a:chExt cx="2816950" cy="1489289"/>
          </a:xfrm>
        </p:grpSpPr>
        <p:pic>
          <p:nvPicPr>
            <p:cNvPr id="3" name="Picture 2"/>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7" name="TextBox 6"/>
          <p:cNvSpPr txBox="1"/>
          <p:nvPr/>
        </p:nvSpPr>
        <p:spPr>
          <a:xfrm>
            <a:off x="3670522" y="1385952"/>
            <a:ext cx="7613995" cy="707886"/>
          </a:xfrm>
          <a:prstGeom prst="rect">
            <a:avLst/>
          </a:prstGeom>
          <a:noFill/>
        </p:spPr>
        <p:txBody>
          <a:bodyPr wrap="square" rtlCol="0">
            <a:spAutoFit/>
          </a:bodyPr>
          <a:lstStyle/>
          <a:p>
            <a:r>
              <a:rPr lang="vi-VN" sz="2000" b="1" dirty="0">
                <a:solidFill>
                  <a:srgbClr val="00B050"/>
                </a:solidFill>
              </a:rPr>
              <a:t>Em hãy nhận xét việc bảo quản đồ dùng gia đình của các bạn dưới đây:</a:t>
            </a: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sharpenSoften amount="25000"/>
                    </a14:imgEffect>
                  </a14:imgLayer>
                </a14:imgProps>
              </a:ext>
            </a:extLst>
          </a:blip>
          <a:stretch>
            <a:fillRect/>
          </a:stretch>
        </p:blipFill>
        <p:spPr>
          <a:xfrm>
            <a:off x="853572" y="4554071"/>
            <a:ext cx="2916570" cy="2303929"/>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sharpenSoften amount="25000"/>
                    </a14:imgEffect>
                  </a14:imgLayer>
                </a14:imgProps>
              </a:ext>
            </a:extLst>
          </a:blip>
          <a:stretch>
            <a:fillRect/>
          </a:stretch>
        </p:blipFill>
        <p:spPr>
          <a:xfrm>
            <a:off x="4167322" y="4655005"/>
            <a:ext cx="2916570" cy="2175887"/>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Effect>
                      <a14:sharpenSoften amount="25000"/>
                    </a14:imgEffect>
                  </a14:imgLayer>
                </a14:imgProps>
              </a:ext>
            </a:extLst>
          </a:blip>
          <a:stretch>
            <a:fillRect/>
          </a:stretch>
        </p:blipFill>
        <p:spPr>
          <a:xfrm>
            <a:off x="7982208" y="4464502"/>
            <a:ext cx="2512182" cy="2303929"/>
          </a:xfrm>
          <a:prstGeom prst="rect">
            <a:avLst/>
          </a:prstGeom>
        </p:spPr>
      </p:pic>
      <p:sp>
        <p:nvSpPr>
          <p:cNvPr id="10" name="TextBox 9"/>
          <p:cNvSpPr txBox="1"/>
          <p:nvPr/>
        </p:nvSpPr>
        <p:spPr>
          <a:xfrm>
            <a:off x="2691241" y="181458"/>
            <a:ext cx="7029534"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b="1" dirty="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Effect>
                      <a14:sharpenSoften amount="25000"/>
                    </a14:imgEffect>
                  </a14:imgLayer>
                </a14:imgProps>
              </a:ext>
            </a:extLst>
          </a:blip>
          <a:srcRect r="50000"/>
          <a:stretch>
            <a:fillRect/>
          </a:stretch>
        </p:blipFill>
        <p:spPr>
          <a:xfrm>
            <a:off x="907483" y="1944387"/>
            <a:ext cx="2686956" cy="2591561"/>
          </a:xfrm>
          <a:prstGeom prst="rect">
            <a:avLst/>
          </a:prstGeom>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Effect>
                      <a14:sharpenSoften amount="25000"/>
                    </a14:imgEffect>
                  </a14:imgLayer>
                </a14:imgProps>
              </a:ext>
            </a:extLst>
          </a:blip>
          <a:stretch>
            <a:fillRect/>
          </a:stretch>
        </p:blipFill>
        <p:spPr>
          <a:xfrm>
            <a:off x="7940299" y="2171841"/>
            <a:ext cx="2554091" cy="2292661"/>
          </a:xfrm>
          <a:prstGeom prst="rect">
            <a:avLst/>
          </a:prstGeom>
        </p:spPr>
      </p:pic>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Effect>
                      <a14:sharpenSoften amount="25000"/>
                    </a14:imgEffect>
                  </a14:imgLayer>
                </a14:imgProps>
              </a:ext>
            </a:extLst>
          </a:blip>
          <a:srcRect l="50408" r="203"/>
          <a:stretch>
            <a:fillRect/>
          </a:stretch>
        </p:blipFill>
        <p:spPr>
          <a:xfrm>
            <a:off x="4167322" y="2093838"/>
            <a:ext cx="2686957" cy="2292661"/>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r="50000"/>
          <a:stretch>
            <a:fillRect/>
          </a:stretch>
        </p:blipFill>
        <p:spPr>
          <a:xfrm>
            <a:off x="450166" y="2067952"/>
            <a:ext cx="6668086" cy="4360983"/>
          </a:xfrm>
          <a:prstGeom prst="rect">
            <a:avLst/>
          </a:prstGeom>
        </p:spPr>
      </p:pic>
      <p:sp>
        <p:nvSpPr>
          <p:cNvPr id="4" name="TextBox 3"/>
          <p:cNvSpPr txBox="1"/>
          <p:nvPr/>
        </p:nvSpPr>
        <p:spPr>
          <a:xfrm>
            <a:off x="1988818" y="611945"/>
            <a:ext cx="8430065"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244862" y="2971170"/>
            <a:ext cx="4398498"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4000" i="1" dirty="0">
                <a:solidFill>
                  <a:srgbClr val="000000"/>
                </a:solidFill>
                <a:latin typeface="Times New Roman" panose="02020603050405020304" pitchFamily="18" charset="0"/>
                <a:cs typeface="Times New Roman" panose="02020603050405020304" pitchFamily="18" charset="0"/>
              </a:rPr>
              <a:t>Bạn nhỏ lau dọn nhà bếp sạch sẽ, đồ dùng sắp xếp ngăn nắp trên tủ.</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0364" y="270807"/>
            <a:ext cx="8411309"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l="50408" r="203"/>
          <a:stretch>
            <a:fillRect/>
          </a:stretch>
        </p:blipFill>
        <p:spPr>
          <a:xfrm>
            <a:off x="900332" y="1780958"/>
            <a:ext cx="7061981" cy="4591707"/>
          </a:xfrm>
          <a:prstGeom prst="rect">
            <a:avLst/>
          </a:prstGeom>
        </p:spPr>
      </p:pic>
      <p:sp>
        <p:nvSpPr>
          <p:cNvPr id="5" name="TextBox 4"/>
          <p:cNvSpPr txBox="1"/>
          <p:nvPr/>
        </p:nvSpPr>
        <p:spPr>
          <a:xfrm>
            <a:off x="8176845" y="2709209"/>
            <a:ext cx="3569678"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4000" i="1" dirty="0">
                <a:solidFill>
                  <a:srgbClr val="000000"/>
                </a:solidFill>
                <a:latin typeface="Times New Roman" panose="02020603050405020304" pitchFamily="18" charset="0"/>
                <a:cs typeface="Times New Roman" panose="02020603050405020304" pitchFamily="18" charset="0"/>
              </a:rPr>
              <a:t>Bạn nhỏ giúp bố mẹ gấp gọn quần áo, chăn màn vào tủ đồ.</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393896" y="1738428"/>
            <a:ext cx="7427678" cy="4821954"/>
          </a:xfrm>
          <a:prstGeom prst="rect">
            <a:avLst/>
          </a:prstGeom>
        </p:spPr>
      </p:pic>
      <p:sp>
        <p:nvSpPr>
          <p:cNvPr id="3" name="TextBox 2"/>
          <p:cNvSpPr txBox="1"/>
          <p:nvPr/>
        </p:nvSpPr>
        <p:spPr>
          <a:xfrm>
            <a:off x="8187334" y="2995243"/>
            <a:ext cx="3440186" cy="2308324"/>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600" i="1" dirty="0">
                <a:solidFill>
                  <a:srgbClr val="000000"/>
                </a:solidFill>
              </a:rPr>
              <a:t>Bạn nhỏ lấy đồ trong tủ lạnh nhưng quên đóng cửa tủ.</a:t>
            </a:r>
          </a:p>
        </p:txBody>
      </p:sp>
      <p:sp>
        <p:nvSpPr>
          <p:cNvPr id="5" name="TextBox 4"/>
          <p:cNvSpPr txBox="1"/>
          <p:nvPr/>
        </p:nvSpPr>
        <p:spPr>
          <a:xfrm>
            <a:off x="2008163" y="414989"/>
            <a:ext cx="8387862"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1810178" y="1598439"/>
            <a:ext cx="5683348" cy="4711997"/>
          </a:xfrm>
          <a:prstGeom prst="rect">
            <a:avLst/>
          </a:prstGeom>
        </p:spPr>
      </p:pic>
      <p:sp>
        <p:nvSpPr>
          <p:cNvPr id="3" name="TextBox 2"/>
          <p:cNvSpPr txBox="1"/>
          <p:nvPr/>
        </p:nvSpPr>
        <p:spPr>
          <a:xfrm>
            <a:off x="7747918" y="3305889"/>
            <a:ext cx="3787590" cy="1569660"/>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Cả nhà đang vệ sinh các đồ dùng trong gia đình.</a:t>
            </a:r>
          </a:p>
        </p:txBody>
      </p:sp>
      <p:sp>
        <p:nvSpPr>
          <p:cNvPr id="5" name="TextBox 4"/>
          <p:cNvSpPr txBox="1"/>
          <p:nvPr/>
        </p:nvSpPr>
        <p:spPr>
          <a:xfrm>
            <a:off x="1768878" y="275000"/>
            <a:ext cx="8612944"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79128" y="570666"/>
            <a:ext cx="6414654" cy="82994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28 t</a:t>
            </a:r>
            <a:r>
              <a:rPr lang="en-US" sz="2400" b="1" i="1" dirty="0" err="1">
                <a:solidFill>
                  <a:srgbClr val="000000"/>
                </a:solidFill>
                <a:latin typeface="Times New Roman" panose="02020603050405020304" pitchFamily="18" charset="0"/>
                <a:cs typeface="Times New Roman" panose="02020603050405020304" pitchFamily="18" charset="0"/>
              </a:rPr>
              <a: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2023</a:t>
            </a:r>
          </a:p>
          <a:p>
            <a:r>
              <a:rPr lang="en-US" sz="2400" b="1" i="1" dirty="0">
                <a:solidFill>
                  <a:srgbClr val="000000"/>
                </a:solidFill>
                <a:latin typeface="Times New Roman" panose="02020603050405020304" pitchFamily="18" charset="0"/>
                <a:cs typeface="Times New Roman" panose="02020603050405020304" pitchFamily="18" charset="0"/>
              </a:rPr>
              <a:t>                   Môn: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96290" y="1611408"/>
            <a:ext cx="9809018" cy="645160"/>
          </a:xfrm>
          <a:prstGeom prst="rect">
            <a:avLst/>
          </a:prstGeom>
          <a:noFill/>
        </p:spPr>
        <p:txBody>
          <a:bodyPr wrap="square">
            <a:spAutoFit/>
          </a:bodyPr>
          <a:lstStyle/>
          <a:p>
            <a:pPr algn="ct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8: </a:t>
            </a:r>
            <a:r>
              <a:rPr lang="en-US" sz="28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Tiết</a:t>
            </a:r>
            <a:r>
              <a:rPr lang="en-US" sz="3600" b="1" dirty="0">
                <a:solidFill>
                  <a:srgbClr val="000000"/>
                </a:solidFill>
                <a:latin typeface="Times New Roman" panose="02020603050405020304" pitchFamily="18" charset="0"/>
                <a:cs typeface="Times New Roman" panose="02020603050405020304" pitchFamily="18" charset="0"/>
              </a:rPr>
              <a:t> 2)</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60055" y="2608005"/>
            <a:ext cx="3193635"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Bạn nhỏ lau dọn bồn rửa mặt, sử dụng găng tay và bình xịt cẩn thận, sạch sẽ.</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896910" y="1765356"/>
            <a:ext cx="7403028" cy="4719850"/>
          </a:xfrm>
          <a:prstGeom prst="rect">
            <a:avLst/>
          </a:prstGeom>
        </p:spPr>
      </p:pic>
      <p:sp>
        <p:nvSpPr>
          <p:cNvPr id="5" name="TextBox 4"/>
          <p:cNvSpPr txBox="1"/>
          <p:nvPr/>
        </p:nvSpPr>
        <p:spPr>
          <a:xfrm>
            <a:off x="1712740" y="225715"/>
            <a:ext cx="8444133"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85962" y="2508268"/>
            <a:ext cx="2227770" cy="3046988"/>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Hai anh em đùa nghịch, nhảy nhót lên bàn ghế.</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1322363" y="1662724"/>
            <a:ext cx="6049108" cy="4738076"/>
          </a:xfrm>
          <a:prstGeom prst="rect">
            <a:avLst/>
          </a:prstGeom>
        </p:spPr>
      </p:pic>
      <p:sp>
        <p:nvSpPr>
          <p:cNvPr id="5" name="TextBox 4"/>
          <p:cNvSpPr txBox="1"/>
          <p:nvPr/>
        </p:nvSpPr>
        <p:spPr>
          <a:xfrm>
            <a:off x="1836783" y="339284"/>
            <a:ext cx="8291252"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16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2096" y="1393124"/>
            <a:ext cx="2816950" cy="1489289"/>
            <a:chOff x="569798" y="1124402"/>
            <a:chExt cx="2816950" cy="1489289"/>
          </a:xfrm>
        </p:grpSpPr>
        <p:pic>
          <p:nvPicPr>
            <p:cNvPr id="3" name="Picture 2"/>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p:cNvSpPr txBox="1"/>
            <p:nvPr/>
          </p:nvSpPr>
          <p:spPr>
            <a:xfrm>
              <a:off x="1442468" y="1610762"/>
              <a:ext cx="1616148" cy="400110"/>
            </a:xfrm>
            <a:prstGeom prst="rect">
              <a:avLst/>
            </a:prstGeom>
            <a:noFill/>
          </p:spPr>
          <p:txBody>
            <a:bodyPr wrap="none" rtlCol="0">
              <a:spAutoFit/>
            </a:bodyPr>
            <a:lstStyle/>
            <a:p>
              <a:r>
                <a:rPr lang="vi-VN" sz="2000" b="1" dirty="0">
                  <a:solidFill>
                    <a:schemeClr val="accent2"/>
                  </a:solidFill>
                  <a:latin typeface="Times New Roman" panose="02020603050405020304" pitchFamily="18" charset="0"/>
                  <a:cs typeface="Times New Roman" panose="02020603050405020304" pitchFamily="18" charset="0"/>
                </a:rPr>
                <a:t>KHÁM PHÁ</a:t>
              </a:r>
            </a:p>
          </p:txBody>
        </p:sp>
      </p:grpSp>
      <p:pic>
        <p:nvPicPr>
          <p:cNvPr id="16" name="Picture 2"/>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a:fillRect/>
          </a:stretch>
        </p:blipFill>
        <p:spPr bwMode="auto">
          <a:xfrm>
            <a:off x="582096" y="2857559"/>
            <a:ext cx="860399" cy="7602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flipH="1">
            <a:off x="1923400" y="3006852"/>
            <a:ext cx="9055515"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Theo em, việc bảo quản đồ dùng gia đình có lợi ích gì?</a:t>
            </a:r>
          </a:p>
        </p:txBody>
      </p:sp>
      <p:sp>
        <p:nvSpPr>
          <p:cNvPr id="20" name="Scroll: Horizontal 19"/>
          <p:cNvSpPr/>
          <p:nvPr/>
        </p:nvSpPr>
        <p:spPr>
          <a:xfrm>
            <a:off x="1213084" y="3717394"/>
            <a:ext cx="9765831" cy="2013821"/>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Bảo quản đồ dùng gia đình giúp đồ dùng gia đình luôn sạch sẽ, bền đẹp, sử dụng bền lâu; rèn luyện tính ngăn nắp, gọn gàng và ý thức trách nhiệm trong cuộc sống.</a:t>
            </a:r>
          </a:p>
        </p:txBody>
      </p:sp>
      <p:sp>
        <p:nvSpPr>
          <p:cNvPr id="6" name="TextBox 5"/>
          <p:cNvSpPr txBox="1"/>
          <p:nvPr/>
        </p:nvSpPr>
        <p:spPr>
          <a:xfrm>
            <a:off x="3047999" y="384112"/>
            <a:ext cx="780011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Tiết</a:t>
            </a:r>
            <a:r>
              <a:rPr lang="en-US" sz="28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448613" y="1851644"/>
            <a:ext cx="9995242"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Kể thêm những việc cần làm để bảo quản đồ dùng gia đình</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073" y="1949631"/>
            <a:ext cx="10903528" cy="3970318"/>
          </a:xfrm>
          <a:prstGeom prst="rect">
            <a:avLst/>
          </a:prstGeom>
          <a:noFill/>
        </p:spPr>
        <p:txBody>
          <a:bodyPr wrap="square">
            <a:spAutoFit/>
          </a:bodyPr>
          <a:lstStyle/>
          <a:p>
            <a:pPr algn="just"/>
            <a:r>
              <a:rPr lang="vi-VN" b="0" i="1" dirty="0">
                <a:solidFill>
                  <a:srgbClr val="000000"/>
                </a:solidFill>
                <a:effectLst/>
                <a:latin typeface="Open Sans" panose="020B0606030504020204" pitchFamily="34" charset="0"/>
              </a:rPr>
              <a:t> </a:t>
            </a:r>
            <a:r>
              <a:rPr lang="en-US" b="0" i="1" dirty="0">
                <a:solidFill>
                  <a:srgbClr val="000000"/>
                </a:solidFill>
                <a:effectLst/>
                <a:latin typeface="Open Sans" panose="020B0606030504020204" pitchFamily="34" charset="0"/>
              </a:rPr>
              <a:t>	</a:t>
            </a:r>
            <a:r>
              <a:rPr lang="en-US" sz="3200" b="0" i="1" dirty="0">
                <a:solidFill>
                  <a:srgbClr val="000000"/>
                </a:solidFill>
                <a:effectLst/>
                <a:latin typeface="Times New Roman" panose="02020603050405020304" pitchFamily="18" charset="0"/>
                <a:cs typeface="Times New Roman" panose="02020603050405020304" pitchFamily="18" charset="0"/>
              </a:rPr>
              <a:t>+</a:t>
            </a:r>
            <a:r>
              <a:rPr lang="vi-VN" sz="3600" b="0" dirty="0">
                <a:solidFill>
                  <a:srgbClr val="000000"/>
                </a:solidFill>
                <a:effectLst/>
                <a:latin typeface="Times New Roman" panose="02020603050405020304" pitchFamily="18" charset="0"/>
                <a:cs typeface="Times New Roman" panose="02020603050405020304" pitchFamily="18" charset="0"/>
              </a:rPr>
              <a:t>Đồ </a:t>
            </a:r>
            <a:r>
              <a:rPr lang="en-US" sz="3600" b="0" dirty="0">
                <a:solidFill>
                  <a:srgbClr val="000000"/>
                </a:solidFill>
                <a:effectLst/>
                <a:latin typeface="Times New Roman" panose="02020603050405020304" pitchFamily="18" charset="0"/>
                <a:cs typeface="Times New Roman" panose="02020603050405020304" pitchFamily="18" charset="0"/>
              </a:rPr>
              <a:t>d</a:t>
            </a:r>
            <a:r>
              <a:rPr lang="vi-VN" sz="3600" b="0" dirty="0">
                <a:solidFill>
                  <a:srgbClr val="000000"/>
                </a:solidFill>
                <a:effectLst/>
                <a:latin typeface="Times New Roman" panose="02020603050405020304" pitchFamily="18" charset="0"/>
                <a:cs typeface="Times New Roman" panose="02020603050405020304" pitchFamily="18" charset="0"/>
              </a:rPr>
              <a:t>ùng phòng khách: Sắp xếp ngăn nắp, luôn giữ gìn bàn ghế, cốc chén,... sạch sẽ. Nên lau bụi bàn ghế, tủ,... ít nhất 1 tuần/lần (cùng mọi người trong gia đình) bằng vải mềm, ẩm. Những đồ dễ vỡ cần nhẹ tay, cẩn thận khi sử dụng.</a:t>
            </a:r>
          </a:p>
          <a:p>
            <a:pPr algn="just"/>
            <a:r>
              <a:rPr lang="en-US" sz="3600" b="0" dirty="0">
                <a:solidFill>
                  <a:srgbClr val="000000"/>
                </a:solidFill>
                <a:effectLst/>
                <a:latin typeface="Times New Roman" panose="02020603050405020304" pitchFamily="18" charset="0"/>
                <a:cs typeface="Times New Roman" panose="02020603050405020304" pitchFamily="18" charset="0"/>
              </a:rPr>
              <a:t>	</a:t>
            </a:r>
            <a:r>
              <a:rPr lang="vi-VN" sz="3600" b="0" dirty="0">
                <a:solidFill>
                  <a:srgbClr val="000000"/>
                </a:solidFill>
                <a:effectLst/>
                <a:latin typeface="Times New Roman" panose="02020603050405020304" pitchFamily="18" charset="0"/>
                <a:cs typeface="Times New Roman" panose="02020603050405020304" pitchFamily="18" charset="0"/>
              </a:rPr>
              <a:t>+ Đồ dùng phòng ngủ: Sắp xếp quần áo, chăn màn và các đồ dùng khác trong phòng ngăn nắp, gọn gàng.</a:t>
            </a:r>
          </a:p>
        </p:txBody>
      </p:sp>
      <p:sp>
        <p:nvSpPr>
          <p:cNvPr id="6" name="TextBox 5"/>
          <p:cNvSpPr txBox="1"/>
          <p:nvPr/>
        </p:nvSpPr>
        <p:spPr>
          <a:xfrm>
            <a:off x="2660073" y="478349"/>
            <a:ext cx="7924800"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sz="16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5909" y="2074322"/>
            <a:ext cx="10903528" cy="4031873"/>
          </a:xfrm>
          <a:prstGeom prst="rect">
            <a:avLst/>
          </a:prstGeom>
          <a:noFill/>
        </p:spPr>
        <p:txBody>
          <a:bodyPr wrap="square">
            <a:spAutoFit/>
          </a:bodyPr>
          <a:lstStyle/>
          <a:p>
            <a:pPr algn="just"/>
            <a:r>
              <a:rPr lang="vi-VN" b="0" i="1" dirty="0">
                <a:solidFill>
                  <a:srgbClr val="000000"/>
                </a:solidFill>
                <a:effectLst/>
                <a:latin typeface="Open Sans" panose="020B0606030504020204" pitchFamily="34" charset="0"/>
              </a:rPr>
              <a:t> </a:t>
            </a:r>
            <a:r>
              <a:rPr lang="en-US" b="0" i="1" dirty="0">
                <a:solidFill>
                  <a:srgbClr val="000000"/>
                </a:solidFill>
                <a:effectLst/>
                <a:latin typeface="Open Sans" panose="020B0606030504020204" pitchFamily="34" charset="0"/>
              </a:rPr>
              <a:t>	</a:t>
            </a:r>
            <a:r>
              <a:rPr lang="vi-VN" sz="3200" dirty="0">
                <a:solidFill>
                  <a:srgbClr val="000000"/>
                </a:solidFill>
                <a:effectLst/>
                <a:latin typeface="Times New Roman" panose="02020603050405020304" pitchFamily="18" charset="0"/>
                <a:cs typeface="Times New Roman" panose="02020603050405020304" pitchFamily="18" charset="0"/>
              </a:rPr>
              <a:t>+ Đồ dùng phòng bếp: Sắp xếp ngăn nắp, gọn gàng, đúng vị trí; vệ sinh sạch sẽ sau khi sử dụng; không nên phơi đồ dùng bằng gỗ nơi có ánh nắng, gần nguồn điện; không nên sử dụng đ</a:t>
            </a:r>
            <a:r>
              <a:rPr lang="en-US" sz="3200" dirty="0">
                <a:solidFill>
                  <a:srgbClr val="000000"/>
                </a:solidFill>
                <a:effectLst/>
                <a:latin typeface="Times New Roman" panose="02020603050405020304" pitchFamily="18" charset="0"/>
                <a:cs typeface="Times New Roman" panose="02020603050405020304" pitchFamily="18" charset="0"/>
              </a:rPr>
              <a:t>ồ </a:t>
            </a:r>
            <a:r>
              <a:rPr lang="vi-VN" sz="3200" dirty="0">
                <a:solidFill>
                  <a:srgbClr val="000000"/>
                </a:solidFill>
                <a:effectLst/>
                <a:latin typeface="Times New Roman" panose="02020603050405020304" pitchFamily="18" charset="0"/>
                <a:cs typeface="Times New Roman" panose="02020603050405020304" pitchFamily="18" charset="0"/>
              </a:rPr>
              <a:t>nhựa để đựng các thức ăn nóng hoặc thức ăn nhiều dầu mỡ,...</a:t>
            </a:r>
          </a:p>
          <a:p>
            <a:pPr algn="just"/>
            <a:r>
              <a:rPr lang="en-US" sz="3200" dirty="0">
                <a:solidFill>
                  <a:srgbClr val="000000"/>
                </a:solidFill>
                <a:effectLst/>
                <a:latin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cs typeface="Times New Roman" panose="02020603050405020304" pitchFamily="18" charset="0"/>
              </a:rPr>
              <a:t>+ Đồ dùng nhà vệ sinh: Thường xuyên lau, rửa nhà vệ sinh sạch sẽ, nhất là gương, chậu rửa mặt, bồn cầu. Sau khi tắm nên dùng chổi quét sạch nước trên sàn từ chỗ cao xuống chỗ thấp, nhất là chỗ nước đọng ở mép tường…</a:t>
            </a:r>
          </a:p>
        </p:txBody>
      </p:sp>
      <p:sp>
        <p:nvSpPr>
          <p:cNvPr id="6" name="TextBox 5"/>
          <p:cNvSpPr txBox="1"/>
          <p:nvPr/>
        </p:nvSpPr>
        <p:spPr>
          <a:xfrm>
            <a:off x="2660073" y="478349"/>
            <a:ext cx="7924800"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448613" y="1851644"/>
            <a:ext cx="9995242" cy="461665"/>
          </a:xfrm>
          <a:prstGeom prst="rect">
            <a:avLst/>
          </a:prstGeom>
          <a:noFill/>
        </p:spPr>
        <p:txBody>
          <a:bodyPr wrap="square" rtlCol="0">
            <a:spAutoFit/>
          </a:bodyPr>
          <a:lstStyle/>
          <a:p>
            <a:pPr algn="just"/>
            <a:r>
              <a:rPr lang="vi-VN" sz="2400" dirty="0">
                <a:solidFill>
                  <a:srgbClr val="000000"/>
                </a:solidFill>
                <a:latin typeface="Times New Roman" panose="02020603050405020304" pitchFamily="18" charset="0"/>
                <a:cs typeface="Times New Roman" panose="02020603050405020304" pitchFamily="18" charset="0"/>
              </a:rPr>
              <a:t>- Kể những việc cần làm để bảo quản đồ dùng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3546763" y="3338102"/>
            <a:ext cx="4765964" cy="2554545"/>
          </a:xfrm>
          <a:prstGeom prst="rect">
            <a:avLst/>
          </a:prstGeom>
          <a:noFill/>
        </p:spPr>
        <p:txBody>
          <a:bodyPr wrap="square" rtlCol="0">
            <a:spAutoFit/>
          </a:bodyPr>
          <a:lstStyle/>
          <a:p>
            <a:pPr algn="just"/>
            <a:r>
              <a:rPr lang="vi-VN" sz="3200" dirty="0">
                <a:solidFill>
                  <a:schemeClr val="bg2"/>
                </a:solidFill>
                <a:latin typeface="Times New Roman" panose="02020603050405020304" pitchFamily="18" charset="0"/>
                <a:cs typeface="Times New Roman" panose="02020603050405020304" pitchFamily="18" charset="0"/>
              </a:rPr>
              <a:t>Có cánh, không biết bay</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Chỉ quay như chong chóng</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Làm gió xua cái nóng</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Mất điện là hết quay.</a:t>
            </a:r>
            <a:endParaRPr lang="en-US" sz="3200" dirty="0">
              <a:solidFill>
                <a:schemeClr val="bg2"/>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cái</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gì</a:t>
            </a:r>
            <a:r>
              <a:rPr lang="en-US" sz="3200" b="1" i="1" dirty="0">
                <a:solidFill>
                  <a:srgbClr val="000000"/>
                </a:solidFill>
                <a:latin typeface="Times New Roman" panose="02020603050405020304" pitchFamily="18" charset="0"/>
                <a:cs typeface="Times New Roman" panose="02020603050405020304" pitchFamily="18" charset="0"/>
              </a:rPr>
              <a:t>?</a:t>
            </a:r>
            <a:endParaRPr lang="vi-VN" sz="4000" b="1" i="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10" name="Star: 6 Points 9"/>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pic>
        <p:nvPicPr>
          <p:cNvPr id="16" name="Đồng hồ đếm ngược 5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2436" y="259543"/>
            <a:ext cx="2964873" cy="2942861"/>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5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687782" y="3280922"/>
            <a:ext cx="7245927" cy="1077218"/>
          </a:xfrm>
          <a:prstGeom prst="rect">
            <a:avLst/>
          </a:prstGeom>
          <a:noFill/>
        </p:spPr>
        <p:txBody>
          <a:bodyPr wrap="square">
            <a:spAutoFit/>
          </a:bodyPr>
          <a:lstStyle/>
          <a:p>
            <a:r>
              <a:rPr lang="vi-VN" sz="3200" b="0" i="0" dirty="0">
                <a:solidFill>
                  <a:srgbClr val="000000"/>
                </a:solidFill>
                <a:effectLst/>
                <a:latin typeface="Times New Roman" panose="02020603050405020304" pitchFamily="18" charset="0"/>
                <a:cs typeface="Times New Roman" panose="02020603050405020304" pitchFamily="18" charset="0"/>
              </a:rPr>
              <a:t>Miệng tròn, lòng trắng phau phau</a:t>
            </a:r>
            <a:br>
              <a:rPr lang="vi-VN" sz="3200" dirty="0">
                <a:solidFill>
                  <a:srgbClr val="000000"/>
                </a:solidFill>
                <a:latin typeface="Times New Roman" panose="02020603050405020304" pitchFamily="18" charset="0"/>
                <a:cs typeface="Times New Roman" panose="02020603050405020304" pitchFamily="18" charset="0"/>
              </a:rPr>
            </a:br>
            <a:r>
              <a:rPr lang="vi-VN" sz="3200" b="0" i="0" dirty="0">
                <a:solidFill>
                  <a:srgbClr val="000000"/>
                </a:solidFill>
                <a:effectLst/>
                <a:latin typeface="Times New Roman" panose="02020603050405020304" pitchFamily="18" charset="0"/>
                <a:cs typeface="Times New Roman" panose="02020603050405020304" pitchFamily="18" charset="0"/>
              </a:rPr>
              <a:t>Đựng cơm, đựng thịt, đựng rau hằng ngày.</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0" name="Star: 6 Points 9"/>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8537863" y="4435595"/>
            <a:ext cx="6102926" cy="369332"/>
          </a:xfrm>
          <a:prstGeom prst="rect">
            <a:avLst/>
          </a:prstGeom>
          <a:noFill/>
        </p:spPr>
        <p:txBody>
          <a:bodyPr wrap="square">
            <a:spAutoFit/>
          </a:bodyPr>
          <a:lstStyle/>
          <a:p>
            <a:r>
              <a:rPr lang="en-US" sz="1800" b="1" i="1" dirty="0" err="1">
                <a:solidFill>
                  <a:srgbClr val="000000"/>
                </a:solidFill>
                <a:latin typeface="Times New Roman" panose="02020603050405020304" pitchFamily="18" charset="0"/>
                <a:cs typeface="Times New Roman" panose="02020603050405020304" pitchFamily="18" charset="0"/>
              </a:rPr>
              <a:t>Là</a:t>
            </a:r>
            <a:r>
              <a:rPr lang="en-US" sz="1800" b="1" i="1" dirty="0">
                <a:solidFill>
                  <a:srgbClr val="000000"/>
                </a:solidFill>
                <a:latin typeface="Times New Roman" panose="02020603050405020304" pitchFamily="18" charset="0"/>
                <a:cs typeface="Times New Roman" panose="02020603050405020304" pitchFamily="18" charset="0"/>
              </a:rPr>
              <a:t> </a:t>
            </a:r>
            <a:r>
              <a:rPr lang="en-US" sz="1800" b="1" i="1" dirty="0" err="1">
                <a:solidFill>
                  <a:srgbClr val="000000"/>
                </a:solidFill>
                <a:latin typeface="Times New Roman" panose="02020603050405020304" pitchFamily="18" charset="0"/>
                <a:cs typeface="Times New Roman" panose="02020603050405020304" pitchFamily="18" charset="0"/>
              </a:rPr>
              <a:t>cái</a:t>
            </a:r>
            <a:r>
              <a:rPr lang="en-US" sz="1800" b="1" i="1" dirty="0">
                <a:solidFill>
                  <a:srgbClr val="000000"/>
                </a:solidFill>
                <a:latin typeface="Times New Roman" panose="02020603050405020304" pitchFamily="18" charset="0"/>
                <a:cs typeface="Times New Roman" panose="02020603050405020304" pitchFamily="18" charset="0"/>
              </a:rPr>
              <a:t> </a:t>
            </a:r>
            <a:r>
              <a:rPr lang="en-US" sz="1800" b="1" i="1" dirty="0" err="1">
                <a:solidFill>
                  <a:srgbClr val="000000"/>
                </a:solidFill>
                <a:latin typeface="Times New Roman" panose="02020603050405020304" pitchFamily="18" charset="0"/>
                <a:cs typeface="Times New Roman" panose="02020603050405020304" pitchFamily="18" charset="0"/>
              </a:rPr>
              <a:t>gì</a:t>
            </a:r>
            <a:r>
              <a:rPr lang="en-US" sz="1800" b="1" i="1" dirty="0">
                <a:solidFill>
                  <a:srgbClr val="000000"/>
                </a:solidFill>
                <a:latin typeface="Times New Roman" panose="02020603050405020304" pitchFamily="18" charset="0"/>
                <a:cs typeface="Times New Roman" panose="02020603050405020304" pitchFamily="18" charset="0"/>
              </a:rPr>
              <a:t>?</a:t>
            </a:r>
            <a:endParaRPr lang="en-US" dirty="0"/>
          </a:p>
        </p:txBody>
      </p:sp>
      <p:pic>
        <p:nvPicPr>
          <p:cNvPr id="11" name="Đồng hồ đếm ngược 5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57855" y="0"/>
            <a:ext cx="3034144" cy="3546764"/>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660073" y="3429000"/>
            <a:ext cx="8271163" cy="1077218"/>
          </a:xfrm>
          <a:prstGeom prst="rect">
            <a:avLst/>
          </a:prstGeom>
          <a:noFill/>
        </p:spPr>
        <p:txBody>
          <a:bodyPr wrap="square">
            <a:spAutoFit/>
          </a:bodyPr>
          <a:lstStyle/>
          <a:p>
            <a:pPr algn="l"/>
            <a:r>
              <a:rPr lang="en-US" sz="3200" b="0" i="0" dirty="0">
                <a:solidFill>
                  <a:srgbClr val="333333"/>
                </a:solidFill>
                <a:effectLst/>
                <a:latin typeface="Times New Roman" panose="02020603050405020304" pitchFamily="18" charset="0"/>
                <a:cs typeface="Times New Roman" panose="02020603050405020304" pitchFamily="18" charset="0"/>
              </a:rPr>
              <a:t>          </a:t>
            </a:r>
            <a:r>
              <a:rPr lang="vi-VN" sz="3200" b="0" i="0" dirty="0">
                <a:solidFill>
                  <a:srgbClr val="333333"/>
                </a:solidFill>
                <a:effectLst/>
                <a:latin typeface="Times New Roman" panose="02020603050405020304" pitchFamily="18" charset="0"/>
                <a:cs typeface="Times New Roman" panose="02020603050405020304" pitchFamily="18" charset="0"/>
              </a:rPr>
              <a:t>Cái gì bật sáng trong đêm</a:t>
            </a:r>
          </a:p>
          <a:p>
            <a:pPr algn="l"/>
            <a:r>
              <a:rPr lang="vi-VN" sz="3200" b="0" i="0" dirty="0">
                <a:solidFill>
                  <a:srgbClr val="333333"/>
                </a:solidFill>
                <a:effectLst/>
                <a:latin typeface="Times New Roman" panose="02020603050405020304" pitchFamily="18" charset="0"/>
                <a:cs typeface="Times New Roman" panose="02020603050405020304" pitchFamily="18" charset="0"/>
              </a:rPr>
              <a:t>Giúp cho nhà dưới nhà trên sáng ngờ</a:t>
            </a:r>
            <a:r>
              <a:rPr lang="en-US" sz="3200" b="0" i="0" dirty="0" err="1">
                <a:solidFill>
                  <a:srgbClr val="333333"/>
                </a:solidFill>
                <a:effectLst/>
                <a:latin typeface="Times New Roman" panose="02020603050405020304" pitchFamily="18" charset="0"/>
                <a:cs typeface="Times New Roman" panose="02020603050405020304" pitchFamily="18" charset="0"/>
              </a:rPr>
              <a:t>i</a:t>
            </a:r>
            <a:r>
              <a:rPr lang="en-US" sz="3200" b="0" i="0" dirty="0">
                <a:solidFill>
                  <a:srgbClr val="333333"/>
                </a:solidFill>
                <a:effectLst/>
                <a:latin typeface="Times New Roman" panose="02020603050405020304" pitchFamily="18" charset="0"/>
                <a:cs typeface="Times New Roman" panose="02020603050405020304" pitchFamily="18" charset="0"/>
              </a:rPr>
              <a:t>?</a:t>
            </a:r>
            <a:endParaRPr lang="vi-VN" sz="3200" b="0" i="0" dirty="0">
              <a:solidFill>
                <a:srgbClr val="333333"/>
              </a:solidFill>
              <a:effectLst/>
              <a:latin typeface="Times New Roman" panose="02020603050405020304" pitchFamily="18" charset="0"/>
              <a:cs typeface="Times New Roman" panose="02020603050405020304" pitchFamily="18" charset="0"/>
            </a:endParaRPr>
          </a:p>
        </p:txBody>
      </p:sp>
      <p:sp>
        <p:nvSpPr>
          <p:cNvPr id="10" name="Star: 6 Points 9"/>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8330045" y="4671352"/>
            <a:ext cx="2254828" cy="46166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Là</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cái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gì</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p>
        </p:txBody>
      </p:sp>
      <p:pic>
        <p:nvPicPr>
          <p:cNvPr id="8" name="Đồng hồ đếm ngược 5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4726" y="0"/>
            <a:ext cx="3117273" cy="3768436"/>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1" fmla="*/ 301721 w 11122121"/>
              <a:gd name="connsiteY0-2" fmla="*/ 0 h 5486400"/>
              <a:gd name="connsiteX1-3" fmla="*/ 11122121 w 11122121"/>
              <a:gd name="connsiteY1-4" fmla="*/ 0 h 5486400"/>
              <a:gd name="connsiteX2-5" fmla="*/ 11122121 w 11122121"/>
              <a:gd name="connsiteY2-6" fmla="*/ 5486400 h 5486400"/>
              <a:gd name="connsiteX3-7" fmla="*/ 301721 w 11122121"/>
              <a:gd name="connsiteY3-8" fmla="*/ 5486400 h 5486400"/>
              <a:gd name="connsiteX4-9" fmla="*/ 301721 w 11122121"/>
              <a:gd name="connsiteY4-10" fmla="*/ 0 h 5486400"/>
              <a:gd name="connsiteX0-11" fmla="*/ 498817 w 11319217"/>
              <a:gd name="connsiteY0-12" fmla="*/ 0 h 5486400"/>
              <a:gd name="connsiteX1-13" fmla="*/ 11319217 w 11319217"/>
              <a:gd name="connsiteY1-14" fmla="*/ 0 h 5486400"/>
              <a:gd name="connsiteX2-15" fmla="*/ 11319217 w 11319217"/>
              <a:gd name="connsiteY2-16" fmla="*/ 5486400 h 5486400"/>
              <a:gd name="connsiteX3-17" fmla="*/ 498817 w 11319217"/>
              <a:gd name="connsiteY3-18" fmla="*/ 5486400 h 5486400"/>
              <a:gd name="connsiteX4-19" fmla="*/ 498817 w 11319217"/>
              <a:gd name="connsiteY4-20" fmla="*/ 0 h 5486400"/>
              <a:gd name="connsiteX0-21" fmla="*/ 498817 w 11319217"/>
              <a:gd name="connsiteY0-22" fmla="*/ 0 h 5671127"/>
              <a:gd name="connsiteX1-23" fmla="*/ 11319217 w 11319217"/>
              <a:gd name="connsiteY1-24" fmla="*/ 0 h 5671127"/>
              <a:gd name="connsiteX2-25" fmla="*/ 11319217 w 11319217"/>
              <a:gd name="connsiteY2-26" fmla="*/ 5486400 h 5671127"/>
              <a:gd name="connsiteX3-27" fmla="*/ 498817 w 11319217"/>
              <a:gd name="connsiteY3-28" fmla="*/ 5486400 h 5671127"/>
              <a:gd name="connsiteX4-29" fmla="*/ 498817 w 11319217"/>
              <a:gd name="connsiteY4-30" fmla="*/ 0 h 5671127"/>
              <a:gd name="connsiteX0-31" fmla="*/ 498817 w 11319217"/>
              <a:gd name="connsiteY0-32" fmla="*/ 0 h 5808601"/>
              <a:gd name="connsiteX1-33" fmla="*/ 11319217 w 11319217"/>
              <a:gd name="connsiteY1-34" fmla="*/ 0 h 5808601"/>
              <a:gd name="connsiteX2-35" fmla="*/ 11319217 w 11319217"/>
              <a:gd name="connsiteY2-36" fmla="*/ 5486400 h 5808601"/>
              <a:gd name="connsiteX3-37" fmla="*/ 498817 w 11319217"/>
              <a:gd name="connsiteY3-38" fmla="*/ 5486400 h 5808601"/>
              <a:gd name="connsiteX4-39" fmla="*/ 498817 w 11319217"/>
              <a:gd name="connsiteY4-40" fmla="*/ 0 h 5808601"/>
              <a:gd name="connsiteX0-41" fmla="*/ 498817 w 11571677"/>
              <a:gd name="connsiteY0-42" fmla="*/ 0 h 5808601"/>
              <a:gd name="connsiteX1-43" fmla="*/ 11319217 w 11571677"/>
              <a:gd name="connsiteY1-44" fmla="*/ 0 h 5808601"/>
              <a:gd name="connsiteX2-45" fmla="*/ 11319217 w 11571677"/>
              <a:gd name="connsiteY2-46" fmla="*/ 5486400 h 5808601"/>
              <a:gd name="connsiteX3-47" fmla="*/ 498817 w 11571677"/>
              <a:gd name="connsiteY3-48" fmla="*/ 5486400 h 5808601"/>
              <a:gd name="connsiteX4-49" fmla="*/ 498817 w 11571677"/>
              <a:gd name="connsiteY4-50" fmla="*/ 0 h 5808601"/>
              <a:gd name="connsiteX0-51" fmla="*/ 498817 w 11719687"/>
              <a:gd name="connsiteY0-52" fmla="*/ 0 h 5808601"/>
              <a:gd name="connsiteX1-53" fmla="*/ 11319217 w 11719687"/>
              <a:gd name="connsiteY1-54" fmla="*/ 0 h 5808601"/>
              <a:gd name="connsiteX2-55" fmla="*/ 11319217 w 11719687"/>
              <a:gd name="connsiteY2-56" fmla="*/ 5486400 h 5808601"/>
              <a:gd name="connsiteX3-57" fmla="*/ 498817 w 11719687"/>
              <a:gd name="connsiteY3-58" fmla="*/ 5486400 h 5808601"/>
              <a:gd name="connsiteX4-59" fmla="*/ 498817 w 11719687"/>
              <a:gd name="connsiteY4-60" fmla="*/ 0 h 5808601"/>
              <a:gd name="connsiteX0-61" fmla="*/ 498817 w 11719687"/>
              <a:gd name="connsiteY0-62" fmla="*/ 264776 h 6073377"/>
              <a:gd name="connsiteX1-63" fmla="*/ 11319217 w 11719687"/>
              <a:gd name="connsiteY1-64" fmla="*/ 264776 h 6073377"/>
              <a:gd name="connsiteX2-65" fmla="*/ 11319217 w 11719687"/>
              <a:gd name="connsiteY2-66" fmla="*/ 5751176 h 6073377"/>
              <a:gd name="connsiteX3-67" fmla="*/ 498817 w 11719687"/>
              <a:gd name="connsiteY3-68" fmla="*/ 5751176 h 6073377"/>
              <a:gd name="connsiteX4-69" fmla="*/ 498817 w 11719687"/>
              <a:gd name="connsiteY4-70" fmla="*/ 264776 h 6073377"/>
              <a:gd name="connsiteX0-71" fmla="*/ 498817 w 11719687"/>
              <a:gd name="connsiteY0-72" fmla="*/ 377544 h 6186145"/>
              <a:gd name="connsiteX1-73" fmla="*/ 11319217 w 11719687"/>
              <a:gd name="connsiteY1-74" fmla="*/ 377544 h 6186145"/>
              <a:gd name="connsiteX2-75" fmla="*/ 11319217 w 11719687"/>
              <a:gd name="connsiteY2-76" fmla="*/ 5863944 h 6186145"/>
              <a:gd name="connsiteX3-77" fmla="*/ 498817 w 11719687"/>
              <a:gd name="connsiteY3-78" fmla="*/ 5863944 h 6186145"/>
              <a:gd name="connsiteX4-79" fmla="*/ 498817 w 11719687"/>
              <a:gd name="connsiteY4-80" fmla="*/ 377544 h 61861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8775" y="1685925"/>
            <a:ext cx="11392535" cy="1577340"/>
          </a:xfrm>
          <a:prstGeom prst="rect">
            <a:avLst/>
          </a:prstGeom>
        </p:spPr>
      </p:pic>
      <p:sp>
        <p:nvSpPr>
          <p:cNvPr id="20" name="TextBox 19"/>
          <p:cNvSpPr txBox="1"/>
          <p:nvPr/>
        </p:nvSpPr>
        <p:spPr>
          <a:xfrm>
            <a:off x="908050" y="1729105"/>
            <a:ext cx="10160000" cy="1280160"/>
          </a:xfrm>
          <a:prstGeom prst="rect">
            <a:avLst/>
          </a:prstGeom>
          <a:noFill/>
        </p:spPr>
        <p:txBody>
          <a:bodyPr wrap="square">
            <a:noAutofit/>
          </a:bodyPr>
          <a:lstStyle/>
          <a:p>
            <a:pPr indent="228600" algn="just">
              <a:lnSpc>
                <a:spcPct val="120000"/>
              </a:lnSpc>
            </a:pPr>
            <a:r>
              <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Củng cố, khắc sâu kiến thức đã học để thực hành xử lý tình huống cụ thể.</a:t>
            </a:r>
          </a:p>
          <a:p>
            <a:pPr indent="228600" algn="just">
              <a:lnSpc>
                <a:spcPct val="120000"/>
              </a:lnSpc>
            </a:pPr>
            <a:endPar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4"/>
          <a:stretch>
            <a:fillRect/>
          </a:stretch>
        </p:blipFill>
        <p:spPr>
          <a:xfrm>
            <a:off x="3305175" y="200025"/>
            <a:ext cx="6040120" cy="1528445"/>
          </a:xfrm>
          <a:prstGeom prst="rect">
            <a:avLst/>
          </a:prstGeom>
        </p:spPr>
      </p:pic>
      <p:pic>
        <p:nvPicPr>
          <p:cNvPr id="2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10" y="3634740"/>
            <a:ext cx="11492230" cy="1419860"/>
          </a:xfrm>
          <a:prstGeom prst="rect">
            <a:avLst/>
          </a:prstGeom>
        </p:spPr>
      </p:pic>
      <p:sp>
        <p:nvSpPr>
          <p:cNvPr id="23" name="TextBox 22"/>
          <p:cNvSpPr txBox="1"/>
          <p:nvPr/>
        </p:nvSpPr>
        <p:spPr>
          <a:xfrm>
            <a:off x="1057275" y="3947795"/>
            <a:ext cx="10010775" cy="969010"/>
          </a:xfrm>
          <a:prstGeom prst="rect">
            <a:avLst/>
          </a:prstGeom>
          <a:noFill/>
        </p:spPr>
        <p:txBody>
          <a:bodyPr wrap="square">
            <a:noAutofit/>
          </a:bodyPr>
          <a:lstStyle/>
          <a:p>
            <a:pPr indent="228600" algn="just">
              <a:lnSpc>
                <a:spcPct val="120000"/>
              </a:lnSpc>
            </a:pPr>
            <a:r>
              <a:rPr lang="en-US" sz="2665" b="1">
                <a:solidFill>
                  <a:srgbClr val="FF0000"/>
                </a:solidFill>
                <a:latin typeface="Calibri" panose="020F0502020204030204" charset="0"/>
                <a:ea typeface="Times New Roman" panose="02020603050405020304" pitchFamily="18" charset="0"/>
                <a:cs typeface="Calibri" panose="020F0502020204030204" charset="0"/>
                <a:sym typeface="+mn-ea"/>
              </a:rPr>
              <a:t> </a:t>
            </a:r>
            <a:r>
              <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Rèn năng lực phát triển bản thân, điều chỉnh hành vi.</a:t>
            </a:r>
            <a:endPar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228600" algn="just">
              <a:lnSpc>
                <a:spcPct val="120000"/>
              </a:lnSpc>
            </a:pPr>
            <a:endParaRP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5615" y="5304155"/>
            <a:ext cx="11288395" cy="1468120"/>
          </a:xfrm>
          <a:prstGeom prst="rect">
            <a:avLst/>
          </a:prstGeom>
        </p:spPr>
      </p:pic>
      <p:sp>
        <p:nvSpPr>
          <p:cNvPr id="25" name="TextBox 24"/>
          <p:cNvSpPr txBox="1"/>
          <p:nvPr/>
        </p:nvSpPr>
        <p:spPr>
          <a:xfrm>
            <a:off x="1362075" y="5487035"/>
            <a:ext cx="9887585" cy="940435"/>
          </a:xfrm>
          <a:prstGeom prst="rect">
            <a:avLst/>
          </a:prstGeom>
          <a:noFill/>
        </p:spPr>
        <p:txBody>
          <a:bodyPr wrap="square">
            <a:noAutofit/>
          </a:bodyPr>
          <a:lstStyle/>
          <a:p>
            <a:pPr indent="228600" algn="just">
              <a:lnSpc>
                <a:spcPct val="120000"/>
              </a:lnSpc>
            </a:pPr>
            <a:r>
              <a:rPr lang="en-US" sz="3200" b="1">
                <a:solidFill>
                  <a:srgbClr val="FF0000"/>
                </a:solidFill>
                <a:latin typeface="Calibri" panose="020F0502020204030204" charset="0"/>
                <a:ea typeface="Times New Roman" panose="02020603050405020304" pitchFamily="18" charset="0"/>
                <a:cs typeface="Calibri" panose="020F0502020204030204" charset="0"/>
                <a:sym typeface="+mn-ea"/>
              </a:rPr>
              <a:t>Hình thành phẩm chất trách nhiệm, chăm chỉ.</a:t>
            </a:r>
            <a:endPar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74473" y="3254284"/>
            <a:ext cx="6096000" cy="2308324"/>
          </a:xfrm>
          <a:prstGeom prst="rect">
            <a:avLst/>
          </a:prstGeom>
          <a:noFill/>
        </p:spPr>
        <p:txBody>
          <a:bodyPr wrap="square">
            <a:spAutoFit/>
          </a:bodyPr>
          <a:lstStyle/>
          <a:p>
            <a:pPr algn="l"/>
            <a:r>
              <a:rPr lang="vi-VN" sz="3600" b="0" i="0" dirty="0">
                <a:solidFill>
                  <a:srgbClr val="333333"/>
                </a:solidFill>
                <a:effectLst/>
                <a:latin typeface="Times New Roman" panose="02020603050405020304" pitchFamily="18" charset="0"/>
                <a:cs typeface="Times New Roman" panose="02020603050405020304" pitchFamily="18" charset="0"/>
              </a:rPr>
              <a:t>Ai muốn chân sạch</a:t>
            </a:r>
          </a:p>
          <a:p>
            <a:pPr algn="l"/>
            <a:r>
              <a:rPr lang="vi-VN" sz="3600" b="0" i="0" dirty="0">
                <a:solidFill>
                  <a:srgbClr val="333333"/>
                </a:solidFill>
                <a:effectLst/>
                <a:latin typeface="Times New Roman" panose="02020603050405020304" pitchFamily="18" charset="0"/>
                <a:cs typeface="Times New Roman" panose="02020603050405020304" pitchFamily="18" charset="0"/>
              </a:rPr>
              <a:t>Thì dùng đến tôi</a:t>
            </a:r>
          </a:p>
          <a:p>
            <a:pPr algn="l"/>
            <a:r>
              <a:rPr lang="vi-VN" sz="3600" b="0" i="0" dirty="0">
                <a:solidFill>
                  <a:srgbClr val="333333"/>
                </a:solidFill>
                <a:effectLst/>
                <a:latin typeface="Times New Roman" panose="02020603050405020304" pitchFamily="18" charset="0"/>
                <a:cs typeface="Times New Roman" panose="02020603050405020304" pitchFamily="18" charset="0"/>
              </a:rPr>
              <a:t>Nhưng phải một đôi</a:t>
            </a:r>
          </a:p>
          <a:p>
            <a:pPr algn="l"/>
            <a:r>
              <a:rPr lang="vi-VN" sz="3600" b="0" i="0" dirty="0">
                <a:solidFill>
                  <a:srgbClr val="333333"/>
                </a:solidFill>
                <a:effectLst/>
                <a:latin typeface="Times New Roman" panose="02020603050405020304" pitchFamily="18" charset="0"/>
                <a:cs typeface="Times New Roman" panose="02020603050405020304" pitchFamily="18" charset="0"/>
              </a:rPr>
              <a:t>Đôi gì thế nhỉ ?</a:t>
            </a:r>
          </a:p>
        </p:txBody>
      </p:sp>
      <p:sp>
        <p:nvSpPr>
          <p:cNvPr id="10" name="Star: 6 Points 9"/>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5780809" y="5562608"/>
            <a:ext cx="6102926" cy="46166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Là</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cái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gì</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p>
        </p:txBody>
      </p:sp>
      <p:pic>
        <p:nvPicPr>
          <p:cNvPr id="8" name="Đồng hồ đếm ngược 5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33164" y="0"/>
            <a:ext cx="3158836" cy="3254284"/>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7988" y="406680"/>
            <a:ext cx="2677424" cy="1274454"/>
            <a:chOff x="479771" y="4186500"/>
            <a:chExt cx="2677424" cy="1274454"/>
          </a:xfrm>
        </p:grpSpPr>
        <p:pic>
          <p:nvPicPr>
            <p:cNvPr id="3" name="Picture 2"/>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Effect>
                        <a14:sharpenSoften amount="50000"/>
                      </a14:imgEffect>
                    </a14:imgLayer>
                  </a14:imgProps>
                </a:ext>
              </a:extLst>
            </a:blip>
            <a:stretch>
              <a:fillRect/>
            </a:stretch>
          </p:blipFill>
          <p:spPr>
            <a:xfrm>
              <a:off x="479771" y="4186500"/>
              <a:ext cx="2677424" cy="1274454"/>
            </a:xfrm>
            <a:prstGeom prst="rect">
              <a:avLst/>
            </a:prstGeom>
          </p:spPr>
        </p:pic>
        <p:sp>
          <p:nvSpPr>
            <p:cNvPr id="4" name="TextBox 3"/>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5" name="TextBox 4"/>
          <p:cNvSpPr txBox="1"/>
          <p:nvPr/>
        </p:nvSpPr>
        <p:spPr>
          <a:xfrm>
            <a:off x="3097294" y="508931"/>
            <a:ext cx="8706265" cy="1938992"/>
          </a:xfrm>
          <a:prstGeom prst="rect">
            <a:avLst/>
          </a:prstGeom>
          <a:noFill/>
        </p:spPr>
        <p:txBody>
          <a:bodyPr wrap="square" rtlCol="0">
            <a:spAutoFit/>
          </a:bodyPr>
          <a:lstStyle/>
          <a:p>
            <a:pPr marL="285750" indent="-285750" algn="just">
              <a:buClr>
                <a:srgbClr val="F72F98"/>
              </a:buClr>
              <a:buFont typeface="Arial" panose="020B0604020202020204" pitchFamily="34" charset="0"/>
              <a:buChar char="•"/>
            </a:pPr>
            <a:r>
              <a:rPr lang="vi-VN" sz="2400" dirty="0">
                <a:solidFill>
                  <a:srgbClr val="000000"/>
                </a:solidFill>
              </a:rPr>
              <a:t>Chia sẻ về những việc em đã và sẽ làm để bảo quản đồ dùng gia đình.</a:t>
            </a:r>
          </a:p>
          <a:p>
            <a:pPr marL="285750" indent="-285750" algn="just">
              <a:buClr>
                <a:srgbClr val="F72F98"/>
              </a:buClr>
              <a:buFont typeface="Arial" panose="020B0604020202020204" pitchFamily="34" charset="0"/>
              <a:buChar char="•"/>
            </a:pPr>
            <a:r>
              <a:rPr lang="vi-VN" sz="2400" dirty="0">
                <a:solidFill>
                  <a:srgbClr val="000000"/>
                </a:solidFill>
              </a:rPr>
              <a:t>Em cùng mọi người trong gia đình thực hiện bảo quản đồ dùng gia đình.</a:t>
            </a:r>
          </a:p>
          <a:p>
            <a:pPr marL="285750" indent="-285750" algn="just">
              <a:buClr>
                <a:srgbClr val="F72F98"/>
              </a:buClr>
              <a:buFont typeface="Arial" panose="020B0604020202020204" pitchFamily="34" charset="0"/>
              <a:buChar char="•"/>
            </a:pPr>
            <a:r>
              <a:rPr lang="vi-VN" sz="2400" dirty="0">
                <a:solidFill>
                  <a:srgbClr val="000000"/>
                </a:solidFill>
              </a:rPr>
              <a:t>Nhắc nhở bạn bè, người thân bảo quản đồ dùng gia đình.</a:t>
            </a:r>
          </a:p>
        </p:txBody>
      </p:sp>
      <p:pic>
        <p:nvPicPr>
          <p:cNvPr id="2052"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5965" y="2455060"/>
            <a:ext cx="7820069" cy="39100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287613" y="490757"/>
            <a:ext cx="9197411" cy="3805825"/>
          </a:xfrm>
          <a:prstGeom prst="rect">
            <a:avLst/>
          </a:prstGeom>
        </p:spPr>
      </p:pic>
      <p:pic>
        <p:nvPicPr>
          <p:cNvPr id="4" name="Picture 2" descr="Free Vector | Happy family cleaning apartmen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6147" y="2324886"/>
            <a:ext cx="7114016" cy="3943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1753235"/>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2B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2"/>
          <a:stretch>
            <a:fillRect/>
          </a:stretch>
        </p:blipFill>
        <p:spPr>
          <a:xfrm>
            <a:off x="1149985" y="1048385"/>
            <a:ext cx="9295130" cy="5504815"/>
          </a:xfrm>
          <a:prstGeom prst="rect">
            <a:avLst/>
          </a:prstGeom>
          <a:noFill/>
          <a:ln w="9525">
            <a:noFill/>
          </a:ln>
        </p:spPr>
      </p:pic>
      <p:pic>
        <p:nvPicPr>
          <p:cNvPr id="63491" name="Picture 2"/>
          <p:cNvPicPr>
            <a:picLocks noChangeAspect="1"/>
          </p:cNvPicPr>
          <p:nvPr/>
        </p:nvPicPr>
        <p:blipFill>
          <a:blip r:embed="rId3"/>
          <a:stretch>
            <a:fillRect/>
          </a:stretch>
        </p:blipFill>
        <p:spPr>
          <a:xfrm>
            <a:off x="1857375" y="247650"/>
            <a:ext cx="1343025" cy="571500"/>
          </a:xfrm>
          <a:prstGeom prst="rect">
            <a:avLst/>
          </a:prstGeom>
          <a:noFill/>
          <a:ln w="9525">
            <a:noFill/>
          </a:ln>
        </p:spPr>
      </p:pic>
      <p:pic>
        <p:nvPicPr>
          <p:cNvPr id="63492" name="Picture 3"/>
          <p:cNvPicPr>
            <a:picLocks noChangeAspect="1"/>
          </p:cNvPicPr>
          <p:nvPr/>
        </p:nvPicPr>
        <p:blipFill>
          <a:blip r:embed="rId4"/>
          <a:stretch>
            <a:fillRect/>
          </a:stretch>
        </p:blipFill>
        <p:spPr>
          <a:xfrm>
            <a:off x="3124200" y="323850"/>
            <a:ext cx="7319963" cy="723900"/>
          </a:xfrm>
          <a:prstGeom prst="rect">
            <a:avLst/>
          </a:prstGeom>
          <a:noFill/>
          <a:ln w="9525">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604519" y="-789571"/>
            <a:ext cx="1025510" cy="26046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515" name="Title 1"/>
          <p:cNvSpPr>
            <a:spLocks noGrp="1"/>
          </p:cNvSpPr>
          <p:nvPr>
            <p:ph type="title"/>
          </p:nvPr>
        </p:nvSpPr>
        <p:spPr>
          <a:xfrm>
            <a:off x="228600" y="-85725"/>
            <a:ext cx="5791200" cy="1196975"/>
          </a:xfrm>
        </p:spPr>
        <p:txBody>
          <a:bodyPr vert="horz" wrap="square" lIns="91440" tIns="45720" rIns="91440" bIns="45720" anchor="ctr" anchorCtr="0"/>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Trò chơi</a:t>
            </a:r>
            <a:endParaRPr lang="vi-VN" altLang="en-US" sz="3600" b="1" dirty="0">
              <a:solidFill>
                <a:srgbClr val="FF000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2011363" y="965200"/>
            <a:ext cx="8167687" cy="119888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Đánh dấu       v</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o việc em đồng tình. </a:t>
            </a:r>
          </a:p>
          <a:p>
            <a:pPr marL="0" lvl="0" indent="0"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Đánh dấu        v</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o việc em không đồng tình.</a:t>
            </a:r>
          </a:p>
          <a:p>
            <a:pPr marL="0" lvl="0" indent="0" algn="ctr" eaLnBrk="1" hangingPunct="1">
              <a:spcBef>
                <a:spcPct val="0"/>
              </a:spcBef>
              <a:buFontTx/>
              <a:buNone/>
            </a:pP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4" name="Double Wave 3"/>
          <p:cNvSpPr/>
          <p:nvPr/>
        </p:nvSpPr>
        <p:spPr>
          <a:xfrm>
            <a:off x="4572000" y="112713"/>
            <a:ext cx="4343400" cy="914400"/>
          </a:xfrm>
          <a:prstGeom prst="doubleWave">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64518" name="Picture 6"/>
          <p:cNvPicPr>
            <a:picLocks noChangeAspect="1"/>
          </p:cNvPicPr>
          <p:nvPr/>
        </p:nvPicPr>
        <p:blipFill>
          <a:blip r:embed="rId4"/>
          <a:stretch>
            <a:fillRect/>
          </a:stretch>
        </p:blipFill>
        <p:spPr>
          <a:xfrm>
            <a:off x="3402013" y="971550"/>
            <a:ext cx="469900" cy="449263"/>
          </a:xfrm>
          <a:prstGeom prst="rect">
            <a:avLst/>
          </a:prstGeom>
          <a:noFill/>
          <a:ln w="9525">
            <a:noFill/>
          </a:ln>
        </p:spPr>
      </p:pic>
      <p:pic>
        <p:nvPicPr>
          <p:cNvPr id="64519" name="Picture 7"/>
          <p:cNvPicPr>
            <a:picLocks noChangeAspect="1"/>
          </p:cNvPicPr>
          <p:nvPr/>
        </p:nvPicPr>
        <p:blipFill>
          <a:blip r:embed="rId5"/>
          <a:stretch>
            <a:fillRect/>
          </a:stretch>
        </p:blipFill>
        <p:spPr>
          <a:xfrm>
            <a:off x="3436938" y="1422400"/>
            <a:ext cx="533400" cy="528638"/>
          </a:xfrm>
          <a:prstGeom prst="rect">
            <a:avLst/>
          </a:prstGeom>
          <a:noFill/>
          <a:ln w="9525">
            <a:noFill/>
          </a:ln>
        </p:spPr>
      </p:pic>
      <p:sp>
        <p:nvSpPr>
          <p:cNvPr id="64520" name="WordArt 33"/>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64521" name="WordArt 34"/>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64522" name="WordArt 35"/>
          <p:cNvSpPr>
            <a:spLocks noTextEdit="1"/>
          </p:cNvSpPr>
          <p:nvPr/>
        </p:nvSpPr>
        <p:spPr>
          <a:xfrm>
            <a:off x="9183688" y="1692275"/>
            <a:ext cx="500062"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64523" name="WordArt 36"/>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64524" name="WordArt 37"/>
          <p:cNvSpPr>
            <a:spLocks noTextEdit="1"/>
          </p:cNvSpPr>
          <p:nvPr/>
        </p:nvSpPr>
        <p:spPr>
          <a:xfrm>
            <a:off x="9215438" y="1714500"/>
            <a:ext cx="500062"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64525" name="WordArt 38"/>
          <p:cNvSpPr>
            <a:spLocks noTextEdit="1"/>
          </p:cNvSpPr>
          <p:nvPr/>
        </p:nvSpPr>
        <p:spPr>
          <a:xfrm>
            <a:off x="9190038" y="1714500"/>
            <a:ext cx="500062"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
        <p:nvSpPr>
          <p:cNvPr id="64526" name="WordArt 39"/>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6</a:t>
            </a:r>
          </a:p>
        </p:txBody>
      </p:sp>
      <p:sp>
        <p:nvSpPr>
          <p:cNvPr id="64527" name="WordArt 40"/>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7</a:t>
            </a:r>
          </a:p>
        </p:txBody>
      </p:sp>
      <p:sp>
        <p:nvSpPr>
          <p:cNvPr id="64528" name="WordArt 41"/>
          <p:cNvSpPr>
            <a:spLocks noTextEdit="1"/>
          </p:cNvSpPr>
          <p:nvPr/>
        </p:nvSpPr>
        <p:spPr>
          <a:xfrm>
            <a:off x="9183688" y="1703388"/>
            <a:ext cx="500062" cy="557212"/>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8</a:t>
            </a:r>
          </a:p>
        </p:txBody>
      </p:sp>
      <p:sp>
        <p:nvSpPr>
          <p:cNvPr id="64529" name="WordArt 42"/>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9</a:t>
            </a:r>
          </a:p>
        </p:txBody>
      </p:sp>
      <p:sp>
        <p:nvSpPr>
          <p:cNvPr id="64530" name="WordArt 43"/>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10</a:t>
            </a:r>
          </a:p>
        </p:txBody>
      </p:sp>
      <p:sp>
        <p:nvSpPr>
          <p:cNvPr id="64531" name="WordArt 44"/>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11</a:t>
            </a:r>
          </a:p>
        </p:txBody>
      </p:sp>
      <p:sp>
        <p:nvSpPr>
          <p:cNvPr id="64532" name="WordArt 45"/>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12</a:t>
            </a:r>
          </a:p>
        </p:txBody>
      </p:sp>
      <p:sp>
        <p:nvSpPr>
          <p:cNvPr id="64533" name="WordArt 46"/>
          <p:cNvSpPr>
            <a:spLocks noTextEdit="1"/>
          </p:cNvSpPr>
          <p:nvPr/>
        </p:nvSpPr>
        <p:spPr>
          <a:xfrm>
            <a:off x="9172575" y="1700213"/>
            <a:ext cx="500063" cy="557212"/>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13</a:t>
            </a:r>
          </a:p>
        </p:txBody>
      </p:sp>
      <p:sp>
        <p:nvSpPr>
          <p:cNvPr id="64534" name="WordArt 47"/>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14</a:t>
            </a:r>
          </a:p>
        </p:txBody>
      </p:sp>
      <p:sp>
        <p:nvSpPr>
          <p:cNvPr id="64535" name="WordArt 48"/>
          <p:cNvSpPr>
            <a:spLocks noTextEdit="1"/>
          </p:cNvSpPr>
          <p:nvPr/>
        </p:nvSpPr>
        <p:spPr>
          <a:xfrm>
            <a:off x="9190038" y="1722438"/>
            <a:ext cx="500062" cy="557212"/>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15</a:t>
            </a:r>
          </a:p>
        </p:txBody>
      </p:sp>
      <p:grpSp>
        <p:nvGrpSpPr>
          <p:cNvPr id="26" name="Group 49"/>
          <p:cNvGrpSpPr/>
          <p:nvPr/>
        </p:nvGrpSpPr>
        <p:grpSpPr>
          <a:xfrm>
            <a:off x="8640763" y="2982913"/>
            <a:ext cx="1314450" cy="1314450"/>
            <a:chOff x="4320" y="2928"/>
            <a:chExt cx="1104" cy="1104"/>
          </a:xfrm>
        </p:grpSpPr>
        <p:sp>
          <p:nvSpPr>
            <p:cNvPr id="27"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rgbClr val="000000"/>
              </a:solidFill>
              <a:miter lim="800000"/>
            </a:ln>
          </p:spPr>
          <p:txBody>
            <a:bodyPr wrap="none" anchor="ctr"/>
            <a:lstStyle>
              <a:lvl1pPr defTabSz="685800">
                <a:spcBef>
                  <a:spcPct val="20000"/>
                </a:spcBef>
                <a:buFont typeface="Arial" panose="020B0604020202020204" pitchFamily="34" charset="0"/>
                <a:buChar char="•"/>
                <a:defRPr sz="2400">
                  <a:solidFill>
                    <a:schemeClr val="tx1"/>
                  </a:solidFill>
                  <a:latin typeface="Calibri" panose="020F050202020403020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charset="0"/>
                </a:defRPr>
              </a:lvl9pPr>
            </a:lstStyle>
            <a:p>
              <a:pPr marL="0" marR="0" lvl="0" indent="0" algn="ctr" defTabSz="685800" rtl="0" eaLnBrk="1" fontAlgn="auto" latinLnBrk="0" hangingPunct="1">
                <a:lnSpc>
                  <a:spcPct val="100000"/>
                </a:lnSpc>
                <a:spcBef>
                  <a:spcPct val="0"/>
                </a:spcBef>
                <a:spcAft>
                  <a:spcPts val="0"/>
                </a:spcAft>
                <a:buClrTx/>
                <a:buSzTx/>
                <a:buFontTx/>
                <a:buNone/>
                <a:defRPr/>
              </a:pPr>
              <a:endParaRPr kumimoji="0" lang="en-US" altLang="en-US" sz="4500" b="1" i="0" u="none" strike="noStrike" kern="0" cap="none" spc="0" normalizeH="0" baseline="0" noProof="0">
                <a:ln>
                  <a:noFill/>
                </a:ln>
                <a:solidFill>
                  <a:srgbClr val="FF0066"/>
                </a:solidFill>
                <a:effectLst/>
                <a:uLnTx/>
                <a:uFillTx/>
                <a:latin typeface=".VnHelvetInsH" pitchFamily="34" charset="0"/>
                <a:ea typeface="+mn-ea"/>
                <a:cs typeface="+mn-cs"/>
              </a:endParaRPr>
            </a:p>
          </p:txBody>
        </p:sp>
        <p:sp>
          <p:nvSpPr>
            <p:cNvPr id="64539" name="WordArt 51"/>
            <p:cNvSpPr>
              <a:spLocks noTextEdit="1"/>
            </p:cNvSpPr>
            <p:nvPr/>
          </p:nvSpPr>
          <p:spPr>
            <a:xfrm>
              <a:off x="4563" y="3168"/>
              <a:ext cx="672" cy="576"/>
            </a:xfrm>
            <a:prstGeom prst="rect">
              <a:avLst/>
            </a:prstGeom>
          </p:spPr>
          <p:txBody>
            <a:bodyPr wrap="none" fromWordArt="1">
              <a:prstTxWarp prst="textPlain">
                <a:avLst>
                  <a:gd name="adj" fmla="val 50000"/>
                </a:avLst>
              </a:prstTxWarp>
              <a:normAutofit/>
            </a:bodyPr>
            <a:lstStyle/>
            <a:p>
              <a:pPr algn="ctr"/>
              <a:r>
                <a:rPr lang="en-US" sz="2700">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pic>
        <p:nvPicPr>
          <p:cNvPr id="64537" name="Picture 4"/>
          <p:cNvPicPr>
            <a:picLocks noChangeAspect="1"/>
          </p:cNvPicPr>
          <p:nvPr/>
        </p:nvPicPr>
        <p:blipFill>
          <a:blip r:embed="rId6"/>
          <a:stretch>
            <a:fillRect/>
          </a:stretch>
        </p:blipFill>
        <p:spPr>
          <a:xfrm>
            <a:off x="476250" y="1919605"/>
            <a:ext cx="8165465" cy="4509770"/>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4535"/>
                                        </p:tgtEl>
                                        <p:attrNameLst>
                                          <p:attrName>style.visibility</p:attrName>
                                        </p:attrNameLst>
                                      </p:cBhvr>
                                      <p:to>
                                        <p:strVal val="visible"/>
                                      </p:to>
                                    </p:set>
                                    <p:animEffect transition="in" filter="dissolve">
                                      <p:cBhvr>
                                        <p:cTn id="12" dur="500"/>
                                        <p:tgtEl>
                                          <p:spTgt spid="64535"/>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par>
                          <p:cTn id="13" fill="hold">
                            <p:stCondLst>
                              <p:cond delay="500"/>
                            </p:stCondLst>
                            <p:childTnLst>
                              <p:par>
                                <p:cTn id="14" presetID="53" presetClass="exit" presetSubtype="16" fill="hold" nodeType="afterEffect">
                                  <p:stCondLst>
                                    <p:cond delay="0"/>
                                  </p:stCondLst>
                                  <p:childTnLst>
                                    <p:anim calcmode="lin" valueType="num">
                                      <p:cBhvr>
                                        <p:cTn id="15" dur="500"/>
                                        <p:tgtEl>
                                          <p:spTgt spid="64535"/>
                                        </p:tgtEl>
                                        <p:attrNameLst>
                                          <p:attrName>ppt_w</p:attrName>
                                        </p:attrNameLst>
                                      </p:cBhvr>
                                      <p:tavLst>
                                        <p:tav tm="0">
                                          <p:val>
                                            <p:strVal val="ppt_w"/>
                                          </p:val>
                                        </p:tav>
                                        <p:tav tm="100000">
                                          <p:val>
                                            <p:fltVal val="0"/>
                                          </p:val>
                                        </p:tav>
                                      </p:tavLst>
                                    </p:anim>
                                    <p:anim calcmode="lin" valueType="num">
                                      <p:cBhvr>
                                        <p:cTn id="16" dur="500"/>
                                        <p:tgtEl>
                                          <p:spTgt spid="64535"/>
                                        </p:tgtEl>
                                        <p:attrNameLst>
                                          <p:attrName>ppt_h</p:attrName>
                                        </p:attrNameLst>
                                      </p:cBhvr>
                                      <p:tavLst>
                                        <p:tav tm="0">
                                          <p:val>
                                            <p:strVal val="ppt_h"/>
                                          </p:val>
                                        </p:tav>
                                        <p:tav tm="100000">
                                          <p:val>
                                            <p:fltVal val="0"/>
                                          </p:val>
                                        </p:tav>
                                      </p:tavLst>
                                    </p:anim>
                                    <p:animEffect transition="out" filter="fade">
                                      <p:cBhvr>
                                        <p:cTn id="17" dur="500"/>
                                        <p:tgtEl>
                                          <p:spTgt spid="64535"/>
                                        </p:tgtEl>
                                      </p:cBhvr>
                                    </p:animEffect>
                                    <p:set>
                                      <p:cBhvr>
                                        <p:cTn id="18" dur="1" fill="hold">
                                          <p:stCondLst>
                                            <p:cond delay="499"/>
                                          </p:stCondLst>
                                        </p:cTn>
                                        <p:tgtEl>
                                          <p:spTgt spid="64535"/>
                                        </p:tgtEl>
                                        <p:attrNameLst>
                                          <p:attrName>style.visibility</p:attrName>
                                        </p:attrNameLst>
                                      </p:cBhvr>
                                      <p:to>
                                        <p:strVal val="hidden"/>
                                      </p:to>
                                    </p:se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64534"/>
                                        </p:tgtEl>
                                        <p:attrNameLst>
                                          <p:attrName>style.visibility</p:attrName>
                                        </p:attrNameLst>
                                      </p:cBhvr>
                                      <p:to>
                                        <p:strVal val="visible"/>
                                      </p:to>
                                    </p:set>
                                    <p:animEffect transition="in" filter="dissolve">
                                      <p:cBhvr>
                                        <p:cTn id="22" dur="500"/>
                                        <p:tgtEl>
                                          <p:spTgt spid="64534"/>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par>
                          <p:cTn id="23" fill="hold">
                            <p:stCondLst>
                              <p:cond delay="1500"/>
                            </p:stCondLst>
                            <p:childTnLst>
                              <p:par>
                                <p:cTn id="24" presetID="53" presetClass="exit" presetSubtype="16" fill="hold" nodeType="afterEffect">
                                  <p:stCondLst>
                                    <p:cond delay="0"/>
                                  </p:stCondLst>
                                  <p:childTnLst>
                                    <p:anim calcmode="lin" valueType="num">
                                      <p:cBhvr>
                                        <p:cTn id="25" dur="500"/>
                                        <p:tgtEl>
                                          <p:spTgt spid="64534"/>
                                        </p:tgtEl>
                                        <p:attrNameLst>
                                          <p:attrName>ppt_w</p:attrName>
                                        </p:attrNameLst>
                                      </p:cBhvr>
                                      <p:tavLst>
                                        <p:tav tm="0">
                                          <p:val>
                                            <p:strVal val="ppt_w"/>
                                          </p:val>
                                        </p:tav>
                                        <p:tav tm="100000">
                                          <p:val>
                                            <p:fltVal val="0"/>
                                          </p:val>
                                        </p:tav>
                                      </p:tavLst>
                                    </p:anim>
                                    <p:anim calcmode="lin" valueType="num">
                                      <p:cBhvr>
                                        <p:cTn id="26" dur="500"/>
                                        <p:tgtEl>
                                          <p:spTgt spid="64534"/>
                                        </p:tgtEl>
                                        <p:attrNameLst>
                                          <p:attrName>ppt_h</p:attrName>
                                        </p:attrNameLst>
                                      </p:cBhvr>
                                      <p:tavLst>
                                        <p:tav tm="0">
                                          <p:val>
                                            <p:strVal val="ppt_h"/>
                                          </p:val>
                                        </p:tav>
                                        <p:tav tm="100000">
                                          <p:val>
                                            <p:fltVal val="0"/>
                                          </p:val>
                                        </p:tav>
                                      </p:tavLst>
                                    </p:anim>
                                    <p:animEffect transition="out" filter="fade">
                                      <p:cBhvr>
                                        <p:cTn id="27" dur="500"/>
                                        <p:tgtEl>
                                          <p:spTgt spid="64534"/>
                                        </p:tgtEl>
                                      </p:cBhvr>
                                    </p:animEffect>
                                    <p:set>
                                      <p:cBhvr>
                                        <p:cTn id="28" dur="1" fill="hold">
                                          <p:stCondLst>
                                            <p:cond delay="499"/>
                                          </p:stCondLst>
                                        </p:cTn>
                                        <p:tgtEl>
                                          <p:spTgt spid="64534"/>
                                        </p:tgtEl>
                                        <p:attrNameLst>
                                          <p:attrName>style.visibility</p:attrName>
                                        </p:attrNameLst>
                                      </p:cBhvr>
                                      <p:to>
                                        <p:strVal val="hidden"/>
                                      </p:to>
                                    </p:se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64533"/>
                                        </p:tgtEl>
                                        <p:attrNameLst>
                                          <p:attrName>style.visibility</p:attrName>
                                        </p:attrNameLst>
                                      </p:cBhvr>
                                      <p:to>
                                        <p:strVal val="visible"/>
                                      </p:to>
                                    </p:set>
                                    <p:animEffect transition="in" filter="dissolve">
                                      <p:cBhvr>
                                        <p:cTn id="32" dur="500"/>
                                        <p:tgtEl>
                                          <p:spTgt spid="64533"/>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par>
                          <p:cTn id="33" fill="hold">
                            <p:stCondLst>
                              <p:cond delay="2500"/>
                            </p:stCondLst>
                            <p:childTnLst>
                              <p:par>
                                <p:cTn id="34" presetID="53" presetClass="exit" presetSubtype="16" fill="hold" nodeType="afterEffect">
                                  <p:stCondLst>
                                    <p:cond delay="0"/>
                                  </p:stCondLst>
                                  <p:childTnLst>
                                    <p:anim calcmode="lin" valueType="num">
                                      <p:cBhvr>
                                        <p:cTn id="35" dur="500"/>
                                        <p:tgtEl>
                                          <p:spTgt spid="64533"/>
                                        </p:tgtEl>
                                        <p:attrNameLst>
                                          <p:attrName>ppt_w</p:attrName>
                                        </p:attrNameLst>
                                      </p:cBhvr>
                                      <p:tavLst>
                                        <p:tav tm="0">
                                          <p:val>
                                            <p:strVal val="ppt_w"/>
                                          </p:val>
                                        </p:tav>
                                        <p:tav tm="100000">
                                          <p:val>
                                            <p:fltVal val="0"/>
                                          </p:val>
                                        </p:tav>
                                      </p:tavLst>
                                    </p:anim>
                                    <p:anim calcmode="lin" valueType="num">
                                      <p:cBhvr>
                                        <p:cTn id="36" dur="500"/>
                                        <p:tgtEl>
                                          <p:spTgt spid="64533"/>
                                        </p:tgtEl>
                                        <p:attrNameLst>
                                          <p:attrName>ppt_h</p:attrName>
                                        </p:attrNameLst>
                                      </p:cBhvr>
                                      <p:tavLst>
                                        <p:tav tm="0">
                                          <p:val>
                                            <p:strVal val="ppt_h"/>
                                          </p:val>
                                        </p:tav>
                                        <p:tav tm="100000">
                                          <p:val>
                                            <p:fltVal val="0"/>
                                          </p:val>
                                        </p:tav>
                                      </p:tavLst>
                                    </p:anim>
                                    <p:animEffect transition="out" filter="fade">
                                      <p:cBhvr>
                                        <p:cTn id="37" dur="500"/>
                                        <p:tgtEl>
                                          <p:spTgt spid="64533"/>
                                        </p:tgtEl>
                                      </p:cBhvr>
                                    </p:animEffect>
                                    <p:set>
                                      <p:cBhvr>
                                        <p:cTn id="38" dur="1" fill="hold">
                                          <p:stCondLst>
                                            <p:cond delay="499"/>
                                          </p:stCondLst>
                                        </p:cTn>
                                        <p:tgtEl>
                                          <p:spTgt spid="64533"/>
                                        </p:tgtEl>
                                        <p:attrNameLst>
                                          <p:attrName>style.visibility</p:attrName>
                                        </p:attrNameLst>
                                      </p:cBhvr>
                                      <p:to>
                                        <p:strVal val="hidden"/>
                                      </p:to>
                                    </p:set>
                                  </p:childTnLst>
                                </p:cTn>
                              </p:par>
                            </p:childTnLst>
                          </p:cTn>
                        </p:par>
                        <p:par>
                          <p:cTn id="39" fill="hold">
                            <p:stCondLst>
                              <p:cond delay="3000"/>
                            </p:stCondLst>
                            <p:childTnLst>
                              <p:par>
                                <p:cTn id="40" presetID="9" presetClass="entr" presetSubtype="0" fill="hold" nodeType="afterEffect">
                                  <p:stCondLst>
                                    <p:cond delay="0"/>
                                  </p:stCondLst>
                                  <p:childTnLst>
                                    <p:set>
                                      <p:cBhvr>
                                        <p:cTn id="41" dur="1" fill="hold">
                                          <p:stCondLst>
                                            <p:cond delay="0"/>
                                          </p:stCondLst>
                                        </p:cTn>
                                        <p:tgtEl>
                                          <p:spTgt spid="64532"/>
                                        </p:tgtEl>
                                        <p:attrNameLst>
                                          <p:attrName>style.visibility</p:attrName>
                                        </p:attrNameLst>
                                      </p:cBhvr>
                                      <p:to>
                                        <p:strVal val="visible"/>
                                      </p:to>
                                    </p:set>
                                    <p:animEffect transition="in" filter="dissolve">
                                      <p:cBhvr>
                                        <p:cTn id="42" dur="500"/>
                                        <p:tgtEl>
                                          <p:spTgt spid="64532"/>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wav"/>
                                        </p:tgtEl>
                                      </p:cMediaNode>
                                    </p:audio>
                                  </p:subTnLst>
                                </p:cTn>
                              </p:par>
                            </p:childTnLst>
                          </p:cTn>
                        </p:par>
                        <p:par>
                          <p:cTn id="43" fill="hold">
                            <p:stCondLst>
                              <p:cond delay="3500"/>
                            </p:stCondLst>
                            <p:childTnLst>
                              <p:par>
                                <p:cTn id="44" presetID="53" presetClass="exit" presetSubtype="16" fill="hold" nodeType="afterEffect">
                                  <p:stCondLst>
                                    <p:cond delay="0"/>
                                  </p:stCondLst>
                                  <p:childTnLst>
                                    <p:anim calcmode="lin" valueType="num">
                                      <p:cBhvr>
                                        <p:cTn id="45" dur="500"/>
                                        <p:tgtEl>
                                          <p:spTgt spid="64532"/>
                                        </p:tgtEl>
                                        <p:attrNameLst>
                                          <p:attrName>ppt_w</p:attrName>
                                        </p:attrNameLst>
                                      </p:cBhvr>
                                      <p:tavLst>
                                        <p:tav tm="0">
                                          <p:val>
                                            <p:strVal val="ppt_w"/>
                                          </p:val>
                                        </p:tav>
                                        <p:tav tm="100000">
                                          <p:val>
                                            <p:fltVal val="0"/>
                                          </p:val>
                                        </p:tav>
                                      </p:tavLst>
                                    </p:anim>
                                    <p:anim calcmode="lin" valueType="num">
                                      <p:cBhvr>
                                        <p:cTn id="46" dur="500"/>
                                        <p:tgtEl>
                                          <p:spTgt spid="64532"/>
                                        </p:tgtEl>
                                        <p:attrNameLst>
                                          <p:attrName>ppt_h</p:attrName>
                                        </p:attrNameLst>
                                      </p:cBhvr>
                                      <p:tavLst>
                                        <p:tav tm="0">
                                          <p:val>
                                            <p:strVal val="ppt_h"/>
                                          </p:val>
                                        </p:tav>
                                        <p:tav tm="100000">
                                          <p:val>
                                            <p:fltVal val="0"/>
                                          </p:val>
                                        </p:tav>
                                      </p:tavLst>
                                    </p:anim>
                                    <p:animEffect transition="out" filter="fade">
                                      <p:cBhvr>
                                        <p:cTn id="47" dur="500"/>
                                        <p:tgtEl>
                                          <p:spTgt spid="64532"/>
                                        </p:tgtEl>
                                      </p:cBhvr>
                                    </p:animEffect>
                                    <p:set>
                                      <p:cBhvr>
                                        <p:cTn id="48" dur="1" fill="hold">
                                          <p:stCondLst>
                                            <p:cond delay="499"/>
                                          </p:stCondLst>
                                        </p:cTn>
                                        <p:tgtEl>
                                          <p:spTgt spid="64532"/>
                                        </p:tgtEl>
                                        <p:attrNameLst>
                                          <p:attrName>style.visibility</p:attrName>
                                        </p:attrNameLst>
                                      </p:cBhvr>
                                      <p:to>
                                        <p:strVal val="hidden"/>
                                      </p:to>
                                    </p:set>
                                  </p:childTnLst>
                                </p:cTn>
                              </p:par>
                            </p:childTnLst>
                          </p:cTn>
                        </p:par>
                        <p:par>
                          <p:cTn id="49" fill="hold">
                            <p:stCondLst>
                              <p:cond delay="4000"/>
                            </p:stCondLst>
                            <p:childTnLst>
                              <p:par>
                                <p:cTn id="50" presetID="9" presetClass="entr" presetSubtype="0" fill="hold" nodeType="afterEffect">
                                  <p:stCondLst>
                                    <p:cond delay="0"/>
                                  </p:stCondLst>
                                  <p:childTnLst>
                                    <p:set>
                                      <p:cBhvr>
                                        <p:cTn id="51" dur="1" fill="hold">
                                          <p:stCondLst>
                                            <p:cond delay="0"/>
                                          </p:stCondLst>
                                        </p:cTn>
                                        <p:tgtEl>
                                          <p:spTgt spid="64531"/>
                                        </p:tgtEl>
                                        <p:attrNameLst>
                                          <p:attrName>style.visibility</p:attrName>
                                        </p:attrNameLst>
                                      </p:cBhvr>
                                      <p:to>
                                        <p:strVal val="visible"/>
                                      </p:to>
                                    </p:set>
                                    <p:animEffect transition="in" filter="dissolve">
                                      <p:cBhvr>
                                        <p:cTn id="52" dur="500"/>
                                        <p:tgtEl>
                                          <p:spTgt spid="64531"/>
                                        </p:tgtEl>
                                      </p:cBhvr>
                                    </p:animEffect>
                                  </p:childTnLst>
                                  <p:subTnLst>
                                    <p:audio>
                                      <p:cMediaNode>
                                        <p:cTn display="0" masterRel="sameClick">
                                          <p:stCondLst>
                                            <p:cond evt="begin" delay="0">
                                              <p:tn val="50"/>
                                            </p:cond>
                                          </p:stCondLst>
                                          <p:endCondLst>
                                            <p:cond evt="onStopAudio" delay="0">
                                              <p:tgtEl>
                                                <p:sldTgt/>
                                              </p:tgtEl>
                                            </p:cond>
                                          </p:endCondLst>
                                        </p:cTn>
                                        <p:tgtEl>
                                          <p:sndTgt r:embed="rId2" name="camera.wav"/>
                                        </p:tgtEl>
                                      </p:cMediaNode>
                                    </p:audio>
                                  </p:subTnLst>
                                </p:cTn>
                              </p:par>
                            </p:childTnLst>
                          </p:cTn>
                        </p:par>
                        <p:par>
                          <p:cTn id="53" fill="hold">
                            <p:stCondLst>
                              <p:cond delay="4500"/>
                            </p:stCondLst>
                            <p:childTnLst>
                              <p:par>
                                <p:cTn id="54" presetID="53" presetClass="exit" presetSubtype="16" fill="hold" nodeType="afterEffect">
                                  <p:stCondLst>
                                    <p:cond delay="0"/>
                                  </p:stCondLst>
                                  <p:childTnLst>
                                    <p:anim calcmode="lin" valueType="num">
                                      <p:cBhvr>
                                        <p:cTn id="55" dur="500"/>
                                        <p:tgtEl>
                                          <p:spTgt spid="64531"/>
                                        </p:tgtEl>
                                        <p:attrNameLst>
                                          <p:attrName>ppt_w</p:attrName>
                                        </p:attrNameLst>
                                      </p:cBhvr>
                                      <p:tavLst>
                                        <p:tav tm="0">
                                          <p:val>
                                            <p:strVal val="ppt_w"/>
                                          </p:val>
                                        </p:tav>
                                        <p:tav tm="100000">
                                          <p:val>
                                            <p:fltVal val="0"/>
                                          </p:val>
                                        </p:tav>
                                      </p:tavLst>
                                    </p:anim>
                                    <p:anim calcmode="lin" valueType="num">
                                      <p:cBhvr>
                                        <p:cTn id="56" dur="500"/>
                                        <p:tgtEl>
                                          <p:spTgt spid="64531"/>
                                        </p:tgtEl>
                                        <p:attrNameLst>
                                          <p:attrName>ppt_h</p:attrName>
                                        </p:attrNameLst>
                                      </p:cBhvr>
                                      <p:tavLst>
                                        <p:tav tm="0">
                                          <p:val>
                                            <p:strVal val="ppt_h"/>
                                          </p:val>
                                        </p:tav>
                                        <p:tav tm="100000">
                                          <p:val>
                                            <p:fltVal val="0"/>
                                          </p:val>
                                        </p:tav>
                                      </p:tavLst>
                                    </p:anim>
                                    <p:animEffect transition="out" filter="fade">
                                      <p:cBhvr>
                                        <p:cTn id="57" dur="500"/>
                                        <p:tgtEl>
                                          <p:spTgt spid="64531"/>
                                        </p:tgtEl>
                                      </p:cBhvr>
                                    </p:animEffect>
                                    <p:set>
                                      <p:cBhvr>
                                        <p:cTn id="58" dur="1" fill="hold">
                                          <p:stCondLst>
                                            <p:cond delay="499"/>
                                          </p:stCondLst>
                                        </p:cTn>
                                        <p:tgtEl>
                                          <p:spTgt spid="64531"/>
                                        </p:tgtEl>
                                        <p:attrNameLst>
                                          <p:attrName>style.visibility</p:attrName>
                                        </p:attrNameLst>
                                      </p:cBhvr>
                                      <p:to>
                                        <p:strVal val="hidden"/>
                                      </p:to>
                                    </p:set>
                                  </p:childTnLst>
                                </p:cTn>
                              </p:par>
                            </p:childTnLst>
                          </p:cTn>
                        </p:par>
                        <p:par>
                          <p:cTn id="59" fill="hold">
                            <p:stCondLst>
                              <p:cond delay="5000"/>
                            </p:stCondLst>
                            <p:childTnLst>
                              <p:par>
                                <p:cTn id="60" presetID="9" presetClass="entr" presetSubtype="0" fill="hold" nodeType="afterEffect">
                                  <p:stCondLst>
                                    <p:cond delay="0"/>
                                  </p:stCondLst>
                                  <p:childTnLst>
                                    <p:set>
                                      <p:cBhvr>
                                        <p:cTn id="61" dur="1" fill="hold">
                                          <p:stCondLst>
                                            <p:cond delay="0"/>
                                          </p:stCondLst>
                                        </p:cTn>
                                        <p:tgtEl>
                                          <p:spTgt spid="64530"/>
                                        </p:tgtEl>
                                        <p:attrNameLst>
                                          <p:attrName>style.visibility</p:attrName>
                                        </p:attrNameLst>
                                      </p:cBhvr>
                                      <p:to>
                                        <p:strVal val="visible"/>
                                      </p:to>
                                    </p:set>
                                    <p:animEffect transition="in" filter="dissolve">
                                      <p:cBhvr>
                                        <p:cTn id="62" dur="500"/>
                                        <p:tgtEl>
                                          <p:spTgt spid="64530"/>
                                        </p:tgtEl>
                                      </p:cBhvr>
                                    </p:animEffect>
                                  </p:childTnLst>
                                  <p:subTnLst>
                                    <p:audio>
                                      <p:cMediaNode>
                                        <p:cTn display="0" masterRel="sameClick">
                                          <p:stCondLst>
                                            <p:cond evt="begin" delay="0">
                                              <p:tn val="60"/>
                                            </p:cond>
                                          </p:stCondLst>
                                          <p:endCondLst>
                                            <p:cond evt="onStopAudio" delay="0">
                                              <p:tgtEl>
                                                <p:sldTgt/>
                                              </p:tgtEl>
                                            </p:cond>
                                          </p:endCondLst>
                                        </p:cTn>
                                        <p:tgtEl>
                                          <p:sndTgt r:embed="rId2" name="camera.wav"/>
                                        </p:tgtEl>
                                      </p:cMediaNode>
                                    </p:audio>
                                  </p:subTnLst>
                                </p:cTn>
                              </p:par>
                            </p:childTnLst>
                          </p:cTn>
                        </p:par>
                        <p:par>
                          <p:cTn id="63" fill="hold">
                            <p:stCondLst>
                              <p:cond delay="5500"/>
                            </p:stCondLst>
                            <p:childTnLst>
                              <p:par>
                                <p:cTn id="64" presetID="53" presetClass="exit" presetSubtype="16" fill="hold" nodeType="afterEffect">
                                  <p:stCondLst>
                                    <p:cond delay="0"/>
                                  </p:stCondLst>
                                  <p:childTnLst>
                                    <p:anim calcmode="lin" valueType="num">
                                      <p:cBhvr>
                                        <p:cTn id="65" dur="500"/>
                                        <p:tgtEl>
                                          <p:spTgt spid="64530"/>
                                        </p:tgtEl>
                                        <p:attrNameLst>
                                          <p:attrName>ppt_w</p:attrName>
                                        </p:attrNameLst>
                                      </p:cBhvr>
                                      <p:tavLst>
                                        <p:tav tm="0">
                                          <p:val>
                                            <p:strVal val="ppt_w"/>
                                          </p:val>
                                        </p:tav>
                                        <p:tav tm="100000">
                                          <p:val>
                                            <p:fltVal val="0"/>
                                          </p:val>
                                        </p:tav>
                                      </p:tavLst>
                                    </p:anim>
                                    <p:anim calcmode="lin" valueType="num">
                                      <p:cBhvr>
                                        <p:cTn id="66" dur="500"/>
                                        <p:tgtEl>
                                          <p:spTgt spid="64530"/>
                                        </p:tgtEl>
                                        <p:attrNameLst>
                                          <p:attrName>ppt_h</p:attrName>
                                        </p:attrNameLst>
                                      </p:cBhvr>
                                      <p:tavLst>
                                        <p:tav tm="0">
                                          <p:val>
                                            <p:strVal val="ppt_h"/>
                                          </p:val>
                                        </p:tav>
                                        <p:tav tm="100000">
                                          <p:val>
                                            <p:fltVal val="0"/>
                                          </p:val>
                                        </p:tav>
                                      </p:tavLst>
                                    </p:anim>
                                    <p:animEffect transition="out" filter="fade">
                                      <p:cBhvr>
                                        <p:cTn id="67" dur="500"/>
                                        <p:tgtEl>
                                          <p:spTgt spid="64530"/>
                                        </p:tgtEl>
                                      </p:cBhvr>
                                    </p:animEffect>
                                    <p:set>
                                      <p:cBhvr>
                                        <p:cTn id="68" dur="1" fill="hold">
                                          <p:stCondLst>
                                            <p:cond delay="499"/>
                                          </p:stCondLst>
                                        </p:cTn>
                                        <p:tgtEl>
                                          <p:spTgt spid="64530"/>
                                        </p:tgtEl>
                                        <p:attrNameLst>
                                          <p:attrName>style.visibility</p:attrName>
                                        </p:attrNameLst>
                                      </p:cBhvr>
                                      <p:to>
                                        <p:strVal val="hidden"/>
                                      </p:to>
                                    </p:set>
                                  </p:childTnLst>
                                </p:cTn>
                              </p:par>
                            </p:childTnLst>
                          </p:cTn>
                        </p:par>
                        <p:par>
                          <p:cTn id="69" fill="hold">
                            <p:stCondLst>
                              <p:cond delay="6000"/>
                            </p:stCondLst>
                            <p:childTnLst>
                              <p:par>
                                <p:cTn id="70" presetID="9" presetClass="entr" presetSubtype="0" fill="hold" nodeType="afterEffect">
                                  <p:stCondLst>
                                    <p:cond delay="0"/>
                                  </p:stCondLst>
                                  <p:childTnLst>
                                    <p:set>
                                      <p:cBhvr>
                                        <p:cTn id="71" dur="1" fill="hold">
                                          <p:stCondLst>
                                            <p:cond delay="0"/>
                                          </p:stCondLst>
                                        </p:cTn>
                                        <p:tgtEl>
                                          <p:spTgt spid="64529"/>
                                        </p:tgtEl>
                                        <p:attrNameLst>
                                          <p:attrName>style.visibility</p:attrName>
                                        </p:attrNameLst>
                                      </p:cBhvr>
                                      <p:to>
                                        <p:strVal val="visible"/>
                                      </p:to>
                                    </p:set>
                                    <p:animEffect transition="in" filter="dissolve">
                                      <p:cBhvr>
                                        <p:cTn id="72" dur="500"/>
                                        <p:tgtEl>
                                          <p:spTgt spid="64529"/>
                                        </p:tgtEl>
                                      </p:cBhvr>
                                    </p:animEffect>
                                  </p:childTnLst>
                                  <p:subTnLst>
                                    <p:audio>
                                      <p:cMediaNode>
                                        <p:cTn display="0" masterRel="sameClick">
                                          <p:stCondLst>
                                            <p:cond evt="begin" delay="0">
                                              <p:tn val="70"/>
                                            </p:cond>
                                          </p:stCondLst>
                                          <p:endCondLst>
                                            <p:cond evt="onStopAudio" delay="0">
                                              <p:tgtEl>
                                                <p:sldTgt/>
                                              </p:tgtEl>
                                            </p:cond>
                                          </p:endCondLst>
                                        </p:cTn>
                                        <p:tgtEl>
                                          <p:sndTgt r:embed="rId2" name="camera.wav"/>
                                        </p:tgtEl>
                                      </p:cMediaNode>
                                    </p:audio>
                                  </p:subTnLst>
                                </p:cTn>
                              </p:par>
                            </p:childTnLst>
                          </p:cTn>
                        </p:par>
                        <p:par>
                          <p:cTn id="73" fill="hold">
                            <p:stCondLst>
                              <p:cond delay="6500"/>
                            </p:stCondLst>
                            <p:childTnLst>
                              <p:par>
                                <p:cTn id="74" presetID="53" presetClass="exit" presetSubtype="16" fill="hold" nodeType="afterEffect">
                                  <p:stCondLst>
                                    <p:cond delay="0"/>
                                  </p:stCondLst>
                                  <p:childTnLst>
                                    <p:anim calcmode="lin" valueType="num">
                                      <p:cBhvr>
                                        <p:cTn id="75" dur="500"/>
                                        <p:tgtEl>
                                          <p:spTgt spid="64529"/>
                                        </p:tgtEl>
                                        <p:attrNameLst>
                                          <p:attrName>ppt_w</p:attrName>
                                        </p:attrNameLst>
                                      </p:cBhvr>
                                      <p:tavLst>
                                        <p:tav tm="0">
                                          <p:val>
                                            <p:strVal val="ppt_w"/>
                                          </p:val>
                                        </p:tav>
                                        <p:tav tm="100000">
                                          <p:val>
                                            <p:fltVal val="0"/>
                                          </p:val>
                                        </p:tav>
                                      </p:tavLst>
                                    </p:anim>
                                    <p:anim calcmode="lin" valueType="num">
                                      <p:cBhvr>
                                        <p:cTn id="76" dur="500"/>
                                        <p:tgtEl>
                                          <p:spTgt spid="64529"/>
                                        </p:tgtEl>
                                        <p:attrNameLst>
                                          <p:attrName>ppt_h</p:attrName>
                                        </p:attrNameLst>
                                      </p:cBhvr>
                                      <p:tavLst>
                                        <p:tav tm="0">
                                          <p:val>
                                            <p:strVal val="ppt_h"/>
                                          </p:val>
                                        </p:tav>
                                        <p:tav tm="100000">
                                          <p:val>
                                            <p:fltVal val="0"/>
                                          </p:val>
                                        </p:tav>
                                      </p:tavLst>
                                    </p:anim>
                                    <p:animEffect transition="out" filter="fade">
                                      <p:cBhvr>
                                        <p:cTn id="77" dur="500"/>
                                        <p:tgtEl>
                                          <p:spTgt spid="64529"/>
                                        </p:tgtEl>
                                      </p:cBhvr>
                                    </p:animEffect>
                                    <p:set>
                                      <p:cBhvr>
                                        <p:cTn id="78" dur="1" fill="hold">
                                          <p:stCondLst>
                                            <p:cond delay="499"/>
                                          </p:stCondLst>
                                        </p:cTn>
                                        <p:tgtEl>
                                          <p:spTgt spid="64529"/>
                                        </p:tgtEl>
                                        <p:attrNameLst>
                                          <p:attrName>style.visibility</p:attrName>
                                        </p:attrNameLst>
                                      </p:cBhvr>
                                      <p:to>
                                        <p:strVal val="hidden"/>
                                      </p:to>
                                    </p:set>
                                  </p:childTnLst>
                                </p:cTn>
                              </p:par>
                            </p:childTnLst>
                          </p:cTn>
                        </p:par>
                        <p:par>
                          <p:cTn id="79" fill="hold">
                            <p:stCondLst>
                              <p:cond delay="7000"/>
                            </p:stCondLst>
                            <p:childTnLst>
                              <p:par>
                                <p:cTn id="80" presetID="9" presetClass="entr" presetSubtype="0" fill="hold" nodeType="afterEffect">
                                  <p:stCondLst>
                                    <p:cond delay="0"/>
                                  </p:stCondLst>
                                  <p:childTnLst>
                                    <p:set>
                                      <p:cBhvr>
                                        <p:cTn id="81" dur="1" fill="hold">
                                          <p:stCondLst>
                                            <p:cond delay="0"/>
                                          </p:stCondLst>
                                        </p:cTn>
                                        <p:tgtEl>
                                          <p:spTgt spid="64528"/>
                                        </p:tgtEl>
                                        <p:attrNameLst>
                                          <p:attrName>style.visibility</p:attrName>
                                        </p:attrNameLst>
                                      </p:cBhvr>
                                      <p:to>
                                        <p:strVal val="visible"/>
                                      </p:to>
                                    </p:set>
                                    <p:animEffect transition="in" filter="dissolve">
                                      <p:cBhvr>
                                        <p:cTn id="82" dur="500"/>
                                        <p:tgtEl>
                                          <p:spTgt spid="64528"/>
                                        </p:tgtEl>
                                      </p:cBhvr>
                                    </p:animEffect>
                                  </p:childTnLst>
                                  <p:subTnLst>
                                    <p:audio>
                                      <p:cMediaNode>
                                        <p:cTn display="0" masterRel="sameClick">
                                          <p:stCondLst>
                                            <p:cond evt="begin" delay="0">
                                              <p:tn val="80"/>
                                            </p:cond>
                                          </p:stCondLst>
                                          <p:endCondLst>
                                            <p:cond evt="onStopAudio" delay="0">
                                              <p:tgtEl>
                                                <p:sldTgt/>
                                              </p:tgtEl>
                                            </p:cond>
                                          </p:endCondLst>
                                        </p:cTn>
                                        <p:tgtEl>
                                          <p:sndTgt r:embed="rId2" name="camera.wav"/>
                                        </p:tgtEl>
                                      </p:cMediaNode>
                                    </p:audio>
                                  </p:subTnLst>
                                </p:cTn>
                              </p:par>
                            </p:childTnLst>
                          </p:cTn>
                        </p:par>
                        <p:par>
                          <p:cTn id="83" fill="hold">
                            <p:stCondLst>
                              <p:cond delay="7500"/>
                            </p:stCondLst>
                            <p:childTnLst>
                              <p:par>
                                <p:cTn id="84" presetID="53" presetClass="exit" presetSubtype="16" fill="hold" nodeType="afterEffect">
                                  <p:stCondLst>
                                    <p:cond delay="0"/>
                                  </p:stCondLst>
                                  <p:childTnLst>
                                    <p:anim calcmode="lin" valueType="num">
                                      <p:cBhvr>
                                        <p:cTn id="85" dur="500"/>
                                        <p:tgtEl>
                                          <p:spTgt spid="64528"/>
                                        </p:tgtEl>
                                        <p:attrNameLst>
                                          <p:attrName>ppt_w</p:attrName>
                                        </p:attrNameLst>
                                      </p:cBhvr>
                                      <p:tavLst>
                                        <p:tav tm="0">
                                          <p:val>
                                            <p:strVal val="ppt_w"/>
                                          </p:val>
                                        </p:tav>
                                        <p:tav tm="100000">
                                          <p:val>
                                            <p:fltVal val="0"/>
                                          </p:val>
                                        </p:tav>
                                      </p:tavLst>
                                    </p:anim>
                                    <p:anim calcmode="lin" valueType="num">
                                      <p:cBhvr>
                                        <p:cTn id="86" dur="500"/>
                                        <p:tgtEl>
                                          <p:spTgt spid="64528"/>
                                        </p:tgtEl>
                                        <p:attrNameLst>
                                          <p:attrName>ppt_h</p:attrName>
                                        </p:attrNameLst>
                                      </p:cBhvr>
                                      <p:tavLst>
                                        <p:tav tm="0">
                                          <p:val>
                                            <p:strVal val="ppt_h"/>
                                          </p:val>
                                        </p:tav>
                                        <p:tav tm="100000">
                                          <p:val>
                                            <p:fltVal val="0"/>
                                          </p:val>
                                        </p:tav>
                                      </p:tavLst>
                                    </p:anim>
                                    <p:animEffect transition="out" filter="fade">
                                      <p:cBhvr>
                                        <p:cTn id="87" dur="500"/>
                                        <p:tgtEl>
                                          <p:spTgt spid="64528"/>
                                        </p:tgtEl>
                                      </p:cBhvr>
                                    </p:animEffect>
                                    <p:set>
                                      <p:cBhvr>
                                        <p:cTn id="88" dur="1" fill="hold">
                                          <p:stCondLst>
                                            <p:cond delay="499"/>
                                          </p:stCondLst>
                                        </p:cTn>
                                        <p:tgtEl>
                                          <p:spTgt spid="64528"/>
                                        </p:tgtEl>
                                        <p:attrNameLst>
                                          <p:attrName>style.visibility</p:attrName>
                                        </p:attrNameLst>
                                      </p:cBhvr>
                                      <p:to>
                                        <p:strVal val="hidden"/>
                                      </p:to>
                                    </p:set>
                                  </p:childTnLst>
                                </p:cTn>
                              </p:par>
                            </p:childTnLst>
                          </p:cTn>
                        </p:par>
                        <p:par>
                          <p:cTn id="89" fill="hold">
                            <p:stCondLst>
                              <p:cond delay="8000"/>
                            </p:stCondLst>
                            <p:childTnLst>
                              <p:par>
                                <p:cTn id="90" presetID="9" presetClass="entr" presetSubtype="0" fill="hold" nodeType="afterEffect">
                                  <p:stCondLst>
                                    <p:cond delay="0"/>
                                  </p:stCondLst>
                                  <p:childTnLst>
                                    <p:set>
                                      <p:cBhvr>
                                        <p:cTn id="91" dur="1" fill="hold">
                                          <p:stCondLst>
                                            <p:cond delay="0"/>
                                          </p:stCondLst>
                                        </p:cTn>
                                        <p:tgtEl>
                                          <p:spTgt spid="64527"/>
                                        </p:tgtEl>
                                        <p:attrNameLst>
                                          <p:attrName>style.visibility</p:attrName>
                                        </p:attrNameLst>
                                      </p:cBhvr>
                                      <p:to>
                                        <p:strVal val="visible"/>
                                      </p:to>
                                    </p:set>
                                    <p:animEffect transition="in" filter="dissolve">
                                      <p:cBhvr>
                                        <p:cTn id="92" dur="500"/>
                                        <p:tgtEl>
                                          <p:spTgt spid="64527"/>
                                        </p:tgtEl>
                                      </p:cBhvr>
                                    </p:animEffect>
                                  </p:childTnLst>
                                  <p:subTnLst>
                                    <p:audio>
                                      <p:cMediaNode>
                                        <p:cTn display="0" masterRel="sameClick">
                                          <p:stCondLst>
                                            <p:cond evt="begin" delay="0">
                                              <p:tn val="90"/>
                                            </p:cond>
                                          </p:stCondLst>
                                          <p:endCondLst>
                                            <p:cond evt="onStopAudio" delay="0">
                                              <p:tgtEl>
                                                <p:sldTgt/>
                                              </p:tgtEl>
                                            </p:cond>
                                          </p:endCondLst>
                                        </p:cTn>
                                        <p:tgtEl>
                                          <p:sndTgt r:embed="rId2" name="camera.wav"/>
                                        </p:tgtEl>
                                      </p:cMediaNode>
                                    </p:audio>
                                  </p:subTnLst>
                                </p:cTn>
                              </p:par>
                            </p:childTnLst>
                          </p:cTn>
                        </p:par>
                        <p:par>
                          <p:cTn id="93" fill="hold">
                            <p:stCondLst>
                              <p:cond delay="8500"/>
                            </p:stCondLst>
                            <p:childTnLst>
                              <p:par>
                                <p:cTn id="94" presetID="53" presetClass="exit" presetSubtype="16" fill="hold" nodeType="afterEffect">
                                  <p:stCondLst>
                                    <p:cond delay="0"/>
                                  </p:stCondLst>
                                  <p:childTnLst>
                                    <p:anim calcmode="lin" valueType="num">
                                      <p:cBhvr>
                                        <p:cTn id="95" dur="500"/>
                                        <p:tgtEl>
                                          <p:spTgt spid="64527"/>
                                        </p:tgtEl>
                                        <p:attrNameLst>
                                          <p:attrName>ppt_w</p:attrName>
                                        </p:attrNameLst>
                                      </p:cBhvr>
                                      <p:tavLst>
                                        <p:tav tm="0">
                                          <p:val>
                                            <p:strVal val="ppt_w"/>
                                          </p:val>
                                        </p:tav>
                                        <p:tav tm="100000">
                                          <p:val>
                                            <p:fltVal val="0"/>
                                          </p:val>
                                        </p:tav>
                                      </p:tavLst>
                                    </p:anim>
                                    <p:anim calcmode="lin" valueType="num">
                                      <p:cBhvr>
                                        <p:cTn id="96" dur="500"/>
                                        <p:tgtEl>
                                          <p:spTgt spid="64527"/>
                                        </p:tgtEl>
                                        <p:attrNameLst>
                                          <p:attrName>ppt_h</p:attrName>
                                        </p:attrNameLst>
                                      </p:cBhvr>
                                      <p:tavLst>
                                        <p:tav tm="0">
                                          <p:val>
                                            <p:strVal val="ppt_h"/>
                                          </p:val>
                                        </p:tav>
                                        <p:tav tm="100000">
                                          <p:val>
                                            <p:fltVal val="0"/>
                                          </p:val>
                                        </p:tav>
                                      </p:tavLst>
                                    </p:anim>
                                    <p:animEffect transition="out" filter="fade">
                                      <p:cBhvr>
                                        <p:cTn id="97" dur="500"/>
                                        <p:tgtEl>
                                          <p:spTgt spid="64527"/>
                                        </p:tgtEl>
                                      </p:cBhvr>
                                    </p:animEffect>
                                    <p:set>
                                      <p:cBhvr>
                                        <p:cTn id="98" dur="1" fill="hold">
                                          <p:stCondLst>
                                            <p:cond delay="499"/>
                                          </p:stCondLst>
                                        </p:cTn>
                                        <p:tgtEl>
                                          <p:spTgt spid="64527"/>
                                        </p:tgtEl>
                                        <p:attrNameLst>
                                          <p:attrName>style.visibility</p:attrName>
                                        </p:attrNameLst>
                                      </p:cBhvr>
                                      <p:to>
                                        <p:strVal val="hidden"/>
                                      </p:to>
                                    </p:set>
                                  </p:childTnLst>
                                </p:cTn>
                              </p:par>
                            </p:childTnLst>
                          </p:cTn>
                        </p:par>
                        <p:par>
                          <p:cTn id="99" fill="hold">
                            <p:stCondLst>
                              <p:cond delay="9000"/>
                            </p:stCondLst>
                            <p:childTnLst>
                              <p:par>
                                <p:cTn id="100" presetID="9" presetClass="entr" presetSubtype="0" fill="hold" nodeType="afterEffect">
                                  <p:stCondLst>
                                    <p:cond delay="0"/>
                                  </p:stCondLst>
                                  <p:childTnLst>
                                    <p:set>
                                      <p:cBhvr>
                                        <p:cTn id="101" dur="1" fill="hold">
                                          <p:stCondLst>
                                            <p:cond delay="0"/>
                                          </p:stCondLst>
                                        </p:cTn>
                                        <p:tgtEl>
                                          <p:spTgt spid="64526"/>
                                        </p:tgtEl>
                                        <p:attrNameLst>
                                          <p:attrName>style.visibility</p:attrName>
                                        </p:attrNameLst>
                                      </p:cBhvr>
                                      <p:to>
                                        <p:strVal val="visible"/>
                                      </p:to>
                                    </p:set>
                                    <p:animEffect transition="in" filter="dissolve">
                                      <p:cBhvr>
                                        <p:cTn id="102" dur="500"/>
                                        <p:tgtEl>
                                          <p:spTgt spid="64526"/>
                                        </p:tgtEl>
                                      </p:cBhvr>
                                    </p:animEffect>
                                  </p:childTnLst>
                                  <p:subTnLst>
                                    <p:audio>
                                      <p:cMediaNode>
                                        <p:cTn display="0" masterRel="sameClick">
                                          <p:stCondLst>
                                            <p:cond evt="begin" delay="0">
                                              <p:tn val="100"/>
                                            </p:cond>
                                          </p:stCondLst>
                                          <p:endCondLst>
                                            <p:cond evt="onStopAudio" delay="0">
                                              <p:tgtEl>
                                                <p:sldTgt/>
                                              </p:tgtEl>
                                            </p:cond>
                                          </p:endCondLst>
                                        </p:cTn>
                                        <p:tgtEl>
                                          <p:sndTgt r:embed="rId2" name="camera.wav"/>
                                        </p:tgtEl>
                                      </p:cMediaNode>
                                    </p:audio>
                                  </p:subTnLst>
                                </p:cTn>
                              </p:par>
                            </p:childTnLst>
                          </p:cTn>
                        </p:par>
                        <p:par>
                          <p:cTn id="103" fill="hold">
                            <p:stCondLst>
                              <p:cond delay="9500"/>
                            </p:stCondLst>
                            <p:childTnLst>
                              <p:par>
                                <p:cTn id="104" presetID="53" presetClass="exit" presetSubtype="16" fill="hold" nodeType="afterEffect">
                                  <p:stCondLst>
                                    <p:cond delay="0"/>
                                  </p:stCondLst>
                                  <p:childTnLst>
                                    <p:anim calcmode="lin" valueType="num">
                                      <p:cBhvr>
                                        <p:cTn id="105" dur="500"/>
                                        <p:tgtEl>
                                          <p:spTgt spid="64526"/>
                                        </p:tgtEl>
                                        <p:attrNameLst>
                                          <p:attrName>ppt_w</p:attrName>
                                        </p:attrNameLst>
                                      </p:cBhvr>
                                      <p:tavLst>
                                        <p:tav tm="0">
                                          <p:val>
                                            <p:strVal val="ppt_w"/>
                                          </p:val>
                                        </p:tav>
                                        <p:tav tm="100000">
                                          <p:val>
                                            <p:fltVal val="0"/>
                                          </p:val>
                                        </p:tav>
                                      </p:tavLst>
                                    </p:anim>
                                    <p:anim calcmode="lin" valueType="num">
                                      <p:cBhvr>
                                        <p:cTn id="106" dur="500"/>
                                        <p:tgtEl>
                                          <p:spTgt spid="64526"/>
                                        </p:tgtEl>
                                        <p:attrNameLst>
                                          <p:attrName>ppt_h</p:attrName>
                                        </p:attrNameLst>
                                      </p:cBhvr>
                                      <p:tavLst>
                                        <p:tav tm="0">
                                          <p:val>
                                            <p:strVal val="ppt_h"/>
                                          </p:val>
                                        </p:tav>
                                        <p:tav tm="100000">
                                          <p:val>
                                            <p:fltVal val="0"/>
                                          </p:val>
                                        </p:tav>
                                      </p:tavLst>
                                    </p:anim>
                                    <p:animEffect transition="out" filter="fade">
                                      <p:cBhvr>
                                        <p:cTn id="107" dur="500"/>
                                        <p:tgtEl>
                                          <p:spTgt spid="64526"/>
                                        </p:tgtEl>
                                      </p:cBhvr>
                                    </p:animEffect>
                                    <p:set>
                                      <p:cBhvr>
                                        <p:cTn id="108" dur="1" fill="hold">
                                          <p:stCondLst>
                                            <p:cond delay="499"/>
                                          </p:stCondLst>
                                        </p:cTn>
                                        <p:tgtEl>
                                          <p:spTgt spid="64526"/>
                                        </p:tgtEl>
                                        <p:attrNameLst>
                                          <p:attrName>style.visibility</p:attrName>
                                        </p:attrNameLst>
                                      </p:cBhvr>
                                      <p:to>
                                        <p:strVal val="hidden"/>
                                      </p:to>
                                    </p:set>
                                  </p:childTnLst>
                                </p:cTn>
                              </p:par>
                            </p:childTnLst>
                          </p:cTn>
                        </p:par>
                        <p:par>
                          <p:cTn id="109" fill="hold">
                            <p:stCondLst>
                              <p:cond delay="10000"/>
                            </p:stCondLst>
                            <p:childTnLst>
                              <p:par>
                                <p:cTn id="110" presetID="9" presetClass="entr" presetSubtype="0" fill="hold" nodeType="afterEffect">
                                  <p:stCondLst>
                                    <p:cond delay="0"/>
                                  </p:stCondLst>
                                  <p:childTnLst>
                                    <p:set>
                                      <p:cBhvr>
                                        <p:cTn id="111" dur="1" fill="hold">
                                          <p:stCondLst>
                                            <p:cond delay="0"/>
                                          </p:stCondLst>
                                        </p:cTn>
                                        <p:tgtEl>
                                          <p:spTgt spid="64525"/>
                                        </p:tgtEl>
                                        <p:attrNameLst>
                                          <p:attrName>style.visibility</p:attrName>
                                        </p:attrNameLst>
                                      </p:cBhvr>
                                      <p:to>
                                        <p:strVal val="visible"/>
                                      </p:to>
                                    </p:set>
                                    <p:animEffect transition="in" filter="dissolve">
                                      <p:cBhvr>
                                        <p:cTn id="112" dur="500"/>
                                        <p:tgtEl>
                                          <p:spTgt spid="64525"/>
                                        </p:tgtEl>
                                      </p:cBhvr>
                                    </p:animEffect>
                                  </p:childTnLst>
                                  <p:subTnLst>
                                    <p:audio>
                                      <p:cMediaNode>
                                        <p:cTn display="0" masterRel="sameClick">
                                          <p:stCondLst>
                                            <p:cond evt="begin" delay="0">
                                              <p:tn val="110"/>
                                            </p:cond>
                                          </p:stCondLst>
                                          <p:endCondLst>
                                            <p:cond evt="onStopAudio" delay="0">
                                              <p:tgtEl>
                                                <p:sldTgt/>
                                              </p:tgtEl>
                                            </p:cond>
                                          </p:endCondLst>
                                        </p:cTn>
                                        <p:tgtEl>
                                          <p:sndTgt r:embed="rId2" name="camera.wav"/>
                                        </p:tgtEl>
                                      </p:cMediaNode>
                                    </p:audio>
                                  </p:subTnLst>
                                </p:cTn>
                              </p:par>
                            </p:childTnLst>
                          </p:cTn>
                        </p:par>
                        <p:par>
                          <p:cTn id="113" fill="hold">
                            <p:stCondLst>
                              <p:cond delay="10500"/>
                            </p:stCondLst>
                            <p:childTnLst>
                              <p:par>
                                <p:cTn id="114" presetID="53" presetClass="exit" presetSubtype="16" fill="hold" nodeType="afterEffect">
                                  <p:stCondLst>
                                    <p:cond delay="0"/>
                                  </p:stCondLst>
                                  <p:childTnLst>
                                    <p:anim calcmode="lin" valueType="num">
                                      <p:cBhvr>
                                        <p:cTn id="115" dur="500"/>
                                        <p:tgtEl>
                                          <p:spTgt spid="64525"/>
                                        </p:tgtEl>
                                        <p:attrNameLst>
                                          <p:attrName>ppt_w</p:attrName>
                                        </p:attrNameLst>
                                      </p:cBhvr>
                                      <p:tavLst>
                                        <p:tav tm="0">
                                          <p:val>
                                            <p:strVal val="ppt_w"/>
                                          </p:val>
                                        </p:tav>
                                        <p:tav tm="100000">
                                          <p:val>
                                            <p:fltVal val="0"/>
                                          </p:val>
                                        </p:tav>
                                      </p:tavLst>
                                    </p:anim>
                                    <p:anim calcmode="lin" valueType="num">
                                      <p:cBhvr>
                                        <p:cTn id="116" dur="500"/>
                                        <p:tgtEl>
                                          <p:spTgt spid="64525"/>
                                        </p:tgtEl>
                                        <p:attrNameLst>
                                          <p:attrName>ppt_h</p:attrName>
                                        </p:attrNameLst>
                                      </p:cBhvr>
                                      <p:tavLst>
                                        <p:tav tm="0">
                                          <p:val>
                                            <p:strVal val="ppt_h"/>
                                          </p:val>
                                        </p:tav>
                                        <p:tav tm="100000">
                                          <p:val>
                                            <p:fltVal val="0"/>
                                          </p:val>
                                        </p:tav>
                                      </p:tavLst>
                                    </p:anim>
                                    <p:animEffect transition="out" filter="fade">
                                      <p:cBhvr>
                                        <p:cTn id="117" dur="500"/>
                                        <p:tgtEl>
                                          <p:spTgt spid="64525"/>
                                        </p:tgtEl>
                                      </p:cBhvr>
                                    </p:animEffect>
                                    <p:set>
                                      <p:cBhvr>
                                        <p:cTn id="118" dur="1" fill="hold">
                                          <p:stCondLst>
                                            <p:cond delay="499"/>
                                          </p:stCondLst>
                                        </p:cTn>
                                        <p:tgtEl>
                                          <p:spTgt spid="64525"/>
                                        </p:tgtEl>
                                        <p:attrNameLst>
                                          <p:attrName>style.visibility</p:attrName>
                                        </p:attrNameLst>
                                      </p:cBhvr>
                                      <p:to>
                                        <p:strVal val="hidden"/>
                                      </p:to>
                                    </p:set>
                                  </p:childTnLst>
                                </p:cTn>
                              </p:par>
                            </p:childTnLst>
                          </p:cTn>
                        </p:par>
                        <p:par>
                          <p:cTn id="119" fill="hold">
                            <p:stCondLst>
                              <p:cond delay="11000"/>
                            </p:stCondLst>
                            <p:childTnLst>
                              <p:par>
                                <p:cTn id="120" presetID="9" presetClass="entr" presetSubtype="0" fill="hold" nodeType="afterEffect">
                                  <p:stCondLst>
                                    <p:cond delay="0"/>
                                  </p:stCondLst>
                                  <p:childTnLst>
                                    <p:set>
                                      <p:cBhvr>
                                        <p:cTn id="121" dur="1" fill="hold">
                                          <p:stCondLst>
                                            <p:cond delay="0"/>
                                          </p:stCondLst>
                                        </p:cTn>
                                        <p:tgtEl>
                                          <p:spTgt spid="64524"/>
                                        </p:tgtEl>
                                        <p:attrNameLst>
                                          <p:attrName>style.visibility</p:attrName>
                                        </p:attrNameLst>
                                      </p:cBhvr>
                                      <p:to>
                                        <p:strVal val="visible"/>
                                      </p:to>
                                    </p:set>
                                    <p:animEffect transition="in" filter="dissolve">
                                      <p:cBhvr>
                                        <p:cTn id="122" dur="500"/>
                                        <p:tgtEl>
                                          <p:spTgt spid="64524"/>
                                        </p:tgtEl>
                                      </p:cBhvr>
                                    </p:animEffect>
                                  </p:childTnLst>
                                  <p:subTnLst>
                                    <p:audio>
                                      <p:cMediaNode>
                                        <p:cTn display="0" masterRel="sameClick">
                                          <p:stCondLst>
                                            <p:cond evt="begin" delay="0">
                                              <p:tn val="120"/>
                                            </p:cond>
                                          </p:stCondLst>
                                          <p:endCondLst>
                                            <p:cond evt="onStopAudio" delay="0">
                                              <p:tgtEl>
                                                <p:sldTgt/>
                                              </p:tgtEl>
                                            </p:cond>
                                          </p:endCondLst>
                                        </p:cTn>
                                        <p:tgtEl>
                                          <p:sndTgt r:embed="rId2" name="camera.wav"/>
                                        </p:tgtEl>
                                      </p:cMediaNode>
                                    </p:audio>
                                  </p:subTnLst>
                                </p:cTn>
                              </p:par>
                            </p:childTnLst>
                          </p:cTn>
                        </p:par>
                        <p:par>
                          <p:cTn id="123" fill="hold">
                            <p:stCondLst>
                              <p:cond delay="11500"/>
                            </p:stCondLst>
                            <p:childTnLst>
                              <p:par>
                                <p:cTn id="124" presetID="53" presetClass="exit" presetSubtype="16" fill="hold" nodeType="afterEffect">
                                  <p:stCondLst>
                                    <p:cond delay="0"/>
                                  </p:stCondLst>
                                  <p:childTnLst>
                                    <p:anim calcmode="lin" valueType="num">
                                      <p:cBhvr>
                                        <p:cTn id="125" dur="500"/>
                                        <p:tgtEl>
                                          <p:spTgt spid="64524"/>
                                        </p:tgtEl>
                                        <p:attrNameLst>
                                          <p:attrName>ppt_w</p:attrName>
                                        </p:attrNameLst>
                                      </p:cBhvr>
                                      <p:tavLst>
                                        <p:tav tm="0">
                                          <p:val>
                                            <p:strVal val="ppt_w"/>
                                          </p:val>
                                        </p:tav>
                                        <p:tav tm="100000">
                                          <p:val>
                                            <p:fltVal val="0"/>
                                          </p:val>
                                        </p:tav>
                                      </p:tavLst>
                                    </p:anim>
                                    <p:anim calcmode="lin" valueType="num">
                                      <p:cBhvr>
                                        <p:cTn id="126" dur="500"/>
                                        <p:tgtEl>
                                          <p:spTgt spid="64524"/>
                                        </p:tgtEl>
                                        <p:attrNameLst>
                                          <p:attrName>ppt_h</p:attrName>
                                        </p:attrNameLst>
                                      </p:cBhvr>
                                      <p:tavLst>
                                        <p:tav tm="0">
                                          <p:val>
                                            <p:strVal val="ppt_h"/>
                                          </p:val>
                                        </p:tav>
                                        <p:tav tm="100000">
                                          <p:val>
                                            <p:fltVal val="0"/>
                                          </p:val>
                                        </p:tav>
                                      </p:tavLst>
                                    </p:anim>
                                    <p:animEffect transition="out" filter="fade">
                                      <p:cBhvr>
                                        <p:cTn id="127" dur="500"/>
                                        <p:tgtEl>
                                          <p:spTgt spid="64524"/>
                                        </p:tgtEl>
                                      </p:cBhvr>
                                    </p:animEffect>
                                    <p:set>
                                      <p:cBhvr>
                                        <p:cTn id="128" dur="1" fill="hold">
                                          <p:stCondLst>
                                            <p:cond delay="499"/>
                                          </p:stCondLst>
                                        </p:cTn>
                                        <p:tgtEl>
                                          <p:spTgt spid="64524"/>
                                        </p:tgtEl>
                                        <p:attrNameLst>
                                          <p:attrName>style.visibility</p:attrName>
                                        </p:attrNameLst>
                                      </p:cBhvr>
                                      <p:to>
                                        <p:strVal val="hidden"/>
                                      </p:to>
                                    </p:set>
                                  </p:childTnLst>
                                </p:cTn>
                              </p:par>
                            </p:childTnLst>
                          </p:cTn>
                        </p:par>
                        <p:par>
                          <p:cTn id="129" fill="hold">
                            <p:stCondLst>
                              <p:cond delay="12000"/>
                            </p:stCondLst>
                            <p:childTnLst>
                              <p:par>
                                <p:cTn id="130" presetID="9" presetClass="entr" presetSubtype="0" fill="hold" nodeType="afterEffect">
                                  <p:stCondLst>
                                    <p:cond delay="0"/>
                                  </p:stCondLst>
                                  <p:childTnLst>
                                    <p:set>
                                      <p:cBhvr>
                                        <p:cTn id="131" dur="1" fill="hold">
                                          <p:stCondLst>
                                            <p:cond delay="0"/>
                                          </p:stCondLst>
                                        </p:cTn>
                                        <p:tgtEl>
                                          <p:spTgt spid="64523"/>
                                        </p:tgtEl>
                                        <p:attrNameLst>
                                          <p:attrName>style.visibility</p:attrName>
                                        </p:attrNameLst>
                                      </p:cBhvr>
                                      <p:to>
                                        <p:strVal val="visible"/>
                                      </p:to>
                                    </p:set>
                                    <p:animEffect transition="in" filter="dissolve">
                                      <p:cBhvr>
                                        <p:cTn id="132" dur="500"/>
                                        <p:tgtEl>
                                          <p:spTgt spid="64523"/>
                                        </p:tgtEl>
                                      </p:cBhvr>
                                    </p:animEffect>
                                  </p:childTnLst>
                                  <p:subTnLst>
                                    <p:audio>
                                      <p:cMediaNode>
                                        <p:cTn display="0" masterRel="sameClick">
                                          <p:stCondLst>
                                            <p:cond evt="begin" delay="0">
                                              <p:tn val="130"/>
                                            </p:cond>
                                          </p:stCondLst>
                                          <p:endCondLst>
                                            <p:cond evt="onStopAudio" delay="0">
                                              <p:tgtEl>
                                                <p:sldTgt/>
                                              </p:tgtEl>
                                            </p:cond>
                                          </p:endCondLst>
                                        </p:cTn>
                                        <p:tgtEl>
                                          <p:sndTgt r:embed="rId2" name="camera.wav"/>
                                        </p:tgtEl>
                                      </p:cMediaNode>
                                    </p:audio>
                                  </p:subTnLst>
                                </p:cTn>
                              </p:par>
                            </p:childTnLst>
                          </p:cTn>
                        </p:par>
                        <p:par>
                          <p:cTn id="133" fill="hold">
                            <p:stCondLst>
                              <p:cond delay="12500"/>
                            </p:stCondLst>
                            <p:childTnLst>
                              <p:par>
                                <p:cTn id="134" presetID="53" presetClass="exit" presetSubtype="16" fill="hold" nodeType="afterEffect">
                                  <p:stCondLst>
                                    <p:cond delay="0"/>
                                  </p:stCondLst>
                                  <p:childTnLst>
                                    <p:anim calcmode="lin" valueType="num">
                                      <p:cBhvr>
                                        <p:cTn id="135" dur="500"/>
                                        <p:tgtEl>
                                          <p:spTgt spid="64523"/>
                                        </p:tgtEl>
                                        <p:attrNameLst>
                                          <p:attrName>ppt_w</p:attrName>
                                        </p:attrNameLst>
                                      </p:cBhvr>
                                      <p:tavLst>
                                        <p:tav tm="0">
                                          <p:val>
                                            <p:strVal val="ppt_w"/>
                                          </p:val>
                                        </p:tav>
                                        <p:tav tm="100000">
                                          <p:val>
                                            <p:fltVal val="0"/>
                                          </p:val>
                                        </p:tav>
                                      </p:tavLst>
                                    </p:anim>
                                    <p:anim calcmode="lin" valueType="num">
                                      <p:cBhvr>
                                        <p:cTn id="136" dur="500"/>
                                        <p:tgtEl>
                                          <p:spTgt spid="64523"/>
                                        </p:tgtEl>
                                        <p:attrNameLst>
                                          <p:attrName>ppt_h</p:attrName>
                                        </p:attrNameLst>
                                      </p:cBhvr>
                                      <p:tavLst>
                                        <p:tav tm="0">
                                          <p:val>
                                            <p:strVal val="ppt_h"/>
                                          </p:val>
                                        </p:tav>
                                        <p:tav tm="100000">
                                          <p:val>
                                            <p:fltVal val="0"/>
                                          </p:val>
                                        </p:tav>
                                      </p:tavLst>
                                    </p:anim>
                                    <p:animEffect transition="out" filter="fade">
                                      <p:cBhvr>
                                        <p:cTn id="137" dur="500"/>
                                        <p:tgtEl>
                                          <p:spTgt spid="64523"/>
                                        </p:tgtEl>
                                      </p:cBhvr>
                                    </p:animEffect>
                                    <p:set>
                                      <p:cBhvr>
                                        <p:cTn id="138" dur="1" fill="hold">
                                          <p:stCondLst>
                                            <p:cond delay="499"/>
                                          </p:stCondLst>
                                        </p:cTn>
                                        <p:tgtEl>
                                          <p:spTgt spid="64523"/>
                                        </p:tgtEl>
                                        <p:attrNameLst>
                                          <p:attrName>style.visibility</p:attrName>
                                        </p:attrNameLst>
                                      </p:cBhvr>
                                      <p:to>
                                        <p:strVal val="hidden"/>
                                      </p:to>
                                    </p:set>
                                  </p:childTnLst>
                                </p:cTn>
                              </p:par>
                            </p:childTnLst>
                          </p:cTn>
                        </p:par>
                        <p:par>
                          <p:cTn id="139" fill="hold">
                            <p:stCondLst>
                              <p:cond delay="13000"/>
                            </p:stCondLst>
                            <p:childTnLst>
                              <p:par>
                                <p:cTn id="140" presetID="9" presetClass="entr" presetSubtype="0" fill="hold" nodeType="afterEffect">
                                  <p:stCondLst>
                                    <p:cond delay="0"/>
                                  </p:stCondLst>
                                  <p:childTnLst>
                                    <p:set>
                                      <p:cBhvr>
                                        <p:cTn id="141" dur="1" fill="hold">
                                          <p:stCondLst>
                                            <p:cond delay="0"/>
                                          </p:stCondLst>
                                        </p:cTn>
                                        <p:tgtEl>
                                          <p:spTgt spid="64522"/>
                                        </p:tgtEl>
                                        <p:attrNameLst>
                                          <p:attrName>style.visibility</p:attrName>
                                        </p:attrNameLst>
                                      </p:cBhvr>
                                      <p:to>
                                        <p:strVal val="visible"/>
                                      </p:to>
                                    </p:set>
                                    <p:animEffect transition="in" filter="dissolve">
                                      <p:cBhvr>
                                        <p:cTn id="142" dur="500"/>
                                        <p:tgtEl>
                                          <p:spTgt spid="64522"/>
                                        </p:tgtEl>
                                      </p:cBhvr>
                                    </p:animEffect>
                                  </p:childTnLst>
                                  <p:subTnLst>
                                    <p:audio>
                                      <p:cMediaNode>
                                        <p:cTn display="0" masterRel="sameClick">
                                          <p:stCondLst>
                                            <p:cond evt="begin" delay="0">
                                              <p:tn val="140"/>
                                            </p:cond>
                                          </p:stCondLst>
                                          <p:endCondLst>
                                            <p:cond evt="onStopAudio" delay="0">
                                              <p:tgtEl>
                                                <p:sldTgt/>
                                              </p:tgtEl>
                                            </p:cond>
                                          </p:endCondLst>
                                        </p:cTn>
                                        <p:tgtEl>
                                          <p:sndTgt r:embed="rId2" name="camera.wav"/>
                                        </p:tgtEl>
                                      </p:cMediaNode>
                                    </p:audio>
                                  </p:subTnLst>
                                </p:cTn>
                              </p:par>
                            </p:childTnLst>
                          </p:cTn>
                        </p:par>
                        <p:par>
                          <p:cTn id="143" fill="hold">
                            <p:stCondLst>
                              <p:cond delay="13500"/>
                            </p:stCondLst>
                            <p:childTnLst>
                              <p:par>
                                <p:cTn id="144" presetID="53" presetClass="exit" presetSubtype="16" fill="hold" nodeType="afterEffect">
                                  <p:stCondLst>
                                    <p:cond delay="0"/>
                                  </p:stCondLst>
                                  <p:childTnLst>
                                    <p:anim calcmode="lin" valueType="num">
                                      <p:cBhvr>
                                        <p:cTn id="145" dur="500"/>
                                        <p:tgtEl>
                                          <p:spTgt spid="64522"/>
                                        </p:tgtEl>
                                        <p:attrNameLst>
                                          <p:attrName>ppt_w</p:attrName>
                                        </p:attrNameLst>
                                      </p:cBhvr>
                                      <p:tavLst>
                                        <p:tav tm="0">
                                          <p:val>
                                            <p:strVal val="ppt_w"/>
                                          </p:val>
                                        </p:tav>
                                        <p:tav tm="100000">
                                          <p:val>
                                            <p:fltVal val="0"/>
                                          </p:val>
                                        </p:tav>
                                      </p:tavLst>
                                    </p:anim>
                                    <p:anim calcmode="lin" valueType="num">
                                      <p:cBhvr>
                                        <p:cTn id="146" dur="500"/>
                                        <p:tgtEl>
                                          <p:spTgt spid="64522"/>
                                        </p:tgtEl>
                                        <p:attrNameLst>
                                          <p:attrName>ppt_h</p:attrName>
                                        </p:attrNameLst>
                                      </p:cBhvr>
                                      <p:tavLst>
                                        <p:tav tm="0">
                                          <p:val>
                                            <p:strVal val="ppt_h"/>
                                          </p:val>
                                        </p:tav>
                                        <p:tav tm="100000">
                                          <p:val>
                                            <p:fltVal val="0"/>
                                          </p:val>
                                        </p:tav>
                                      </p:tavLst>
                                    </p:anim>
                                    <p:animEffect transition="out" filter="fade">
                                      <p:cBhvr>
                                        <p:cTn id="147" dur="500"/>
                                        <p:tgtEl>
                                          <p:spTgt spid="64522"/>
                                        </p:tgtEl>
                                      </p:cBhvr>
                                    </p:animEffect>
                                    <p:set>
                                      <p:cBhvr>
                                        <p:cTn id="148" dur="1" fill="hold">
                                          <p:stCondLst>
                                            <p:cond delay="499"/>
                                          </p:stCondLst>
                                        </p:cTn>
                                        <p:tgtEl>
                                          <p:spTgt spid="64522"/>
                                        </p:tgtEl>
                                        <p:attrNameLst>
                                          <p:attrName>style.visibility</p:attrName>
                                        </p:attrNameLst>
                                      </p:cBhvr>
                                      <p:to>
                                        <p:strVal val="hidden"/>
                                      </p:to>
                                    </p:set>
                                  </p:childTnLst>
                                </p:cTn>
                              </p:par>
                            </p:childTnLst>
                          </p:cTn>
                        </p:par>
                        <p:par>
                          <p:cTn id="149" fill="hold">
                            <p:stCondLst>
                              <p:cond delay="14000"/>
                            </p:stCondLst>
                            <p:childTnLst>
                              <p:par>
                                <p:cTn id="150" presetID="9" presetClass="entr" presetSubtype="0" fill="hold" nodeType="afterEffect">
                                  <p:stCondLst>
                                    <p:cond delay="0"/>
                                  </p:stCondLst>
                                  <p:childTnLst>
                                    <p:set>
                                      <p:cBhvr>
                                        <p:cTn id="151" dur="1" fill="hold">
                                          <p:stCondLst>
                                            <p:cond delay="0"/>
                                          </p:stCondLst>
                                        </p:cTn>
                                        <p:tgtEl>
                                          <p:spTgt spid="64521"/>
                                        </p:tgtEl>
                                        <p:attrNameLst>
                                          <p:attrName>style.visibility</p:attrName>
                                        </p:attrNameLst>
                                      </p:cBhvr>
                                      <p:to>
                                        <p:strVal val="visible"/>
                                      </p:to>
                                    </p:set>
                                    <p:animEffect transition="in" filter="dissolve">
                                      <p:cBhvr>
                                        <p:cTn id="152" dur="500"/>
                                        <p:tgtEl>
                                          <p:spTgt spid="64521"/>
                                        </p:tgtEl>
                                      </p:cBhvr>
                                    </p:animEffect>
                                  </p:childTnLst>
                                  <p:subTnLst>
                                    <p:audio>
                                      <p:cMediaNode>
                                        <p:cTn display="0" masterRel="sameClick">
                                          <p:stCondLst>
                                            <p:cond evt="begin" delay="0">
                                              <p:tn val="150"/>
                                            </p:cond>
                                          </p:stCondLst>
                                          <p:endCondLst>
                                            <p:cond evt="onStopAudio" delay="0">
                                              <p:tgtEl>
                                                <p:sldTgt/>
                                              </p:tgtEl>
                                            </p:cond>
                                          </p:endCondLst>
                                        </p:cTn>
                                        <p:tgtEl>
                                          <p:sndTgt r:embed="rId2" name="camera.wav"/>
                                        </p:tgtEl>
                                      </p:cMediaNode>
                                    </p:audio>
                                  </p:subTnLst>
                                </p:cTn>
                              </p:par>
                            </p:childTnLst>
                          </p:cTn>
                        </p:par>
                        <p:par>
                          <p:cTn id="153" fill="hold">
                            <p:stCondLst>
                              <p:cond delay="14500"/>
                            </p:stCondLst>
                            <p:childTnLst>
                              <p:par>
                                <p:cTn id="154" presetID="53" presetClass="exit" presetSubtype="16" fill="hold" nodeType="afterEffect">
                                  <p:stCondLst>
                                    <p:cond delay="0"/>
                                  </p:stCondLst>
                                  <p:childTnLst>
                                    <p:anim calcmode="lin" valueType="num">
                                      <p:cBhvr>
                                        <p:cTn id="155" dur="500"/>
                                        <p:tgtEl>
                                          <p:spTgt spid="64521"/>
                                        </p:tgtEl>
                                        <p:attrNameLst>
                                          <p:attrName>ppt_w</p:attrName>
                                        </p:attrNameLst>
                                      </p:cBhvr>
                                      <p:tavLst>
                                        <p:tav tm="0">
                                          <p:val>
                                            <p:strVal val="ppt_w"/>
                                          </p:val>
                                        </p:tav>
                                        <p:tav tm="100000">
                                          <p:val>
                                            <p:fltVal val="0"/>
                                          </p:val>
                                        </p:tav>
                                      </p:tavLst>
                                    </p:anim>
                                    <p:anim calcmode="lin" valueType="num">
                                      <p:cBhvr>
                                        <p:cTn id="156" dur="500"/>
                                        <p:tgtEl>
                                          <p:spTgt spid="64521"/>
                                        </p:tgtEl>
                                        <p:attrNameLst>
                                          <p:attrName>ppt_h</p:attrName>
                                        </p:attrNameLst>
                                      </p:cBhvr>
                                      <p:tavLst>
                                        <p:tav tm="0">
                                          <p:val>
                                            <p:strVal val="ppt_h"/>
                                          </p:val>
                                        </p:tav>
                                        <p:tav tm="100000">
                                          <p:val>
                                            <p:fltVal val="0"/>
                                          </p:val>
                                        </p:tav>
                                      </p:tavLst>
                                    </p:anim>
                                    <p:animEffect transition="out" filter="fade">
                                      <p:cBhvr>
                                        <p:cTn id="157" dur="500"/>
                                        <p:tgtEl>
                                          <p:spTgt spid="64521"/>
                                        </p:tgtEl>
                                      </p:cBhvr>
                                    </p:animEffect>
                                    <p:set>
                                      <p:cBhvr>
                                        <p:cTn id="158" dur="1" fill="hold">
                                          <p:stCondLst>
                                            <p:cond delay="499"/>
                                          </p:stCondLst>
                                        </p:cTn>
                                        <p:tgtEl>
                                          <p:spTgt spid="64521"/>
                                        </p:tgtEl>
                                        <p:attrNameLst>
                                          <p:attrName>style.visibility</p:attrName>
                                        </p:attrNameLst>
                                      </p:cBhvr>
                                      <p:to>
                                        <p:strVal val="hidden"/>
                                      </p:to>
                                    </p:set>
                                  </p:childTnLst>
                                </p:cTn>
                              </p:par>
                            </p:childTnLst>
                          </p:cTn>
                        </p:par>
                        <p:par>
                          <p:cTn id="159" fill="hold">
                            <p:stCondLst>
                              <p:cond delay="15000"/>
                            </p:stCondLst>
                            <p:childTnLst>
                              <p:par>
                                <p:cTn id="160" presetID="9" presetClass="entr" presetSubtype="0" fill="hold" nodeType="afterEffect">
                                  <p:stCondLst>
                                    <p:cond delay="0"/>
                                  </p:stCondLst>
                                  <p:childTnLst>
                                    <p:set>
                                      <p:cBhvr>
                                        <p:cTn id="161" dur="1" fill="hold">
                                          <p:stCondLst>
                                            <p:cond delay="0"/>
                                          </p:stCondLst>
                                        </p:cTn>
                                        <p:tgtEl>
                                          <p:spTgt spid="64520"/>
                                        </p:tgtEl>
                                        <p:attrNameLst>
                                          <p:attrName>style.visibility</p:attrName>
                                        </p:attrNameLst>
                                      </p:cBhvr>
                                      <p:to>
                                        <p:strVal val="visible"/>
                                      </p:to>
                                    </p:set>
                                    <p:animEffect transition="in" filter="dissolve">
                                      <p:cBhvr>
                                        <p:cTn id="162" dur="500"/>
                                        <p:tgtEl>
                                          <p:spTgt spid="64520"/>
                                        </p:tgtEl>
                                      </p:cBhvr>
                                    </p:animEffect>
                                  </p:childTnLst>
                                  <p:subTnLst>
                                    <p:audio>
                                      <p:cMediaNode>
                                        <p:cTn display="0" masterRel="sameClick">
                                          <p:stCondLst>
                                            <p:cond evt="begin" delay="0">
                                              <p:tn val="160"/>
                                            </p:cond>
                                          </p:stCondLst>
                                          <p:endCondLst>
                                            <p:cond evt="onStopAudio" delay="0">
                                              <p:tgtEl>
                                                <p:sldTgt/>
                                              </p:tgtEl>
                                            </p:cond>
                                          </p:endCondLst>
                                        </p:cTn>
                                        <p:tgtEl>
                                          <p:sndTgt r:embed="rId2" name="camera.wav"/>
                                        </p:tgtEl>
                                      </p:cMediaNode>
                                    </p:audio>
                                  </p:subTnLst>
                                </p:cTn>
                              </p:par>
                            </p:childTnLst>
                          </p:cTn>
                        </p:par>
                        <p:par>
                          <p:cTn id="163" fill="hold">
                            <p:stCondLst>
                              <p:cond delay="15500"/>
                            </p:stCondLst>
                            <p:childTnLst>
                              <p:par>
                                <p:cTn id="164" presetID="53" presetClass="exit" presetSubtype="16" fill="hold" nodeType="afterEffect">
                                  <p:stCondLst>
                                    <p:cond delay="0"/>
                                  </p:stCondLst>
                                  <p:childTnLst>
                                    <p:anim calcmode="lin" valueType="num">
                                      <p:cBhvr>
                                        <p:cTn id="165" dur="500"/>
                                        <p:tgtEl>
                                          <p:spTgt spid="64520"/>
                                        </p:tgtEl>
                                        <p:attrNameLst>
                                          <p:attrName>ppt_w</p:attrName>
                                        </p:attrNameLst>
                                      </p:cBhvr>
                                      <p:tavLst>
                                        <p:tav tm="0">
                                          <p:val>
                                            <p:strVal val="ppt_w"/>
                                          </p:val>
                                        </p:tav>
                                        <p:tav tm="100000">
                                          <p:val>
                                            <p:fltVal val="0"/>
                                          </p:val>
                                        </p:tav>
                                      </p:tavLst>
                                    </p:anim>
                                    <p:anim calcmode="lin" valueType="num">
                                      <p:cBhvr>
                                        <p:cTn id="166" dur="500"/>
                                        <p:tgtEl>
                                          <p:spTgt spid="64520"/>
                                        </p:tgtEl>
                                        <p:attrNameLst>
                                          <p:attrName>ppt_h</p:attrName>
                                        </p:attrNameLst>
                                      </p:cBhvr>
                                      <p:tavLst>
                                        <p:tav tm="0">
                                          <p:val>
                                            <p:strVal val="ppt_h"/>
                                          </p:val>
                                        </p:tav>
                                        <p:tav tm="100000">
                                          <p:val>
                                            <p:fltVal val="0"/>
                                          </p:val>
                                        </p:tav>
                                      </p:tavLst>
                                    </p:anim>
                                    <p:animEffect transition="out" filter="fade">
                                      <p:cBhvr>
                                        <p:cTn id="167" dur="500"/>
                                        <p:tgtEl>
                                          <p:spTgt spid="64520"/>
                                        </p:tgtEl>
                                      </p:cBhvr>
                                    </p:animEffect>
                                    <p:set>
                                      <p:cBhvr>
                                        <p:cTn id="168" dur="1" fill="hold">
                                          <p:stCondLst>
                                            <p:cond delay="499"/>
                                          </p:stCondLst>
                                        </p:cTn>
                                        <p:tgtEl>
                                          <p:spTgt spid="64520"/>
                                        </p:tgtEl>
                                        <p:attrNameLst>
                                          <p:attrName>style.visibility</p:attrName>
                                        </p:attrNameLst>
                                      </p:cBhvr>
                                      <p:to>
                                        <p:strVal val="hidden"/>
                                      </p:to>
                                    </p:set>
                                  </p:childTnLst>
                                </p:cTn>
                              </p:par>
                              <p:par>
                                <p:cTn id="169" presetID="53" presetClass="entr" presetSubtype="16" fill="hold" nodeType="withEffect">
                                  <p:stCondLst>
                                    <p:cond delay="0"/>
                                  </p:stCondLst>
                                  <p:childTnLst>
                                    <p:set>
                                      <p:cBhvr>
                                        <p:cTn id="170" dur="1" fill="hold">
                                          <p:stCondLst>
                                            <p:cond delay="0"/>
                                          </p:stCondLst>
                                        </p:cTn>
                                        <p:tgtEl>
                                          <p:spTgt spid="26"/>
                                        </p:tgtEl>
                                        <p:attrNameLst>
                                          <p:attrName>style.visibility</p:attrName>
                                        </p:attrNameLst>
                                      </p:cBhvr>
                                      <p:to>
                                        <p:strVal val="visible"/>
                                      </p:to>
                                    </p:set>
                                    <p:anim calcmode="lin" valueType="num">
                                      <p:cBhvr>
                                        <p:cTn id="171" dur="500" fill="hold"/>
                                        <p:tgtEl>
                                          <p:spTgt spid="26"/>
                                        </p:tgtEl>
                                        <p:attrNameLst>
                                          <p:attrName>ppt_w</p:attrName>
                                        </p:attrNameLst>
                                      </p:cBhvr>
                                      <p:tavLst>
                                        <p:tav tm="0">
                                          <p:val>
                                            <p:fltVal val="0"/>
                                          </p:val>
                                        </p:tav>
                                        <p:tav tm="100000">
                                          <p:val>
                                            <p:strVal val="#ppt_w"/>
                                          </p:val>
                                        </p:tav>
                                      </p:tavLst>
                                    </p:anim>
                                    <p:anim calcmode="lin" valueType="num">
                                      <p:cBhvr>
                                        <p:cTn id="172" dur="500" fill="hold"/>
                                        <p:tgtEl>
                                          <p:spTgt spid="26"/>
                                        </p:tgtEl>
                                        <p:attrNameLst>
                                          <p:attrName>ppt_h</p:attrName>
                                        </p:attrNameLst>
                                      </p:cBhvr>
                                      <p:tavLst>
                                        <p:tav tm="0">
                                          <p:val>
                                            <p:fltVal val="0"/>
                                          </p:val>
                                        </p:tav>
                                        <p:tav tm="100000">
                                          <p:val>
                                            <p:strVal val="#ppt_h"/>
                                          </p:val>
                                        </p:tav>
                                      </p:tavLst>
                                    </p:anim>
                                    <p:animEffect transition="in" filter="fade">
                                      <p:cBhvr>
                                        <p:cTn id="173" dur="500"/>
                                        <p:tgtEl>
                                          <p:spTgt spid="26"/>
                                        </p:tgtEl>
                                      </p:cBhvr>
                                    </p:animEffect>
                                  </p:childTnLst>
                                  <p:subTnLst>
                                    <p:audio>
                                      <p:cMediaNode>
                                        <p:cTn display="0" masterRel="sameClick">
                                          <p:stCondLst>
                                            <p:cond evt="begin" delay="0">
                                              <p:tn val="169"/>
                                            </p:cond>
                                          </p:stCondLst>
                                          <p:endCondLst>
                                            <p:cond evt="onStopAudio" delay="0">
                                              <p:tgtEl>
                                                <p:sldTgt/>
                                              </p:tgtEl>
                                            </p:cond>
                                          </p:endCondLst>
                                        </p:cTn>
                                        <p:tgtEl>
                                          <p:sndTgt r:embed="rId3" name="chimes.wav"/>
                                        </p:tgtEl>
                                      </p:cMediaNode>
                                    </p:audio>
                                  </p:subTnLst>
                                </p:cTn>
                              </p:par>
                            </p:childTnLst>
                          </p:cTn>
                        </p:par>
                      </p:childTnLst>
                    </p:cTn>
                  </p:par>
                  <p:par>
                    <p:cTn id="174" fill="hold">
                      <p:stCondLst>
                        <p:cond delay="indefinite"/>
                      </p:stCondLst>
                      <p:childTnLst>
                        <p:par>
                          <p:cTn id="175" fill="hold">
                            <p:stCondLst>
                              <p:cond delay="0"/>
                            </p:stCondLst>
                            <p:childTnLst>
                              <p:par>
                                <p:cTn id="176" presetID="2" presetClass="exit" presetSubtype="2" fill="hold" nodeType="clickEffect">
                                  <p:stCondLst>
                                    <p:cond delay="0"/>
                                  </p:stCondLst>
                                  <p:childTnLst>
                                    <p:anim calcmode="lin" valueType="num">
                                      <p:cBhvr additive="base">
                                        <p:cTn id="177" dur="500"/>
                                        <p:tgtEl>
                                          <p:spTgt spid="26"/>
                                        </p:tgtEl>
                                        <p:attrNameLst>
                                          <p:attrName>ppt_x</p:attrName>
                                        </p:attrNameLst>
                                      </p:cBhvr>
                                      <p:tavLst>
                                        <p:tav tm="0">
                                          <p:val>
                                            <p:strVal val="ppt_x"/>
                                          </p:val>
                                        </p:tav>
                                        <p:tav tm="100000">
                                          <p:val>
                                            <p:strVal val="1+ppt_w/2"/>
                                          </p:val>
                                        </p:tav>
                                      </p:tavLst>
                                    </p:anim>
                                    <p:anim calcmode="lin" valueType="num">
                                      <p:cBhvr additive="base">
                                        <p:cTn id="178" dur="500"/>
                                        <p:tgtEl>
                                          <p:spTgt spid="26"/>
                                        </p:tgtEl>
                                        <p:attrNameLst>
                                          <p:attrName>ppt_y</p:attrName>
                                        </p:attrNameLst>
                                      </p:cBhvr>
                                      <p:tavLst>
                                        <p:tav tm="0">
                                          <p:val>
                                            <p:strVal val="ppt_y"/>
                                          </p:val>
                                        </p:tav>
                                        <p:tav tm="100000">
                                          <p:val>
                                            <p:strVal val="ppt_y"/>
                                          </p:val>
                                        </p:tav>
                                      </p:tavLst>
                                    </p:anim>
                                    <p:set>
                                      <p:cBhvr>
                                        <p:cTn id="17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604519" y="-789571"/>
            <a:ext cx="1025510" cy="26046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539" name="Title 1"/>
          <p:cNvSpPr>
            <a:spLocks noGrp="1"/>
          </p:cNvSpPr>
          <p:nvPr>
            <p:ph type="title"/>
          </p:nvPr>
        </p:nvSpPr>
        <p:spPr>
          <a:xfrm>
            <a:off x="228600" y="-85725"/>
            <a:ext cx="5791200" cy="1196975"/>
          </a:xfrm>
        </p:spPr>
        <p:txBody>
          <a:bodyPr vert="horz" wrap="square" lIns="91440" tIns="45720" rIns="91440" bIns="45720" anchor="ctr" anchorCtr="0"/>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Trò chơi</a:t>
            </a:r>
            <a:endParaRPr lang="vi-VN" altLang="en-US" sz="3600" b="1" dirty="0">
              <a:solidFill>
                <a:srgbClr val="FF000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2011363" y="965200"/>
            <a:ext cx="8167687" cy="119888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Đánh dấu       v</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o việc em đồng tình. </a:t>
            </a:r>
          </a:p>
          <a:p>
            <a:pPr marL="0" lvl="0" indent="0"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Đánh dấu        v</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o việc em không đồng tình.</a:t>
            </a:r>
          </a:p>
          <a:p>
            <a:pPr marL="0" lvl="0" indent="0" algn="ctr" eaLnBrk="1" hangingPunct="1">
              <a:spcBef>
                <a:spcPct val="0"/>
              </a:spcBef>
              <a:buFontTx/>
              <a:buNone/>
            </a:pP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4" name="Double Wave 3"/>
          <p:cNvSpPr/>
          <p:nvPr/>
        </p:nvSpPr>
        <p:spPr>
          <a:xfrm>
            <a:off x="4572000" y="112713"/>
            <a:ext cx="4343400" cy="914400"/>
          </a:xfrm>
          <a:prstGeom prst="doubleWave">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65542" name="Picture 6"/>
          <p:cNvPicPr>
            <a:picLocks noChangeAspect="1"/>
          </p:cNvPicPr>
          <p:nvPr/>
        </p:nvPicPr>
        <p:blipFill>
          <a:blip r:embed="rId3"/>
          <a:stretch>
            <a:fillRect/>
          </a:stretch>
        </p:blipFill>
        <p:spPr>
          <a:xfrm>
            <a:off x="3382963" y="955675"/>
            <a:ext cx="469900" cy="449263"/>
          </a:xfrm>
          <a:prstGeom prst="rect">
            <a:avLst/>
          </a:prstGeom>
          <a:noFill/>
          <a:ln w="9525">
            <a:noFill/>
          </a:ln>
        </p:spPr>
      </p:pic>
      <p:pic>
        <p:nvPicPr>
          <p:cNvPr id="65543" name="Picture 7"/>
          <p:cNvPicPr>
            <a:picLocks noChangeAspect="1"/>
          </p:cNvPicPr>
          <p:nvPr/>
        </p:nvPicPr>
        <p:blipFill>
          <a:blip r:embed="rId4"/>
          <a:stretch>
            <a:fillRect/>
          </a:stretch>
        </p:blipFill>
        <p:spPr>
          <a:xfrm>
            <a:off x="3402013" y="1395413"/>
            <a:ext cx="533400" cy="528637"/>
          </a:xfrm>
          <a:prstGeom prst="rect">
            <a:avLst/>
          </a:prstGeom>
          <a:noFill/>
          <a:ln w="9525">
            <a:noFill/>
          </a:ln>
        </p:spPr>
      </p:pic>
      <p:pic>
        <p:nvPicPr>
          <p:cNvPr id="65544" name="Picture 4"/>
          <p:cNvPicPr>
            <a:picLocks noChangeAspect="1"/>
          </p:cNvPicPr>
          <p:nvPr/>
        </p:nvPicPr>
        <p:blipFill>
          <a:blip r:embed="rId5"/>
          <a:stretch>
            <a:fillRect/>
          </a:stretch>
        </p:blipFill>
        <p:spPr>
          <a:xfrm>
            <a:off x="551815" y="1919605"/>
            <a:ext cx="8950325" cy="4509770"/>
          </a:xfrm>
          <a:prstGeom prst="rect">
            <a:avLst/>
          </a:prstGeom>
          <a:noFill/>
          <a:ln w="9525">
            <a:noFill/>
          </a:ln>
        </p:spPr>
      </p:pic>
      <p:pic>
        <p:nvPicPr>
          <p:cNvPr id="65545" name="Picture 5"/>
          <p:cNvPicPr>
            <a:picLocks noChangeAspect="1"/>
          </p:cNvPicPr>
          <p:nvPr/>
        </p:nvPicPr>
        <p:blipFill>
          <a:blip r:embed="rId6"/>
          <a:stretch>
            <a:fillRect/>
          </a:stretch>
        </p:blipFill>
        <p:spPr>
          <a:xfrm>
            <a:off x="4343400" y="3565525"/>
            <a:ext cx="619125" cy="609600"/>
          </a:xfrm>
          <a:prstGeom prst="rect">
            <a:avLst/>
          </a:prstGeom>
          <a:noFill/>
          <a:ln w="9525">
            <a:noFill/>
          </a:ln>
        </p:spPr>
      </p:pic>
      <p:pic>
        <p:nvPicPr>
          <p:cNvPr id="65546" name="Picture 28"/>
          <p:cNvPicPr>
            <a:picLocks noChangeAspect="1"/>
          </p:cNvPicPr>
          <p:nvPr/>
        </p:nvPicPr>
        <p:blipFill>
          <a:blip r:embed="rId6"/>
          <a:stretch>
            <a:fillRect/>
          </a:stretch>
        </p:blipFill>
        <p:spPr>
          <a:xfrm>
            <a:off x="6018213" y="4800600"/>
            <a:ext cx="463550" cy="457200"/>
          </a:xfrm>
          <a:prstGeom prst="rect">
            <a:avLst/>
          </a:prstGeom>
          <a:noFill/>
          <a:ln w="9525">
            <a:noFill/>
          </a:ln>
        </p:spPr>
      </p:pic>
      <p:pic>
        <p:nvPicPr>
          <p:cNvPr id="65547" name="Picture 6"/>
          <p:cNvPicPr>
            <a:picLocks noChangeAspect="1"/>
          </p:cNvPicPr>
          <p:nvPr/>
        </p:nvPicPr>
        <p:blipFill>
          <a:blip r:embed="rId7"/>
          <a:stretch>
            <a:fillRect/>
          </a:stretch>
        </p:blipFill>
        <p:spPr>
          <a:xfrm>
            <a:off x="5029200" y="2627313"/>
            <a:ext cx="542925" cy="476250"/>
          </a:xfrm>
          <a:prstGeom prst="rect">
            <a:avLst/>
          </a:prstGeom>
          <a:noFill/>
          <a:ln w="9525">
            <a:noFill/>
          </a:ln>
        </p:spPr>
      </p:pic>
      <p:pic>
        <p:nvPicPr>
          <p:cNvPr id="65548" name="Picture 30"/>
          <p:cNvPicPr>
            <a:picLocks noChangeAspect="1"/>
          </p:cNvPicPr>
          <p:nvPr/>
        </p:nvPicPr>
        <p:blipFill>
          <a:blip r:embed="rId7"/>
          <a:stretch>
            <a:fillRect/>
          </a:stretch>
        </p:blipFill>
        <p:spPr>
          <a:xfrm>
            <a:off x="2846388" y="5791200"/>
            <a:ext cx="542925" cy="476250"/>
          </a:xfrm>
          <a:prstGeom prst="rect">
            <a:avLst/>
          </a:prstGeom>
          <a:noFill/>
          <a:ln w="9525">
            <a:noFill/>
          </a:ln>
        </p:spPr>
      </p:pic>
      <p:pic>
        <p:nvPicPr>
          <p:cNvPr id="32" name="Picture 55" descr="Entertainment-02-june[1]"/>
          <p:cNvPicPr>
            <a:picLocks noChangeAspect="1"/>
          </p:cNvPicPr>
          <p:nvPr/>
        </p:nvPicPr>
        <p:blipFill>
          <a:blip r:embed="rId8"/>
          <a:stretch>
            <a:fillRect/>
          </a:stretch>
        </p:blipFill>
        <p:spPr>
          <a:xfrm>
            <a:off x="9719628" y="1962468"/>
            <a:ext cx="1600200" cy="1539875"/>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61390" y="3745230"/>
            <a:ext cx="10320020" cy="1831340"/>
          </a:xfrm>
          <a:prstGeom prst="rect">
            <a:avLst/>
          </a:prstGeom>
          <a:noFill/>
          <a:ln w="9525">
            <a:noFill/>
          </a:ln>
        </p:spPr>
        <p:txBody>
          <a:bodyPr>
            <a:noAutofit/>
          </a:bodyPr>
          <a:lstStyle/>
          <a:p>
            <a:pPr algn="just">
              <a:lnSpc>
                <a:spcPct val="107000"/>
              </a:lnSpc>
              <a:buNone/>
            </a:pPr>
            <a:r>
              <a:rPr sz="2000" b="1" dirty="0">
                <a:solidFill>
                  <a:srgbClr val="FF0000"/>
                </a:solidFill>
                <a:latin typeface="Times New Roman" panose="02020603050405020304" pitchFamily="18" charset="0"/>
                <a:cs typeface="Times New Roman" panose="02020603050405020304" pitchFamily="18" charset="0"/>
              </a:rPr>
              <a:t> </a:t>
            </a:r>
            <a:r>
              <a:rPr sz="2800" b="1" dirty="0">
                <a:solidFill>
                  <a:srgbClr val="FF0000"/>
                </a:solidFill>
                <a:latin typeface="Times New Roman" panose="02020603050405020304" pitchFamily="18" charset="0"/>
                <a:cs typeface="Times New Roman" panose="02020603050405020304" pitchFamily="18" charset="0"/>
              </a:rPr>
              <a:t>Đồng tình với việc l</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m của bạn Minh (tranh 1) v</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bạn Hùng (tranh 4) vì bạn Minh biết giúp mẹ lau dọn nh</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cửa, bạn Hùng giúp mẹ lau xe đạp. Việc l</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m của hai bạn thể hiện ý thức trách nhiệm, rèn luyện tính chăm chỉ, cẩn thận, ngăn nắp</a:t>
            </a:r>
            <a:r>
              <a:rPr lang="en-US" sz="2800" b="1" dirty="0">
                <a:solidFill>
                  <a:srgbClr val="FF0000"/>
                </a:solidFill>
                <a:latin typeface="Times New Roman" panose="02020603050405020304" pitchFamily="18" charset="0"/>
                <a:cs typeface="Times New Roman" panose="02020603050405020304" pitchFamily="18" charset="0"/>
              </a:rPr>
              <a:t> như hai bạn.</a:t>
            </a:r>
            <a:endPar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endParaRPr>
          </a:p>
        </p:txBody>
      </p:sp>
      <p:pic>
        <p:nvPicPr>
          <p:cNvPr id="66563" name="Picture 8"/>
          <p:cNvPicPr>
            <a:picLocks noChangeAspect="1"/>
          </p:cNvPicPr>
          <p:nvPr/>
        </p:nvPicPr>
        <p:blipFill>
          <a:blip r:embed="rId2"/>
          <a:stretch>
            <a:fillRect/>
          </a:stretch>
        </p:blipFill>
        <p:spPr>
          <a:xfrm>
            <a:off x="778510" y="571500"/>
            <a:ext cx="5603240" cy="3075940"/>
          </a:xfrm>
          <a:prstGeom prst="rect">
            <a:avLst/>
          </a:prstGeom>
          <a:noFill/>
          <a:ln w="9525">
            <a:noFill/>
          </a:ln>
        </p:spPr>
      </p:pic>
      <p:pic>
        <p:nvPicPr>
          <p:cNvPr id="66564" name="Picture 9"/>
          <p:cNvPicPr>
            <a:picLocks noChangeAspect="1"/>
          </p:cNvPicPr>
          <p:nvPr/>
        </p:nvPicPr>
        <p:blipFill>
          <a:blip r:embed="rId3"/>
          <a:stretch>
            <a:fillRect/>
          </a:stretch>
        </p:blipFill>
        <p:spPr>
          <a:xfrm>
            <a:off x="6096000" y="647700"/>
            <a:ext cx="5464175" cy="3000375"/>
          </a:xfrm>
          <a:prstGeom prst="rect">
            <a:avLst/>
          </a:prstGeom>
          <a:noFill/>
          <a:ln w="9525">
            <a:noFill/>
          </a:ln>
        </p:spPr>
      </p:pic>
      <p:sp>
        <p:nvSpPr>
          <p:cNvPr id="66565" name="TextBox 11"/>
          <p:cNvSpPr txBox="1"/>
          <p:nvPr/>
        </p:nvSpPr>
        <p:spPr>
          <a:xfrm>
            <a:off x="5410200" y="2438400"/>
            <a:ext cx="457200" cy="368300"/>
          </a:xfrm>
          <a:prstGeom prst="rect">
            <a:avLst/>
          </a:prstGeom>
          <a:noFill/>
          <a:ln w="9525">
            <a:noFill/>
          </a:ln>
        </p:spPr>
        <p:txBody>
          <a:bodyPr>
            <a:spAutoFit/>
          </a:bodyPr>
          <a:lstStyle/>
          <a:p>
            <a:r>
              <a:rPr b="1" dirty="0">
                <a:solidFill>
                  <a:srgbClr val="FF0000"/>
                </a:solidFill>
                <a:latin typeface="Arial" panose="020B0604020202020204" pitchFamily="34" charset="0"/>
              </a:rPr>
              <a:t>1</a:t>
            </a:r>
          </a:p>
        </p:txBody>
      </p:sp>
      <p:sp>
        <p:nvSpPr>
          <p:cNvPr id="66566" name="TextBox 18"/>
          <p:cNvSpPr txBox="1"/>
          <p:nvPr/>
        </p:nvSpPr>
        <p:spPr>
          <a:xfrm>
            <a:off x="9753600" y="2540000"/>
            <a:ext cx="457200" cy="368300"/>
          </a:xfrm>
          <a:prstGeom prst="rect">
            <a:avLst/>
          </a:prstGeom>
          <a:noFill/>
          <a:ln w="9525">
            <a:noFill/>
          </a:ln>
        </p:spPr>
        <p:txBody>
          <a:bodyPr>
            <a:spAutoFit/>
          </a:bodyPr>
          <a:lstStyle/>
          <a:p>
            <a:r>
              <a:rPr b="1" dirty="0">
                <a:solidFill>
                  <a:srgbClr val="FF0000"/>
                </a:solidFill>
                <a:latin typeface="Arial" panose="020B0604020202020204" pitchFamily="34" charset="0"/>
              </a:rPr>
              <a:t>4</a:t>
            </a:r>
          </a:p>
        </p:txBody>
      </p:sp>
      <p:pic>
        <p:nvPicPr>
          <p:cNvPr id="66567" name="Picture 15">
            <a:hlinkClick r:id="" action="ppaction://noaction">
              <a:snd r:embed="rId4" name="applause.wav"/>
            </a:hlinkClick>
          </p:cNvPr>
          <p:cNvPicPr>
            <a:picLocks noChangeAspect="1"/>
          </p:cNvPicPr>
          <p:nvPr/>
        </p:nvPicPr>
        <p:blipFill>
          <a:blip r:embed="rId5"/>
          <a:stretch>
            <a:fillRect/>
          </a:stretch>
        </p:blipFill>
        <p:spPr>
          <a:xfrm>
            <a:off x="4648200" y="5586413"/>
            <a:ext cx="1065213" cy="987425"/>
          </a:xfrm>
          <a:prstGeom prst="rect">
            <a:avLst/>
          </a:prstGeom>
          <a:noFill/>
          <a:ln w="9525">
            <a:noFill/>
          </a:ln>
        </p:spPr>
      </p:pic>
      <p:pic>
        <p:nvPicPr>
          <p:cNvPr id="21" name="Picture 20">
            <a:hlinkClick r:id="" action="ppaction://noaction">
              <a:snd r:embed="rId4" name="applause.wav"/>
            </a:hlinkClick>
          </p:cNvPr>
          <p:cNvPicPr>
            <a:picLocks noChangeAspect="1"/>
          </p:cNvPicPr>
          <p:nvPr/>
        </p:nvPicPr>
        <p:blipFill>
          <a:blip r:embed="rId6"/>
          <a:stretch>
            <a:fillRect/>
          </a:stretch>
        </p:blipFill>
        <p:spPr>
          <a:xfrm>
            <a:off x="2279650" y="5732463"/>
            <a:ext cx="955675" cy="771525"/>
          </a:xfrm>
          <a:prstGeom prst="rect">
            <a:avLst/>
          </a:prstGeom>
          <a:noFill/>
          <a:ln w="9525">
            <a:noFill/>
          </a:ln>
        </p:spPr>
      </p:pic>
      <p:pic>
        <p:nvPicPr>
          <p:cNvPr id="66569" name="Picture 17">
            <a:hlinkClick r:id="" action="ppaction://noaction">
              <a:snd r:embed="rId7" name="Am-thanh-tra-loi-dung-www_nhacchuongvui_com.wav"/>
            </a:hlinkClick>
          </p:cNvPr>
          <p:cNvPicPr>
            <a:picLocks noChangeAspect="1"/>
          </p:cNvPicPr>
          <p:nvPr/>
        </p:nvPicPr>
        <p:blipFill>
          <a:blip r:embed="rId8"/>
          <a:stretch>
            <a:fillRect/>
          </a:stretch>
        </p:blipFill>
        <p:spPr>
          <a:xfrm>
            <a:off x="5875338" y="5659438"/>
            <a:ext cx="773112" cy="841375"/>
          </a:xfrm>
          <a:prstGeom prst="rect">
            <a:avLst/>
          </a:prstGeom>
          <a:noFill/>
          <a:ln w="9525">
            <a:noFill/>
          </a:ln>
        </p:spPr>
      </p:pic>
      <p:pic>
        <p:nvPicPr>
          <p:cNvPr id="23" name="Picture 22">
            <a:hlinkClick r:id="" action="ppaction://noaction">
              <a:snd r:embed="rId9" name="-Yes- SOUND EFFECT (online-audio-converter.com).wav"/>
            </a:hlinkClick>
          </p:cNvPr>
          <p:cNvPicPr>
            <a:picLocks noChangeAspect="1"/>
          </p:cNvPicPr>
          <p:nvPr/>
        </p:nvPicPr>
        <p:blipFill>
          <a:blip r:embed="rId10"/>
          <a:stretch>
            <a:fillRect/>
          </a:stretch>
        </p:blipFill>
        <p:spPr>
          <a:xfrm>
            <a:off x="3222625" y="5718175"/>
            <a:ext cx="717550" cy="725488"/>
          </a:xfrm>
          <a:prstGeom prst="rect">
            <a:avLst/>
          </a:prstGeom>
          <a:noFill/>
          <a:ln w="9525">
            <a:noFill/>
          </a:ln>
        </p:spPr>
      </p:pic>
      <p:pic>
        <p:nvPicPr>
          <p:cNvPr id="24" name="Picture 23">
            <a:hlinkClick r:id="" action="ppaction://noaction">
              <a:snd r:embed="rId7" name="Am-thanh-tra-loi-dung-www_nhacchuongvui_com.wav"/>
            </a:hlinkClick>
          </p:cNvPr>
          <p:cNvPicPr>
            <a:picLocks noChangeAspect="1"/>
          </p:cNvPicPr>
          <p:nvPr/>
        </p:nvPicPr>
        <p:blipFill>
          <a:blip r:embed="rId11"/>
          <a:stretch>
            <a:fillRect/>
          </a:stretch>
        </p:blipFill>
        <p:spPr>
          <a:xfrm>
            <a:off x="3954463" y="5775325"/>
            <a:ext cx="681037" cy="728663"/>
          </a:xfrm>
          <a:prstGeom prst="rect">
            <a:avLst/>
          </a:prstGeom>
          <a:noFill/>
          <a:ln w="9525">
            <a:noFill/>
          </a:ln>
        </p:spPr>
      </p:pic>
      <p:pic>
        <p:nvPicPr>
          <p:cNvPr id="66572" name="Picture 25">
            <a:hlinkClick r:id="" action="ppaction://noaction">
              <a:snd r:embed="rId12" name="Am-thanh-tra-loi-sai-www_nhacchuongvui_com.wav"/>
            </a:hlinkClick>
          </p:cNvPr>
          <p:cNvPicPr>
            <a:picLocks noChangeAspect="1"/>
          </p:cNvPicPr>
          <p:nvPr/>
        </p:nvPicPr>
        <p:blipFill>
          <a:blip r:embed="rId13"/>
          <a:stretch>
            <a:fillRect/>
          </a:stretch>
        </p:blipFill>
        <p:spPr>
          <a:xfrm>
            <a:off x="6804025" y="587851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608 -0.0037 L -0.00087 -0.99907 " pathEditMode="relative" rAng="0" ptsTypes="AA">
                                      <p:cBhvr>
                                        <p:cTn id="11" dur="2000" fill="hold"/>
                                        <p:tgtEl>
                                          <p:spTgt spid="21"/>
                                        </p:tgtEl>
                                        <p:attrNameLst>
                                          <p:attrName>ppt_x</p:attrName>
                                          <p:attrName>ppt_y</p:attrName>
                                        </p:attrNameLst>
                                      </p:cBhvr>
                                      <p:rCtr x="300" y="-49800"/>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nodeType="clickEffect">
                                  <p:stCondLst>
                                    <p:cond delay="0"/>
                                  </p:stCondLst>
                                  <p:childTnLst>
                                    <p:animMotion origin="layout" path="M 2.77556E-17 -4.07407E-6 L -0.01424 -1.00486 " pathEditMode="relative" rAng="0" ptsTypes="AA">
                                      <p:cBhvr>
                                        <p:cTn id="15" dur="2000" fill="hold"/>
                                        <p:tgtEl>
                                          <p:spTgt spid="23"/>
                                        </p:tgtEl>
                                        <p:attrNameLst>
                                          <p:attrName>ppt_x</p:attrName>
                                          <p:attrName>ppt_y</p:attrName>
                                        </p:attrNameLst>
                                      </p:cBhvr>
                                      <p:rCtr x="-700" y="-50300"/>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1.38889E-6 1.11111E-6 L 0.04306 -1.05185 " pathEditMode="relative" rAng="0" ptsTypes="AA">
                                      <p:cBhvr>
                                        <p:cTn id="19" dur="2000" fill="hold"/>
                                        <p:tgtEl>
                                          <p:spTgt spid="24"/>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8"/>
          <p:cNvPicPr>
            <a:picLocks noChangeAspect="1"/>
          </p:cNvPicPr>
          <p:nvPr/>
        </p:nvPicPr>
        <p:blipFill>
          <a:blip r:embed="rId2"/>
          <a:stretch>
            <a:fillRect/>
          </a:stretch>
        </p:blipFill>
        <p:spPr>
          <a:xfrm>
            <a:off x="297815" y="697230"/>
            <a:ext cx="5645785" cy="2832100"/>
          </a:xfrm>
          <a:prstGeom prst="rect">
            <a:avLst/>
          </a:prstGeom>
          <a:noFill/>
          <a:ln w="9525">
            <a:noFill/>
          </a:ln>
        </p:spPr>
      </p:pic>
      <p:pic>
        <p:nvPicPr>
          <p:cNvPr id="67587" name="Picture 9"/>
          <p:cNvPicPr>
            <a:picLocks noChangeAspect="1"/>
          </p:cNvPicPr>
          <p:nvPr/>
        </p:nvPicPr>
        <p:blipFill>
          <a:blip r:embed="rId3"/>
          <a:stretch>
            <a:fillRect/>
          </a:stretch>
        </p:blipFill>
        <p:spPr>
          <a:xfrm>
            <a:off x="6477000" y="555625"/>
            <a:ext cx="5811520" cy="3116580"/>
          </a:xfrm>
          <a:prstGeom prst="rect">
            <a:avLst/>
          </a:prstGeom>
          <a:noFill/>
          <a:ln w="9525">
            <a:noFill/>
          </a:ln>
        </p:spPr>
      </p:pic>
      <p:sp>
        <p:nvSpPr>
          <p:cNvPr id="67588" name="TextBox 16"/>
          <p:cNvSpPr txBox="1"/>
          <p:nvPr/>
        </p:nvSpPr>
        <p:spPr>
          <a:xfrm>
            <a:off x="2514600" y="2971800"/>
            <a:ext cx="457200" cy="368300"/>
          </a:xfrm>
          <a:prstGeom prst="rect">
            <a:avLst/>
          </a:prstGeom>
          <a:noFill/>
          <a:ln w="9525">
            <a:noFill/>
          </a:ln>
        </p:spPr>
        <p:txBody>
          <a:bodyPr>
            <a:spAutoFit/>
          </a:bodyPr>
          <a:lstStyle/>
          <a:p>
            <a:r>
              <a:rPr b="1" dirty="0">
                <a:solidFill>
                  <a:srgbClr val="FF0000"/>
                </a:solidFill>
                <a:latin typeface="Arial" panose="020B0604020202020204" pitchFamily="34" charset="0"/>
              </a:rPr>
              <a:t>2</a:t>
            </a:r>
          </a:p>
        </p:txBody>
      </p:sp>
      <p:sp>
        <p:nvSpPr>
          <p:cNvPr id="67589" name="TextBox 17"/>
          <p:cNvSpPr txBox="1"/>
          <p:nvPr/>
        </p:nvSpPr>
        <p:spPr>
          <a:xfrm>
            <a:off x="6751638" y="2787650"/>
            <a:ext cx="457200" cy="368300"/>
          </a:xfrm>
          <a:prstGeom prst="rect">
            <a:avLst/>
          </a:prstGeom>
          <a:noFill/>
          <a:ln w="9525">
            <a:noFill/>
          </a:ln>
        </p:spPr>
        <p:txBody>
          <a:bodyPr>
            <a:spAutoFit/>
          </a:bodyPr>
          <a:lstStyle/>
          <a:p>
            <a:r>
              <a:rPr b="1" dirty="0">
                <a:solidFill>
                  <a:srgbClr val="FF0000"/>
                </a:solidFill>
                <a:latin typeface="Arial" panose="020B0604020202020204" pitchFamily="34" charset="0"/>
              </a:rPr>
              <a:t>3</a:t>
            </a:r>
          </a:p>
        </p:txBody>
      </p:sp>
      <p:sp>
        <p:nvSpPr>
          <p:cNvPr id="12" name="Rectangle 11"/>
          <p:cNvSpPr/>
          <p:nvPr/>
        </p:nvSpPr>
        <p:spPr>
          <a:xfrm>
            <a:off x="810260" y="3431540"/>
            <a:ext cx="10563860" cy="1936115"/>
          </a:xfrm>
          <a:prstGeom prst="rect">
            <a:avLst/>
          </a:prstGeom>
          <a:noFill/>
          <a:ln w="9525">
            <a:noFill/>
          </a:ln>
        </p:spPr>
        <p:txBody>
          <a:bodyPr wrap="square">
            <a:noAutofit/>
          </a:bodyPr>
          <a:lstStyle/>
          <a:p>
            <a:pPr algn="just">
              <a:lnSpc>
                <a:spcPct val="107000"/>
              </a:lnSpc>
              <a:buNone/>
            </a:pPr>
            <a:r>
              <a:rPr sz="2800" b="1" dirty="0">
                <a:solidFill>
                  <a:srgbClr val="003300"/>
                </a:solidFill>
                <a:latin typeface="Times New Roman" panose="02020603050405020304" pitchFamily="18" charset="0"/>
                <a:cs typeface="Times New Roman" panose="02020603050405020304" pitchFamily="18" charset="0"/>
              </a:rPr>
              <a:t>Không đồng tình với việc l</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m của bạn Hoa (tranh 2) vì khi phòng bật điều hòa m</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 mở cửa sẽ tốn điện, điều hòa nhanh hỏng, hình th</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nh thói quen không tiết kiệm, thiếu ý thức trách nhiệm; v</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 việc l</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m của hai chị em Lan (tranh 3) vì khi dùng gối để chơi đùa sẽ nhanh hỏng, khi rơi xuống nền nh</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 sẽ bị bẩn</a:t>
            </a:r>
            <a:endParaRPr sz="2800" b="1" dirty="0">
              <a:solidFill>
                <a:srgbClr val="003300"/>
              </a:solidFill>
              <a:latin typeface="Calibri" panose="020F0502020204030204" charset="0"/>
              <a:ea typeface="Calibri" panose="020F0502020204030204" charset="0"/>
            </a:endParaRPr>
          </a:p>
        </p:txBody>
      </p:sp>
      <p:pic>
        <p:nvPicPr>
          <p:cNvPr id="67591" name="Picture 15">
            <a:hlinkClick r:id="" action="ppaction://noaction">
              <a:snd r:embed="rId4" name="applause.wav"/>
            </a:hlinkClick>
          </p:cNvPr>
          <p:cNvPicPr>
            <a:picLocks noChangeAspect="1"/>
          </p:cNvPicPr>
          <p:nvPr/>
        </p:nvPicPr>
        <p:blipFill>
          <a:blip r:embed="rId5"/>
          <a:stretch>
            <a:fillRect/>
          </a:stretch>
        </p:blipFill>
        <p:spPr>
          <a:xfrm>
            <a:off x="4648200" y="5767388"/>
            <a:ext cx="1065213" cy="987425"/>
          </a:xfrm>
          <a:prstGeom prst="rect">
            <a:avLst/>
          </a:prstGeom>
          <a:noFill/>
          <a:ln w="9525">
            <a:noFill/>
          </a:ln>
        </p:spPr>
      </p:pic>
      <p:pic>
        <p:nvPicPr>
          <p:cNvPr id="21" name="Picture 20">
            <a:hlinkClick r:id="" action="ppaction://noaction">
              <a:snd r:embed="rId4" name="applause.wav"/>
            </a:hlinkClick>
          </p:cNvPr>
          <p:cNvPicPr>
            <a:picLocks noChangeAspect="1"/>
          </p:cNvPicPr>
          <p:nvPr/>
        </p:nvPicPr>
        <p:blipFill>
          <a:blip r:embed="rId6"/>
          <a:stretch>
            <a:fillRect/>
          </a:stretch>
        </p:blipFill>
        <p:spPr>
          <a:xfrm>
            <a:off x="2279650" y="5732463"/>
            <a:ext cx="955675" cy="771525"/>
          </a:xfrm>
          <a:prstGeom prst="rect">
            <a:avLst/>
          </a:prstGeom>
          <a:noFill/>
          <a:ln w="9525">
            <a:noFill/>
          </a:ln>
        </p:spPr>
      </p:pic>
      <p:pic>
        <p:nvPicPr>
          <p:cNvPr id="67593" name="Picture 17">
            <a:hlinkClick r:id="" action="ppaction://noaction">
              <a:snd r:embed="rId7" name="Am-thanh-tra-loi-dung-www_nhacchuongvui_com.wav"/>
            </a:hlinkClick>
          </p:cNvPr>
          <p:cNvPicPr>
            <a:picLocks noChangeAspect="1"/>
          </p:cNvPicPr>
          <p:nvPr/>
        </p:nvPicPr>
        <p:blipFill>
          <a:blip r:embed="rId8"/>
          <a:stretch>
            <a:fillRect/>
          </a:stretch>
        </p:blipFill>
        <p:spPr>
          <a:xfrm>
            <a:off x="5875338" y="5659438"/>
            <a:ext cx="773112" cy="841375"/>
          </a:xfrm>
          <a:prstGeom prst="rect">
            <a:avLst/>
          </a:prstGeom>
          <a:noFill/>
          <a:ln w="9525">
            <a:noFill/>
          </a:ln>
        </p:spPr>
      </p:pic>
      <p:pic>
        <p:nvPicPr>
          <p:cNvPr id="23" name="Picture 22">
            <a:hlinkClick r:id="" action="ppaction://noaction">
              <a:snd r:embed="rId9" name="-Yes- SOUND EFFECT (online-audio-converter.com).wav"/>
            </a:hlinkClick>
          </p:cNvPr>
          <p:cNvPicPr>
            <a:picLocks noChangeAspect="1"/>
          </p:cNvPicPr>
          <p:nvPr/>
        </p:nvPicPr>
        <p:blipFill>
          <a:blip r:embed="rId10"/>
          <a:stretch>
            <a:fillRect/>
          </a:stretch>
        </p:blipFill>
        <p:spPr>
          <a:xfrm>
            <a:off x="3222625" y="5718175"/>
            <a:ext cx="717550" cy="725488"/>
          </a:xfrm>
          <a:prstGeom prst="rect">
            <a:avLst/>
          </a:prstGeom>
          <a:noFill/>
          <a:ln w="9525">
            <a:noFill/>
          </a:ln>
        </p:spPr>
      </p:pic>
      <p:pic>
        <p:nvPicPr>
          <p:cNvPr id="24" name="Picture 23">
            <a:hlinkClick r:id="" action="ppaction://noaction">
              <a:snd r:embed="rId7" name="Am-thanh-tra-loi-dung-www_nhacchuongvui_com.wav"/>
            </a:hlinkClick>
          </p:cNvPr>
          <p:cNvPicPr>
            <a:picLocks noChangeAspect="1"/>
          </p:cNvPicPr>
          <p:nvPr/>
        </p:nvPicPr>
        <p:blipFill>
          <a:blip r:embed="rId11"/>
          <a:stretch>
            <a:fillRect/>
          </a:stretch>
        </p:blipFill>
        <p:spPr>
          <a:xfrm>
            <a:off x="3954463" y="5775325"/>
            <a:ext cx="681037" cy="728663"/>
          </a:xfrm>
          <a:prstGeom prst="rect">
            <a:avLst/>
          </a:prstGeom>
          <a:noFill/>
          <a:ln w="9525">
            <a:noFill/>
          </a:ln>
        </p:spPr>
      </p:pic>
      <p:pic>
        <p:nvPicPr>
          <p:cNvPr id="67596" name="Picture 25">
            <a:hlinkClick r:id="" action="ppaction://noaction">
              <a:snd r:embed="rId12" name="Am-thanh-tra-loi-sai-www_nhacchuongvui_com.wav"/>
            </a:hlinkClick>
          </p:cNvPr>
          <p:cNvPicPr>
            <a:picLocks noChangeAspect="1"/>
          </p:cNvPicPr>
          <p:nvPr/>
        </p:nvPicPr>
        <p:blipFill>
          <a:blip r:embed="rId13"/>
          <a:stretch>
            <a:fillRect/>
          </a:stretch>
        </p:blipFill>
        <p:spPr>
          <a:xfrm>
            <a:off x="6804025" y="587851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608 -0.0037 L -0.00087 -0.99907 " pathEditMode="relative" rAng="0" ptsTypes="AA">
                                      <p:cBhvr>
                                        <p:cTn id="11" dur="2000" fill="hold"/>
                                        <p:tgtEl>
                                          <p:spTgt spid="21"/>
                                        </p:tgtEl>
                                        <p:attrNameLst>
                                          <p:attrName>ppt_x</p:attrName>
                                          <p:attrName>ppt_y</p:attrName>
                                        </p:attrNameLst>
                                      </p:cBhvr>
                                      <p:rCtr x="300" y="-49800"/>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nodeType="clickEffect">
                                  <p:stCondLst>
                                    <p:cond delay="0"/>
                                  </p:stCondLst>
                                  <p:childTnLst>
                                    <p:animMotion origin="layout" path="M 2.77556E-17 -4.07407E-6 L -0.01424 -1.00486 " pathEditMode="relative" rAng="0" ptsTypes="AA">
                                      <p:cBhvr>
                                        <p:cTn id="15" dur="2000" fill="hold"/>
                                        <p:tgtEl>
                                          <p:spTgt spid="23"/>
                                        </p:tgtEl>
                                        <p:attrNameLst>
                                          <p:attrName>ppt_x</p:attrName>
                                          <p:attrName>ppt_y</p:attrName>
                                        </p:attrNameLst>
                                      </p:cBhvr>
                                      <p:rCtr x="-700" y="-50300"/>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1.38889E-6 1.11111E-6 L 0.04306 -1.05185 " pathEditMode="relative" rAng="0" ptsTypes="AA">
                                      <p:cBhvr>
                                        <p:cTn id="19" dur="2000" fill="hold"/>
                                        <p:tgtEl>
                                          <p:spTgt spid="24"/>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1509</Words>
  <Application>Microsoft Office PowerPoint</Application>
  <PresentationFormat>Widescreen</PresentationFormat>
  <Paragraphs>145</Paragraphs>
  <Slides>43</Slides>
  <Notes>2</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等线</vt:lpstr>
      <vt:lpstr>.VnHelvetInsH</vt:lpstr>
      <vt:lpstr>Arial</vt:lpstr>
      <vt:lpstr>Arial-Rounded</vt:lpstr>
      <vt:lpstr>Calibri</vt:lpstr>
      <vt:lpstr>Impact</vt:lpstr>
      <vt:lpstr>Open Sans</vt:lpstr>
      <vt:lpstr>Times New Roman</vt:lpstr>
      <vt:lpstr>Cute Sticker by Slidesgo</vt:lpstr>
      <vt:lpstr>PowerPoint Presentation</vt:lpstr>
      <vt:lpstr>PowerPoint Presentation</vt:lpstr>
      <vt:lpstr>PowerPoint Presentation</vt:lpstr>
      <vt:lpstr>PowerPoint Presentation</vt:lpstr>
      <vt:lpstr>PowerPoint Presentation</vt:lpstr>
      <vt:lpstr>Trò chơi</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118</cp:revision>
  <dcterms:created xsi:type="dcterms:W3CDTF">2021-06-11T02:39:00Z</dcterms:created>
  <dcterms:modified xsi:type="dcterms:W3CDTF">2024-07-09T17:04:17Z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63C493BA6BC3458280F8A3E444AD25A6_12</vt:lpwstr>
  </property>
  <property fmtid="{D5CDD505-2E9C-101B-9397-08002B2CF9AE}" pid="3" name="KSOProductBuildVer">
    <vt:lpwstr>1033-12.2.0.13359</vt:lpwstr>
  </property>
</Properties>
</file>