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6" r:id="rId3"/>
    <p:sldId id="360" r:id="rId4"/>
    <p:sldId id="268" r:id="rId5"/>
    <p:sldId id="311" r:id="rId6"/>
    <p:sldId id="345" r:id="rId7"/>
    <p:sldId id="352" r:id="rId8"/>
    <p:sldId id="346" r:id="rId9"/>
    <p:sldId id="353" r:id="rId10"/>
    <p:sldId id="270" r:id="rId11"/>
    <p:sldId id="279" r:id="rId12"/>
    <p:sldId id="304" r:id="rId13"/>
    <p:sldId id="362" r:id="rId14"/>
    <p:sldId id="361" r:id="rId15"/>
    <p:sldId id="303" r:id="rId16"/>
    <p:sldId id="305" r:id="rId17"/>
    <p:sldId id="285" r:id="rId18"/>
    <p:sldId id="358" r:id="rId19"/>
    <p:sldId id="338" r:id="rId20"/>
    <p:sldId id="339" r:id="rId21"/>
    <p:sldId id="275" r:id="rId22"/>
    <p:sldId id="276" r:id="rId23"/>
    <p:sldId id="277" r:id="rId24"/>
    <p:sldId id="278" r:id="rId25"/>
    <p:sldId id="291" r:id="rId26"/>
    <p:sldId id="310" r:id="rId27"/>
    <p:sldId id="359" r:id="rId28"/>
    <p:sldId id="293" r:id="rId29"/>
    <p:sldId id="294" r:id="rId30"/>
    <p:sldId id="363" r:id="rId31"/>
    <p:sldId id="296" r:id="rId32"/>
    <p:sldId id="2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37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6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688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992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42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1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80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4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82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 I can do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777046" y="-6217"/>
            <a:ext cx="230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and practice 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8" r:id="rId13"/>
    <p:sldLayoutId id="2147483669" r:id="rId14"/>
    <p:sldLayoutId id="2147483671" r:id="rId15"/>
    <p:sldLayoutId id="2147483672" r:id="rId16"/>
    <p:sldLayoutId id="2147483682" r:id="rId17"/>
    <p:sldLayoutId id="2147483683" r:id="rId18"/>
    <p:sldLayoutId id="2147483686" r:id="rId19"/>
    <p:sldLayoutId id="2147483694" r:id="rId20"/>
    <p:sldLayoutId id="2147483695" r:id="rId21"/>
    <p:sldLayoutId id="214748369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mondspeer/art/Smiley-Alphabet-R-481483574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deviantart.com/mondspeer/art/Smiley-Alphabet-G-updated-480282352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18A5D9-45B7-9DBD-D9E6-D5ADD9D66C8C}"/>
              </a:ext>
            </a:extLst>
          </p:cNvPr>
          <p:cNvSpPr txBox="1"/>
          <p:nvPr/>
        </p:nvSpPr>
        <p:spPr>
          <a:xfrm>
            <a:off x="5574723" y="3089468"/>
            <a:ext cx="6257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REVIEW 2- PAGE 33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74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F88F2153-4A8C-A21D-8EAA-9FE1B5158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06" y="0"/>
            <a:ext cx="5224194" cy="661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D86D5E0-4553-7E2B-7A31-AC7DCABB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12" y="1287100"/>
            <a:ext cx="3315791" cy="3028422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6635FA71-7483-DBAF-5ECB-4BA8BC34E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19" y="2170456"/>
            <a:ext cx="5257606" cy="16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F88F2153-4A8C-A21D-8EAA-9FE1B5158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06" y="0"/>
            <a:ext cx="5224194" cy="661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6E8A51-0639-F1AD-43E5-24B4567CC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8" b="61613"/>
          <a:stretch/>
        </p:blipFill>
        <p:spPr>
          <a:xfrm>
            <a:off x="1546148" y="2786251"/>
            <a:ext cx="4399308" cy="1593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9D5BB-C545-8707-DB11-6EC554C8E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"/>
          <a:stretch/>
        </p:blipFill>
        <p:spPr>
          <a:xfrm>
            <a:off x="5945456" y="1931870"/>
            <a:ext cx="3455251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F88F2153-4A8C-A21D-8EAA-9FE1B5158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06" y="0"/>
            <a:ext cx="5224194" cy="661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8A3391-05BE-0CFB-C12A-F43644FFB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16" y="988982"/>
            <a:ext cx="3930037" cy="2626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6E8A51-0639-F1AD-43E5-24B4567CCC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91"/>
          <a:stretch/>
        </p:blipFill>
        <p:spPr>
          <a:xfrm>
            <a:off x="3118253" y="4149970"/>
            <a:ext cx="6593361" cy="17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89E22131-9A88-E2B6-603D-41255E0B3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06" y="0"/>
            <a:ext cx="5224194" cy="661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294005-E3DC-127B-C1A4-762B09BD2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567" y="696249"/>
            <a:ext cx="6839269" cy="616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81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AA5ADFF-DA53-3394-0234-8FD2453C9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5" y="451338"/>
            <a:ext cx="4848980" cy="927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C09FED0-3DB7-1203-CDD4-D5C7911BC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101850"/>
            <a:ext cx="11536160" cy="26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64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F6AFDD-CF95-5649-65F6-0BCD99756944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20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C74B3C-57B5-40AC-FAEC-138DC2923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61" y="434770"/>
            <a:ext cx="5295900" cy="81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ext, posing, white goods, different&#10;&#10;Description automatically generated">
            <a:extLst>
              <a:ext uri="{FF2B5EF4-FFF2-40B4-BE49-F238E27FC236}">
                <a16:creationId xmlns:a16="http://schemas.microsoft.com/office/drawing/2014/main" id="{EB0E080D-35AC-299F-4678-724829782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2" y="1349298"/>
            <a:ext cx="11032310" cy="5073932"/>
          </a:xfrm>
          <a:prstGeom prst="rect">
            <a:avLst/>
          </a:prstGeom>
        </p:spPr>
      </p:pic>
      <p:pic>
        <p:nvPicPr>
          <p:cNvPr id="3" name="CD1 TRACK 11.mp3">
            <a:hlinkClick r:id="" action="ppaction://media"/>
            <a:extLst>
              <a:ext uri="{FF2B5EF4-FFF2-40B4-BE49-F238E27FC236}">
                <a16:creationId xmlns:a16="http://schemas.microsoft.com/office/drawing/2014/main" id="{CA69882D-ABCE-6802-A9A8-83112B5BA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4665" y="39262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56BF294-62C0-C616-18CE-5201B6D8AA16}"/>
              </a:ext>
            </a:extLst>
          </p:cNvPr>
          <p:cNvSpPr/>
          <p:nvPr/>
        </p:nvSpPr>
        <p:spPr>
          <a:xfrm>
            <a:off x="7160455" y="1716258"/>
            <a:ext cx="1933063" cy="1913206"/>
          </a:xfrm>
          <a:custGeom>
            <a:avLst/>
            <a:gdLst>
              <a:gd name="connsiteX0" fmla="*/ 0 w 1933063"/>
              <a:gd name="connsiteY0" fmla="*/ 956603 h 1913206"/>
              <a:gd name="connsiteX1" fmla="*/ 966532 w 1933063"/>
              <a:gd name="connsiteY1" fmla="*/ 0 h 1913206"/>
              <a:gd name="connsiteX2" fmla="*/ 1933064 w 1933063"/>
              <a:gd name="connsiteY2" fmla="*/ 956603 h 1913206"/>
              <a:gd name="connsiteX3" fmla="*/ 966532 w 1933063"/>
              <a:gd name="connsiteY3" fmla="*/ 1913206 h 1913206"/>
              <a:gd name="connsiteX4" fmla="*/ 0 w 1933063"/>
              <a:gd name="connsiteY4" fmla="*/ 956603 h 191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3063" h="1913206" extrusionOk="0">
                <a:moveTo>
                  <a:pt x="0" y="956603"/>
                </a:moveTo>
                <a:cubicBezTo>
                  <a:pt x="-62569" y="389692"/>
                  <a:pt x="340461" y="34630"/>
                  <a:pt x="966532" y="0"/>
                </a:cubicBezTo>
                <a:cubicBezTo>
                  <a:pt x="1541921" y="8755"/>
                  <a:pt x="1918157" y="428760"/>
                  <a:pt x="1933064" y="956603"/>
                </a:cubicBezTo>
                <a:cubicBezTo>
                  <a:pt x="1893079" y="1523968"/>
                  <a:pt x="1482635" y="2011028"/>
                  <a:pt x="966532" y="1913206"/>
                </a:cubicBezTo>
                <a:cubicBezTo>
                  <a:pt x="336785" y="1860712"/>
                  <a:pt x="66272" y="1516585"/>
                  <a:pt x="0" y="956603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CFCF52-0C93-F266-E982-A8CB93D4DDF9}"/>
              </a:ext>
            </a:extLst>
          </p:cNvPr>
          <p:cNvSpPr/>
          <p:nvPr/>
        </p:nvSpPr>
        <p:spPr>
          <a:xfrm>
            <a:off x="3319975" y="4206240"/>
            <a:ext cx="1933063" cy="1913206"/>
          </a:xfrm>
          <a:custGeom>
            <a:avLst/>
            <a:gdLst>
              <a:gd name="connsiteX0" fmla="*/ 0 w 1933063"/>
              <a:gd name="connsiteY0" fmla="*/ 956603 h 1913206"/>
              <a:gd name="connsiteX1" fmla="*/ 966532 w 1933063"/>
              <a:gd name="connsiteY1" fmla="*/ 0 h 1913206"/>
              <a:gd name="connsiteX2" fmla="*/ 1933064 w 1933063"/>
              <a:gd name="connsiteY2" fmla="*/ 956603 h 1913206"/>
              <a:gd name="connsiteX3" fmla="*/ 966532 w 1933063"/>
              <a:gd name="connsiteY3" fmla="*/ 1913206 h 1913206"/>
              <a:gd name="connsiteX4" fmla="*/ 0 w 1933063"/>
              <a:gd name="connsiteY4" fmla="*/ 956603 h 191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3063" h="1913206" extrusionOk="0">
                <a:moveTo>
                  <a:pt x="0" y="956603"/>
                </a:moveTo>
                <a:cubicBezTo>
                  <a:pt x="-62569" y="389692"/>
                  <a:pt x="340461" y="34630"/>
                  <a:pt x="966532" y="0"/>
                </a:cubicBezTo>
                <a:cubicBezTo>
                  <a:pt x="1541921" y="8755"/>
                  <a:pt x="1918157" y="428760"/>
                  <a:pt x="1933064" y="956603"/>
                </a:cubicBezTo>
                <a:cubicBezTo>
                  <a:pt x="1893079" y="1523968"/>
                  <a:pt x="1482635" y="2011028"/>
                  <a:pt x="966532" y="1913206"/>
                </a:cubicBezTo>
                <a:cubicBezTo>
                  <a:pt x="336785" y="1860712"/>
                  <a:pt x="66272" y="1516585"/>
                  <a:pt x="0" y="956603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9D3CA8-7762-807C-4F33-2B1769CE1A48}"/>
              </a:ext>
            </a:extLst>
          </p:cNvPr>
          <p:cNvSpPr/>
          <p:nvPr/>
        </p:nvSpPr>
        <p:spPr>
          <a:xfrm>
            <a:off x="9172741" y="4189341"/>
            <a:ext cx="1933063" cy="1913206"/>
          </a:xfrm>
          <a:custGeom>
            <a:avLst/>
            <a:gdLst>
              <a:gd name="connsiteX0" fmla="*/ 0 w 1933063"/>
              <a:gd name="connsiteY0" fmla="*/ 956603 h 1913206"/>
              <a:gd name="connsiteX1" fmla="*/ 966532 w 1933063"/>
              <a:gd name="connsiteY1" fmla="*/ 0 h 1913206"/>
              <a:gd name="connsiteX2" fmla="*/ 1933064 w 1933063"/>
              <a:gd name="connsiteY2" fmla="*/ 956603 h 1913206"/>
              <a:gd name="connsiteX3" fmla="*/ 966532 w 1933063"/>
              <a:gd name="connsiteY3" fmla="*/ 1913206 h 1913206"/>
              <a:gd name="connsiteX4" fmla="*/ 0 w 1933063"/>
              <a:gd name="connsiteY4" fmla="*/ 956603 h 191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3063" h="1913206" extrusionOk="0">
                <a:moveTo>
                  <a:pt x="0" y="956603"/>
                </a:moveTo>
                <a:cubicBezTo>
                  <a:pt x="-62569" y="389692"/>
                  <a:pt x="340461" y="34630"/>
                  <a:pt x="966532" y="0"/>
                </a:cubicBezTo>
                <a:cubicBezTo>
                  <a:pt x="1541921" y="8755"/>
                  <a:pt x="1918157" y="428760"/>
                  <a:pt x="1933064" y="956603"/>
                </a:cubicBezTo>
                <a:cubicBezTo>
                  <a:pt x="1893079" y="1523968"/>
                  <a:pt x="1482635" y="2011028"/>
                  <a:pt x="966532" y="1913206"/>
                </a:cubicBezTo>
                <a:cubicBezTo>
                  <a:pt x="336785" y="1860712"/>
                  <a:pt x="66272" y="1516585"/>
                  <a:pt x="0" y="956603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CD1 TRACK 11.mp3">
            <a:hlinkClick r:id="" action="ppaction://media"/>
            <a:extLst>
              <a:ext uri="{FF2B5EF4-FFF2-40B4-BE49-F238E27FC236}">
                <a16:creationId xmlns:a16="http://schemas.microsoft.com/office/drawing/2014/main" id="{CA69882D-ABCE-6802-A9A8-83112B5BA3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019" end="23545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4044" y="205344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D1 TRACK 11.mp3">
            <a:hlinkClick r:id="" action="ppaction://media"/>
            <a:extLst>
              <a:ext uri="{FF2B5EF4-FFF2-40B4-BE49-F238E27FC236}">
                <a16:creationId xmlns:a16="http://schemas.microsoft.com/office/drawing/2014/main" id="{CA69882D-ABCE-6802-A9A8-83112B5BA3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909" end="13600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7962" y="516284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CD1 TRACK 11.mp3">
            <a:hlinkClick r:id="" action="ppaction://media"/>
            <a:extLst>
              <a:ext uri="{FF2B5EF4-FFF2-40B4-BE49-F238E27FC236}">
                <a16:creationId xmlns:a16="http://schemas.microsoft.com/office/drawing/2014/main" id="{CA69882D-ABCE-6802-A9A8-83112B5BA3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768" end="3554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1937" y="218295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1 TRACK 11.mp3">
            <a:hlinkClick r:id="" action="ppaction://media"/>
            <a:extLst>
              <a:ext uri="{FF2B5EF4-FFF2-40B4-BE49-F238E27FC236}">
                <a16:creationId xmlns:a16="http://schemas.microsoft.com/office/drawing/2014/main" id="{CA69882D-ABCE-6802-A9A8-83112B5BA3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9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6417" y="493041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839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7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3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3433690" y="1652721"/>
            <a:ext cx="65809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UNSCRAMBLE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 THE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SENTENCES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9ADF3B2-5A62-823E-72BF-4937D937E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495496" y="125279"/>
            <a:ext cx="5080000" cy="5080000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FF8F9EA0-62D2-AA54-1E19-0EED69668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758311" y="3368521"/>
            <a:ext cx="3544612" cy="35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97957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2889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626232"/>
            <a:ext cx="3930662" cy="55355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9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1330036" y="1080655"/>
            <a:ext cx="9282545" cy="14465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can’t / the / They / keyboard/ play/.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31769-BC57-44CA-9099-5BC445C584D6}"/>
              </a:ext>
            </a:extLst>
          </p:cNvPr>
          <p:cNvSpPr txBox="1"/>
          <p:nvPr/>
        </p:nvSpPr>
        <p:spPr>
          <a:xfrm>
            <a:off x="1674055" y="3400504"/>
            <a:ext cx="8285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They can’t play the keyboard. </a:t>
            </a:r>
          </a:p>
        </p:txBody>
      </p:sp>
      <p:pic>
        <p:nvPicPr>
          <p:cNvPr id="5" name="Imagem 45" descr="bank-check-icons-free-in-sleek-xp-basic-20330.png">
            <a:extLst>
              <a:ext uri="{FF2B5EF4-FFF2-40B4-BE49-F238E27FC236}">
                <a16:creationId xmlns:a16="http://schemas.microsoft.com/office/drawing/2014/main" id="{596E3A38-28FC-48CC-AA68-E92C982289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739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1899138" y="1516753"/>
            <a:ext cx="8713443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/ can/ What / do /?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31769-BC57-44CA-9099-5BC445C584D6}"/>
              </a:ext>
            </a:extLst>
          </p:cNvPr>
          <p:cNvSpPr txBox="1"/>
          <p:nvPr/>
        </p:nvSpPr>
        <p:spPr>
          <a:xfrm>
            <a:off x="2147236" y="3278338"/>
            <a:ext cx="7924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What can she do?</a:t>
            </a:r>
          </a:p>
        </p:txBody>
      </p:sp>
      <p:pic>
        <p:nvPicPr>
          <p:cNvPr id="5" name="Imagem 45" descr="bank-check-icons-free-in-sleek-xp-basic-20330.png">
            <a:extLst>
              <a:ext uri="{FF2B5EF4-FFF2-40B4-BE49-F238E27FC236}">
                <a16:creationId xmlns:a16="http://schemas.microsoft.com/office/drawing/2014/main" id="{596E3A38-28FC-48CC-AA68-E92C982289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036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1330036" y="1080655"/>
            <a:ext cx="9282545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you/ Can / the / play / guitar/?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31769-BC57-44CA-9099-5BC445C584D6}"/>
              </a:ext>
            </a:extLst>
          </p:cNvPr>
          <p:cNvSpPr txBox="1"/>
          <p:nvPr/>
        </p:nvSpPr>
        <p:spPr>
          <a:xfrm>
            <a:off x="2147236" y="3245475"/>
            <a:ext cx="7924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Can you play the guitar?</a:t>
            </a:r>
          </a:p>
        </p:txBody>
      </p:sp>
      <p:pic>
        <p:nvPicPr>
          <p:cNvPr id="5" name="Imagem 45" descr="bank-check-icons-free-in-sleek-xp-basic-20330.png">
            <a:extLst>
              <a:ext uri="{FF2B5EF4-FFF2-40B4-BE49-F238E27FC236}">
                <a16:creationId xmlns:a16="http://schemas.microsoft.com/office/drawing/2014/main" id="{596E3A38-28FC-48CC-AA68-E92C982289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17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1330036" y="1371600"/>
            <a:ext cx="9282545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mom / What / your / do / can / ?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/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31769-BC57-44CA-9099-5BC445C584D6}"/>
              </a:ext>
            </a:extLst>
          </p:cNvPr>
          <p:cNvSpPr txBox="1"/>
          <p:nvPr/>
        </p:nvSpPr>
        <p:spPr>
          <a:xfrm>
            <a:off x="2008907" y="3236135"/>
            <a:ext cx="7924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What can your mom do?</a:t>
            </a:r>
          </a:p>
        </p:txBody>
      </p:sp>
      <p:pic>
        <p:nvPicPr>
          <p:cNvPr id="5" name="Imagem 45" descr="bank-check-icons-free-in-sleek-xp-basic-20330.png">
            <a:extLst>
              <a:ext uri="{FF2B5EF4-FFF2-40B4-BE49-F238E27FC236}">
                <a16:creationId xmlns:a16="http://schemas.microsoft.com/office/drawing/2014/main" id="{596E3A38-28FC-48CC-AA68-E92C982289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400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1330036" y="1371600"/>
            <a:ext cx="9282545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climb / he / tree/ Can / tree / a / 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31769-BC57-44CA-9099-5BC445C584D6}"/>
              </a:ext>
            </a:extLst>
          </p:cNvPr>
          <p:cNvSpPr txBox="1"/>
          <p:nvPr/>
        </p:nvSpPr>
        <p:spPr>
          <a:xfrm>
            <a:off x="2029689" y="2705725"/>
            <a:ext cx="7924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Can he climb a tree?</a:t>
            </a:r>
          </a:p>
        </p:txBody>
      </p:sp>
      <p:pic>
        <p:nvPicPr>
          <p:cNvPr id="5" name="Imagem 45" descr="bank-check-icons-free-in-sleek-xp-basic-20330.png">
            <a:extLst>
              <a:ext uri="{FF2B5EF4-FFF2-40B4-BE49-F238E27FC236}">
                <a16:creationId xmlns:a16="http://schemas.microsoft.com/office/drawing/2014/main" id="{596E3A38-28FC-48CC-AA68-E92C982289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047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21</a:t>
            </a:r>
          </a:p>
        </p:txBody>
      </p: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F221A82E-2418-21F7-D322-83C4E80DA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72" y="475862"/>
            <a:ext cx="43307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6143012-1766-400D-4EA1-B7347F773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5" y="1674446"/>
            <a:ext cx="11640536" cy="4149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181D81-B75E-70C5-3E92-94A5CC997129}"/>
              </a:ext>
            </a:extLst>
          </p:cNvPr>
          <p:cNvSpPr txBox="1"/>
          <p:nvPr/>
        </p:nvSpPr>
        <p:spPr>
          <a:xfrm>
            <a:off x="5029200" y="4393581"/>
            <a:ext cx="4669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can’t play the keyboard</a:t>
            </a:r>
          </a:p>
        </p:txBody>
      </p:sp>
    </p:spTree>
    <p:extLst>
      <p:ext uri="{BB962C8B-B14F-4D97-AF65-F5344CB8AC3E}">
        <p14:creationId xmlns:p14="http://schemas.microsoft.com/office/powerpoint/2010/main" val="279333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3249" y="8556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21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746C62-0FC3-CBF3-A79F-203B0E909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9" y="928109"/>
            <a:ext cx="10272806" cy="5844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7F328-1885-2F9F-DFBE-5EC4BC1DB945}"/>
              </a:ext>
            </a:extLst>
          </p:cNvPr>
          <p:cNvSpPr txBox="1"/>
          <p:nvPr/>
        </p:nvSpPr>
        <p:spPr>
          <a:xfrm>
            <a:off x="5988204" y="1237786"/>
            <a:ext cx="3253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</a:t>
            </a:r>
            <a:r>
              <a:rPr lang="en-VN" sz="3600" b="1" dirty="0">
                <a:solidFill>
                  <a:srgbClr val="FF0000"/>
                </a:solidFill>
              </a:rPr>
              <a:t>ou climb a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C0B59-00A1-9A5B-F80A-2C365FC5FBB3}"/>
              </a:ext>
            </a:extLst>
          </p:cNvPr>
          <p:cNvSpPr txBox="1"/>
          <p:nvPr/>
        </p:nvSpPr>
        <p:spPr>
          <a:xfrm>
            <a:off x="5379972" y="1828660"/>
            <a:ext cx="1922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Yes, I can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9F085-20A8-25CA-054C-EF40C32F9DE9}"/>
              </a:ext>
            </a:extLst>
          </p:cNvPr>
          <p:cNvSpPr txBox="1"/>
          <p:nvPr/>
        </p:nvSpPr>
        <p:spPr>
          <a:xfrm>
            <a:off x="6341325" y="3105834"/>
            <a:ext cx="325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can y</a:t>
            </a:r>
            <a:r>
              <a:rPr lang="en-VN" sz="3600" b="1" dirty="0">
                <a:solidFill>
                  <a:srgbClr val="FF0000"/>
                </a:solidFill>
              </a:rPr>
              <a:t>our dad 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91A08-0F13-8802-2516-A64A9CDE4AFE}"/>
              </a:ext>
            </a:extLst>
          </p:cNvPr>
          <p:cNvSpPr txBox="1"/>
          <p:nvPr/>
        </p:nvSpPr>
        <p:spPr>
          <a:xfrm>
            <a:off x="5504984" y="3688687"/>
            <a:ext cx="4362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He can play the guitar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2D455-CFD1-E667-3DE3-7DDA6CCA1AF5}"/>
              </a:ext>
            </a:extLst>
          </p:cNvPr>
          <p:cNvSpPr txBox="1"/>
          <p:nvPr/>
        </p:nvSpPr>
        <p:spPr>
          <a:xfrm>
            <a:off x="5508838" y="5029339"/>
            <a:ext cx="3566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What can they do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BA8CEA-58EB-04B4-F3B1-D6E08904F552}"/>
              </a:ext>
            </a:extLst>
          </p:cNvPr>
          <p:cNvSpPr txBox="1"/>
          <p:nvPr/>
        </p:nvSpPr>
        <p:spPr>
          <a:xfrm>
            <a:off x="5504984" y="5675670"/>
            <a:ext cx="4696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They can do gymnastics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0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unit 2.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play badminton, play the guitar, swim, play the piano, do gymnastics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What can you do?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I can swim.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Can you play the piano?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Yes, I can. / No, I can’t.</a:t>
            </a:r>
            <a:endParaRPr lang="en-US" sz="3600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9420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play badminton,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play the guitar,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swim,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play the piano,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gymnastics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can you do?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can swim.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Can you play the piano?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Yes, I can. / No, I can’t.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454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81049" y="1677976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16)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34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80F6F2-AAA3-9BE0-3B67-C2CE80F20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5" t="24153" r="10078" b="3629"/>
          <a:stretch/>
        </p:blipFill>
        <p:spPr>
          <a:xfrm>
            <a:off x="1318160" y="299258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4" t="25222" r="9859" b="5298"/>
          <a:stretch/>
        </p:blipFill>
        <p:spPr>
          <a:xfrm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0" t="18956" r="11372" b="4525"/>
          <a:stretch/>
        </p:blipFill>
        <p:spPr>
          <a:xfrm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27B976F2-61C1-3C46-87A8-1E382FB916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22.2675" end="2346.431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0700" y="4310742"/>
            <a:ext cx="1004618" cy="100461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285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80F6F2-AAA3-9BE0-3B67-C2CE80F20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5" t="24153" r="10078" b="3629"/>
          <a:stretch/>
        </p:blipFill>
        <p:spPr>
          <a:xfrm>
            <a:off x="1318160" y="299258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4" t="25222" r="9859" b="5298"/>
          <a:stretch/>
        </p:blipFill>
        <p:spPr>
          <a:xfrm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0" t="18956" r="11372" b="4525"/>
          <a:stretch/>
        </p:blipFill>
        <p:spPr>
          <a:xfrm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90C0B36F-AA40-2E59-67F0-7DE48AD595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41.2546" end="8780.58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3111" y="4762007"/>
            <a:ext cx="1282722" cy="128272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161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0E33BD-4F24-3721-6CA7-7F90DD33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23850" r="10271" b="5688"/>
          <a:stretch/>
        </p:blipFill>
        <p:spPr>
          <a:xfrm rot="474665">
            <a:off x="1151907" y="3230087"/>
            <a:ext cx="2897580" cy="2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E2920B3A-CE3F-60FE-7F30-86754C6ED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7" t="23412" r="8906" b="2038"/>
          <a:stretch/>
        </p:blipFill>
        <p:spPr>
          <a:xfrm>
            <a:off x="4322618" y="1080655"/>
            <a:ext cx="2992583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36" t="24157" r="9183" b="3022"/>
          <a:stretch/>
        </p:blipFill>
        <p:spPr>
          <a:xfrm rot="824927">
            <a:off x="8142515" y="1632855"/>
            <a:ext cx="3177327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8B2B3A46-7CDF-B9EF-1BCE-9821F586DD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45.8361" end="33342.97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1293" y="455418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5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0E33BD-4F24-3721-6CA7-7F90DD33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23850" r="10271" b="5688"/>
          <a:stretch/>
        </p:blipFill>
        <p:spPr>
          <a:xfrm rot="474665">
            <a:off x="1151907" y="3230087"/>
            <a:ext cx="2897580" cy="2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E2920B3A-CE3F-60FE-7F30-86754C6ED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7" t="23412" r="8906" b="2038"/>
          <a:stretch/>
        </p:blipFill>
        <p:spPr>
          <a:xfrm>
            <a:off x="4322618" y="1080655"/>
            <a:ext cx="2992583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36" t="24157" r="9183" b="3022"/>
          <a:stretch/>
        </p:blipFill>
        <p:spPr>
          <a:xfrm rot="824927">
            <a:off x="8142515" y="1632855"/>
            <a:ext cx="3177327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037A2F1B-7E28-D1C4-60FC-3FE615A112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29.9763" end="21014.18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7849" y="4773485"/>
            <a:ext cx="1003860" cy="100386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81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333</Words>
  <Application>Microsoft Office PowerPoint</Application>
  <PresentationFormat>Widescreen</PresentationFormat>
  <Paragraphs>70</Paragraphs>
  <Slides>32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Aharoni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30</cp:revision>
  <dcterms:created xsi:type="dcterms:W3CDTF">2023-01-31T08:21:18Z</dcterms:created>
  <dcterms:modified xsi:type="dcterms:W3CDTF">2023-03-21T16:01:58Z</dcterms:modified>
</cp:coreProperties>
</file>