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sldIdLst>
    <p:sldId id="358" r:id="rId2"/>
    <p:sldId id="359" r:id="rId3"/>
    <p:sldId id="267" r:id="rId4"/>
    <p:sldId id="268" r:id="rId5"/>
    <p:sldId id="313" r:id="rId6"/>
    <p:sldId id="355" r:id="rId7"/>
    <p:sldId id="270" r:id="rId8"/>
    <p:sldId id="282" r:id="rId9"/>
    <p:sldId id="318" r:id="rId10"/>
    <p:sldId id="320" r:id="rId11"/>
    <p:sldId id="321" r:id="rId12"/>
    <p:sldId id="357" r:id="rId13"/>
    <p:sldId id="356" r:id="rId14"/>
    <p:sldId id="280" r:id="rId15"/>
    <p:sldId id="322" r:id="rId16"/>
    <p:sldId id="323" r:id="rId17"/>
    <p:sldId id="337" r:id="rId18"/>
    <p:sldId id="335" r:id="rId19"/>
    <p:sldId id="338" r:id="rId20"/>
    <p:sldId id="339" r:id="rId21"/>
    <p:sldId id="333" r:id="rId22"/>
    <p:sldId id="334" r:id="rId23"/>
    <p:sldId id="284" r:id="rId24"/>
    <p:sldId id="340" r:id="rId25"/>
    <p:sldId id="327" r:id="rId26"/>
    <p:sldId id="293" r:id="rId27"/>
    <p:sldId id="291" r:id="rId28"/>
    <p:sldId id="328" r:id="rId29"/>
    <p:sldId id="341" r:id="rId30"/>
    <p:sldId id="294" r:id="rId31"/>
    <p:sldId id="295" r:id="rId32"/>
    <p:sldId id="296" r:id="rId33"/>
    <p:sldId id="297" r:id="rId3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29"/>
  </p:normalViewPr>
  <p:slideViewPr>
    <p:cSldViewPr snapToGrid="0">
      <p:cViewPr varScale="1">
        <p:scale>
          <a:sx n="82" d="100"/>
          <a:sy n="82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02/24/2023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4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62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</a:t>
            </a:r>
            <a:r>
              <a:rPr lang="en-US" baseline="0" dirty="0" smtClean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91" r:id="rId24"/>
    <p:sldLayoutId id="2147483692" r:id="rId25"/>
    <p:sldLayoutId id="2147483693" r:id="rId26"/>
    <p:sldLayoutId id="2147483694" r:id="rId27"/>
    <p:sldLayoutId id="2147483698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fruttidiboscoblog.wordpress.com/2017/10/29/aggiornamento-grafica-blog-per-halloween/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hyperlink" Target="https://pixabay.com/en/cancel-delete-cross-check-box-146131/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iz-puzzles-letters-puzzle-2432440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951467-1FCD-2CEA-9607-72265BDA3652}"/>
              </a:ext>
            </a:extLst>
          </p:cNvPr>
          <p:cNvSpPr txBox="1"/>
          <p:nvPr/>
        </p:nvSpPr>
        <p:spPr>
          <a:xfrm>
            <a:off x="5680997" y="3151014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3.3 - PAGE 28</a:t>
            </a:r>
          </a:p>
        </p:txBody>
      </p:sp>
    </p:spTree>
    <p:extLst>
      <p:ext uri="{BB962C8B-B14F-4D97-AF65-F5344CB8AC3E}">
        <p14:creationId xmlns:p14="http://schemas.microsoft.com/office/powerpoint/2010/main" val="12937594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5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082040"/>
            <a:ext cx="2664296" cy="1164398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piano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115" y="85850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541" y="244250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975" y="390319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97D80126-D9DA-F905-ADF7-D28EDFA807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57" t="23412" r="8906" b="2038"/>
          <a:stretch/>
        </p:blipFill>
        <p:spPr>
          <a:xfrm>
            <a:off x="2649592" y="1617773"/>
            <a:ext cx="3990505" cy="3816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6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082040"/>
            <a:ext cx="2664296" cy="119483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70" y="236909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70" y="405398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2700C9-4AE8-7BDD-7201-866376D992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505" t="23850" r="10271" b="5688"/>
          <a:stretch/>
        </p:blipFill>
        <p:spPr>
          <a:xfrm rot="474665">
            <a:off x="2626194" y="1602629"/>
            <a:ext cx="3521174" cy="3218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4"/>
            <a:ext cx="2664296" cy="141094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713441"/>
            <a:ext cx="2664296" cy="118975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021081"/>
            <a:ext cx="2664296" cy="1351221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71330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552" y="250335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107" y="40395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B73815-37CA-B024-1087-1C9BAD4FD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44" t="25222" r="9859" b="5298"/>
          <a:stretch/>
        </p:blipFill>
        <p:spPr>
          <a:xfrm>
            <a:off x="2873131" y="1699143"/>
            <a:ext cx="3686845" cy="3382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12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960096" y="1268760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60096" y="2731194"/>
            <a:ext cx="2808312" cy="117200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960096" y="4521404"/>
            <a:ext cx="2808312" cy="113984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755" y="407397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38C0021-66B1-DD05-DE89-5A67369BA5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960" t="18956" r="11372" b="4525"/>
          <a:stretch/>
        </p:blipFill>
        <p:spPr>
          <a:xfrm>
            <a:off x="2741793" y="1772816"/>
            <a:ext cx="3354207" cy="3711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EEDB89-4EA9-AFA7-07B0-7A75D2F2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CAE85-9370-9BAD-49C4-361A69A8B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64826"/>
            <a:ext cx="7772400" cy="952144"/>
          </a:xfrm>
          <a:prstGeom prst="rect">
            <a:avLst/>
          </a:prstGeom>
        </p:spPr>
      </p:pic>
      <p:pic>
        <p:nvPicPr>
          <p:cNvPr id="10" name="Picture 9" descr="Text, icon&#10;&#10;Description automatically generated">
            <a:extLst>
              <a:ext uri="{FF2B5EF4-FFF2-40B4-BE49-F238E27FC236}">
                <a16:creationId xmlns:a16="http://schemas.microsoft.com/office/drawing/2014/main" id="{E9894154-9AF9-FF64-C304-D8B1F2C8A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99" y="2434907"/>
            <a:ext cx="3552985" cy="396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AF29C59-1CFD-864E-0A24-9D6CC666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1530349"/>
            <a:ext cx="4002942" cy="4465969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6CF94E0-3C6D-BE86-8AC5-BA1B69ACF533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she do?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C8F0C92-4AF9-18B7-3630-4F43727284C9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can ride a bike.</a:t>
            </a:r>
          </a:p>
        </p:txBody>
      </p:sp>
    </p:spTree>
    <p:extLst>
      <p:ext uri="{BB962C8B-B14F-4D97-AF65-F5344CB8AC3E}">
        <p14:creationId xmlns:p14="http://schemas.microsoft.com/office/powerpoint/2010/main" val="35892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sport, athletic game&#10;&#10;Description automatically generated">
            <a:extLst>
              <a:ext uri="{FF2B5EF4-FFF2-40B4-BE49-F238E27FC236}">
                <a16:creationId xmlns:a16="http://schemas.microsoft.com/office/drawing/2014/main" id="{D2EEFD41-A0FA-0BF0-88D1-4E36865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00" y="1543190"/>
            <a:ext cx="3998820" cy="446137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041D2E26-ECE9-1E1F-958E-3270D50580E4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they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979C917-62E0-134D-F30A-E00EA937D9B5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They can do gymnastics.</a:t>
            </a:r>
          </a:p>
        </p:txBody>
      </p:sp>
    </p:spTree>
    <p:extLst>
      <p:ext uri="{BB962C8B-B14F-4D97-AF65-F5344CB8AC3E}">
        <p14:creationId xmlns:p14="http://schemas.microsoft.com/office/powerpoint/2010/main" val="16588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98C35A-6747-F302-0AC6-397925939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00" y="1754316"/>
            <a:ext cx="4165880" cy="4647754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C13D9D61-A55F-8636-FD80-B056B2BF8DCB}"/>
              </a:ext>
            </a:extLst>
          </p:cNvPr>
          <p:cNvSpPr/>
          <p:nvPr/>
        </p:nvSpPr>
        <p:spPr>
          <a:xfrm>
            <a:off x="6464300" y="1920240"/>
            <a:ext cx="517906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your mom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3D4B56D-0058-FA32-0EF5-C0D1510E6DF0}"/>
              </a:ext>
            </a:extLst>
          </p:cNvPr>
          <p:cNvSpPr/>
          <p:nvPr/>
        </p:nvSpPr>
        <p:spPr>
          <a:xfrm>
            <a:off x="6464300" y="4053840"/>
            <a:ext cx="458470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can drive a car.</a:t>
            </a:r>
          </a:p>
        </p:txBody>
      </p:sp>
    </p:spTree>
    <p:extLst>
      <p:ext uri="{BB962C8B-B14F-4D97-AF65-F5344CB8AC3E}">
        <p14:creationId xmlns:p14="http://schemas.microsoft.com/office/powerpoint/2010/main" val="4164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CC01037-F465-FF14-2ACE-92492A99A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37" y="1690790"/>
            <a:ext cx="3825543" cy="426805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6036A93E-25CF-9CA1-8C31-4EECE32911DD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he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C0005F6-E414-1938-F4B4-B098F6B2E454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 can play badminton.</a:t>
            </a:r>
          </a:p>
        </p:txBody>
      </p:sp>
    </p:spTree>
    <p:extLst>
      <p:ext uri="{BB962C8B-B14F-4D97-AF65-F5344CB8AC3E}">
        <p14:creationId xmlns:p14="http://schemas.microsoft.com/office/powerpoint/2010/main" val="209935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555" y="585853"/>
            <a:ext cx="4068277" cy="56930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1607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C30CC52-F5F2-D973-6E07-99421433D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40" y="1795070"/>
            <a:ext cx="3860240" cy="430676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6A3EF9E-BB99-B79D-2415-BFCD11CA7BA7}"/>
              </a:ext>
            </a:extLst>
          </p:cNvPr>
          <p:cNvSpPr/>
          <p:nvPr/>
        </p:nvSpPr>
        <p:spPr>
          <a:xfrm>
            <a:off x="6464300" y="1920240"/>
            <a:ext cx="482854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your dad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440FF78-C6B4-0471-1706-F40BEF6C8C61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 can play the guitar.</a:t>
            </a:r>
          </a:p>
        </p:txBody>
      </p:sp>
    </p:spTree>
    <p:extLst>
      <p:ext uri="{BB962C8B-B14F-4D97-AF65-F5344CB8AC3E}">
        <p14:creationId xmlns:p14="http://schemas.microsoft.com/office/powerpoint/2010/main" val="16067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4C2199F-43ED-9508-8D78-1AF19DC1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93" y="1670750"/>
            <a:ext cx="3892891" cy="4343188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F121F1A-A26E-E1E9-C4E9-6D5102C43E66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they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C5F0FD7-17A3-4BA4-DBB0-A92C9B15A10C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They can play tennis.</a:t>
            </a:r>
          </a:p>
        </p:txBody>
      </p:sp>
    </p:spTree>
    <p:extLst>
      <p:ext uri="{BB962C8B-B14F-4D97-AF65-F5344CB8AC3E}">
        <p14:creationId xmlns:p14="http://schemas.microsoft.com/office/powerpoint/2010/main" val="13160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763B01-41A5-812F-0E16-E88FC6003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908" y="1844195"/>
            <a:ext cx="3978754" cy="4438983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83C2597-4523-7026-77B8-96FB5A92D807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she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4D9A8A2-39F1-5B39-D65F-E6AE0B3A8000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can play the drums.</a:t>
            </a:r>
          </a:p>
        </p:txBody>
      </p:sp>
    </p:spTree>
    <p:extLst>
      <p:ext uri="{BB962C8B-B14F-4D97-AF65-F5344CB8AC3E}">
        <p14:creationId xmlns:p14="http://schemas.microsoft.com/office/powerpoint/2010/main" val="237362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6D3C800-9B05-DFF0-934C-840D84B4C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233557"/>
            <a:ext cx="3302210" cy="1448833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2D82455-D355-C948-7A81-097D0A1ED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708" y="1055598"/>
            <a:ext cx="3751022" cy="1715291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AB7D9DB-CD8E-C389-2EEE-236FE75C1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822" y="1086989"/>
            <a:ext cx="3338537" cy="1731094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B4121EF5-D01B-0835-3820-2F581A767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825"/>
            <a:ext cx="10691445" cy="4101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EF8E0-554B-88E6-9BD5-25CAA11C9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50" y="457200"/>
            <a:ext cx="8881744" cy="541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17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2A07F-6730-ED44-576C-9D40C476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177"/>
            <a:ext cx="11728340" cy="61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D7E3F7-1CD3-DCF3-D56E-8287DA99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6" y="3075443"/>
            <a:ext cx="3519150" cy="1823793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06F84A2-4321-9A4B-AAD8-2C3B4493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76" y="3095836"/>
            <a:ext cx="3822700" cy="180340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AE7DCB8F-5A74-B7F1-7DE1-FC89B0C98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997" y="1746808"/>
            <a:ext cx="8011545" cy="3711017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1BAF125-50BF-A889-C497-2A5B5F87E3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76"/>
          <a:stretch/>
        </p:blipFill>
        <p:spPr>
          <a:xfrm>
            <a:off x="147203" y="3050042"/>
            <a:ext cx="3794846" cy="1894987"/>
          </a:xfrm>
          <a:prstGeom prst="rect">
            <a:avLst/>
          </a:prstGeom>
        </p:spPr>
      </p:pic>
      <p:pic>
        <p:nvPicPr>
          <p:cNvPr id="13" name="Picture 1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8DCEFDC-A69F-4987-EE0E-BFC609357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05550" y="2133950"/>
            <a:ext cx="538163" cy="61615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976D77AA-F591-7B4A-8866-629C03B09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43176" y="2337018"/>
            <a:ext cx="413090" cy="413090"/>
          </a:xfrm>
          <a:prstGeom prst="rect">
            <a:avLst/>
          </a:prstGeom>
        </p:spPr>
      </p:pic>
      <p:pic>
        <p:nvPicPr>
          <p:cNvPr id="17" name="Picture 1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E59F5F8-E731-1CE7-EB5E-66F1AA3E4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655729" y="2169714"/>
            <a:ext cx="538163" cy="6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6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17</a:t>
            </a:r>
          </a:p>
        </p:txBody>
      </p:sp>
      <p:pic>
        <p:nvPicPr>
          <p:cNvPr id="4" name="Picture 3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F3BB2F05-1CF4-3955-EB24-CC8954AF4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70" y="400210"/>
            <a:ext cx="37465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24502CBD-ABBE-D7B9-0603-43F69F90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3" y="1704340"/>
            <a:ext cx="11697494" cy="4066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1F539-7CD1-5A6F-7402-9235ECE6C849}"/>
              </a:ext>
            </a:extLst>
          </p:cNvPr>
          <p:cNvSpPr txBox="1"/>
          <p:nvPr/>
        </p:nvSpPr>
        <p:spPr>
          <a:xfrm>
            <a:off x="6827520" y="3916680"/>
            <a:ext cx="145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VN" sz="3600" dirty="0">
                <a:solidFill>
                  <a:srgbClr val="FF0000"/>
                </a:solidFill>
              </a:rPr>
              <a:t>he 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8F00E-ACB1-1E9C-10A1-8681C0CE6692}"/>
              </a:ext>
            </a:extLst>
          </p:cNvPr>
          <p:cNvSpPr txBox="1"/>
          <p:nvPr/>
        </p:nvSpPr>
        <p:spPr>
          <a:xfrm>
            <a:off x="5658129" y="4561094"/>
            <a:ext cx="379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can play the drums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DFDFBBAE-846E-2A42-A845-C025CB82E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10" y="794030"/>
            <a:ext cx="10572424" cy="5591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36101-B141-27AB-6AC4-5876AD9F7F70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D7A61-D559-8D63-224A-D9D05D2DA802}"/>
              </a:ext>
            </a:extLst>
          </p:cNvPr>
          <p:cNvSpPr txBox="1"/>
          <p:nvPr/>
        </p:nvSpPr>
        <p:spPr>
          <a:xfrm>
            <a:off x="6364722" y="944880"/>
            <a:ext cx="2419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can they </a:t>
            </a:r>
            <a:r>
              <a:rPr lang="en-VN" sz="3600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9600C-1168-5E82-A0D8-0317680EB6F8}"/>
              </a:ext>
            </a:extLst>
          </p:cNvPr>
          <p:cNvSpPr txBox="1"/>
          <p:nvPr/>
        </p:nvSpPr>
        <p:spPr>
          <a:xfrm>
            <a:off x="5440680" y="1418895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They can play the guitar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25BA7-D331-1C23-13A7-7133ED61E781}"/>
              </a:ext>
            </a:extLst>
          </p:cNvPr>
          <p:cNvSpPr txBox="1"/>
          <p:nvPr/>
        </p:nvSpPr>
        <p:spPr>
          <a:xfrm>
            <a:off x="4922512" y="2781881"/>
            <a:ext cx="4594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can your mom do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47B20-A00D-23BB-F27B-C5DB31A67D68}"/>
              </a:ext>
            </a:extLst>
          </p:cNvPr>
          <p:cNvSpPr txBox="1"/>
          <p:nvPr/>
        </p:nvSpPr>
        <p:spPr>
          <a:xfrm>
            <a:off x="5166360" y="3366120"/>
            <a:ext cx="374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VN" sz="3600" dirty="0">
                <a:solidFill>
                  <a:srgbClr val="FF0000"/>
                </a:solidFill>
              </a:rPr>
              <a:t>he can drive a car.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E5CE5-E798-0FD6-9859-6D24E7E20B27}"/>
              </a:ext>
            </a:extLst>
          </p:cNvPr>
          <p:cNvSpPr txBox="1"/>
          <p:nvPr/>
        </p:nvSpPr>
        <p:spPr>
          <a:xfrm>
            <a:off x="5166360" y="4552674"/>
            <a:ext cx="3130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can </a:t>
            </a:r>
            <a:r>
              <a:rPr lang="en-VN" sz="3600" dirty="0">
                <a:solidFill>
                  <a:srgbClr val="FF0000"/>
                </a:solidFill>
              </a:rPr>
              <a:t>he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7B67E-007F-7484-1964-1C2582DB5063}"/>
              </a:ext>
            </a:extLst>
          </p:cNvPr>
          <p:cNvSpPr txBox="1"/>
          <p:nvPr/>
        </p:nvSpPr>
        <p:spPr>
          <a:xfrm>
            <a:off x="5044440" y="5199005"/>
            <a:ext cx="4273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</a:t>
            </a:r>
            <a:r>
              <a:rPr lang="en-VN" sz="3600" dirty="0">
                <a:solidFill>
                  <a:srgbClr val="FF0000"/>
                </a:solidFill>
              </a:rPr>
              <a:t>e can do gymnasyics</a:t>
            </a:r>
          </a:p>
        </p:txBody>
      </p:sp>
    </p:spTree>
    <p:extLst>
      <p:ext uri="{BB962C8B-B14F-4D97-AF65-F5344CB8AC3E}">
        <p14:creationId xmlns:p14="http://schemas.microsoft.com/office/powerpoint/2010/main" val="18354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886" y="1124960"/>
            <a:ext cx="112722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and answer about what their friends and family can do.</a:t>
            </a:r>
          </a:p>
          <a:p>
            <a:pPr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play the guitar, play the piano, drive a car, ride a bike, do gymnastics, play the drums.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 do? - I can play the piano.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mom do? - She can drive a car.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friends do? - They can ride bikes</a:t>
            </a:r>
            <a:r>
              <a:rPr lang="en-VN" sz="36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guitar,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piano,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drive a car,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ride a bike,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 gymnastics,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drums.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143839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 do?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 play the piano.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your mom do?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She can drive a car.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your friends do? They can ride bikes.</a:t>
            </a:r>
            <a:r>
              <a:rPr lang="en-VN" sz="3600" dirty="0">
                <a:solidFill>
                  <a:srgbClr val="0070C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 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29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534F5-1D67-4744-A006-87387E2B4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2" y="566563"/>
            <a:ext cx="2730501" cy="671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>
            <a:hlinkClick r:id="" action="ppaction://media"/>
            <a:extLst>
              <a:ext uri="{FF2B5EF4-FFF2-40B4-BE49-F238E27FC236}">
                <a16:creationId xmlns:a16="http://schemas.microsoft.com/office/drawing/2014/main" id="{33527AD0-D7FD-6CC8-FFF0-EEEA0761B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9A36F-5799-464A-BCCF-FF309DFAE370}"/>
              </a:ext>
            </a:extLst>
          </p:cNvPr>
          <p:cNvSpPr/>
          <p:nvPr/>
        </p:nvSpPr>
        <p:spPr>
          <a:xfrm>
            <a:off x="3182858" y="1270683"/>
            <a:ext cx="36012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WORD</a:t>
            </a: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id="{C2CF61DA-32E9-E0AC-DAB9-92358A45422E}"/>
              </a:ext>
            </a:extLst>
          </p:cNvPr>
          <p:cNvSpPr txBox="1"/>
          <p:nvPr/>
        </p:nvSpPr>
        <p:spPr>
          <a:xfrm>
            <a:off x="2569842" y="3429000"/>
            <a:ext cx="6360401" cy="14280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E9D659F-8521-69C2-CEEF-3D38C5B8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9918" y="746760"/>
            <a:ext cx="3027042" cy="30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127760"/>
            <a:ext cx="2664296" cy="1149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piano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267818"/>
            <a:ext cx="2797126" cy="132142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guitar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35" y="39031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50" y="23788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882" y="8011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229D5F-6EC9-8427-A343-C6D9AC2940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36" t="24157" r="9183" b="3022"/>
          <a:stretch/>
        </p:blipFill>
        <p:spPr>
          <a:xfrm rot="824927">
            <a:off x="2715131" y="1677457"/>
            <a:ext cx="3541406" cy="3189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32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451</Words>
  <Application>Microsoft Office PowerPoint</Application>
  <PresentationFormat>Widescreen</PresentationFormat>
  <Paragraphs>97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Aharoni</vt:lpstr>
      <vt:lpstr>Arial</vt:lpstr>
      <vt:lpstr>Calibri</vt:lpstr>
      <vt:lpstr>Calibri Light</vt:lpstr>
      <vt:lpstr>Forte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33</cp:revision>
  <dcterms:created xsi:type="dcterms:W3CDTF">2023-02-01T03:04:27Z</dcterms:created>
  <dcterms:modified xsi:type="dcterms:W3CDTF">2023-02-24T13:54:17Z</dcterms:modified>
</cp:coreProperties>
</file>