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4"/>
  </p:notesMasterIdLst>
  <p:sldIdLst>
    <p:sldId id="358" r:id="rId2"/>
    <p:sldId id="359" r:id="rId3"/>
    <p:sldId id="267" r:id="rId4"/>
    <p:sldId id="268" r:id="rId5"/>
    <p:sldId id="311" r:id="rId6"/>
    <p:sldId id="345" r:id="rId7"/>
    <p:sldId id="352" r:id="rId8"/>
    <p:sldId id="346" r:id="rId9"/>
    <p:sldId id="353" r:id="rId10"/>
    <p:sldId id="270" r:id="rId11"/>
    <p:sldId id="271" r:id="rId12"/>
    <p:sldId id="279" r:id="rId13"/>
    <p:sldId id="318" r:id="rId14"/>
    <p:sldId id="280" r:id="rId15"/>
    <p:sldId id="313" r:id="rId16"/>
    <p:sldId id="355" r:id="rId17"/>
    <p:sldId id="275" r:id="rId18"/>
    <p:sldId id="287" r:id="rId19"/>
    <p:sldId id="354" r:id="rId20"/>
    <p:sldId id="285" r:id="rId21"/>
    <p:sldId id="314" r:id="rId22"/>
    <p:sldId id="321" r:id="rId23"/>
    <p:sldId id="284" r:id="rId24"/>
    <p:sldId id="316" r:id="rId25"/>
    <p:sldId id="291" r:id="rId26"/>
    <p:sldId id="357" r:id="rId27"/>
    <p:sldId id="293" r:id="rId28"/>
    <p:sldId id="322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90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44200" y="-6217"/>
            <a:ext cx="13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5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67549/Kliponious-green-tick" TargetMode="Externa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A7186-CDAA-EC38-616E-7C9E62BF6D6A}"/>
              </a:ext>
            </a:extLst>
          </p:cNvPr>
          <p:cNvSpPr txBox="1"/>
          <p:nvPr/>
        </p:nvSpPr>
        <p:spPr>
          <a:xfrm>
            <a:off x="5574723" y="3089468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3.2 - PAGE 27</a:t>
            </a:r>
          </a:p>
        </p:txBody>
      </p:sp>
    </p:spTree>
    <p:extLst>
      <p:ext uri="{BB962C8B-B14F-4D97-AF65-F5344CB8AC3E}">
        <p14:creationId xmlns:p14="http://schemas.microsoft.com/office/powerpoint/2010/main" val="14049998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6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8295C0-79C8-F2E3-B35C-575DCB0230A5}"/>
              </a:ext>
            </a:extLst>
          </p:cNvPr>
          <p:cNvSpPr txBox="1"/>
          <p:nvPr/>
        </p:nvSpPr>
        <p:spPr>
          <a:xfrm>
            <a:off x="7176451" y="18071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0E6123-E423-EC52-3D6A-B96D0479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1" y="651854"/>
            <a:ext cx="703580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6A57995-A52A-DDE0-BE78-0692B1A9E424}"/>
              </a:ext>
            </a:extLst>
          </p:cNvPr>
          <p:cNvSpPr/>
          <p:nvPr/>
        </p:nvSpPr>
        <p:spPr>
          <a:xfrm>
            <a:off x="2149434" y="2989613"/>
            <a:ext cx="2208810" cy="13211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dr</a:t>
            </a:r>
            <a:r>
              <a:rPr lang="en-VN" sz="4400" dirty="0"/>
              <a:t>um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F2170A-1425-9478-5EA3-D9E3DAAEC629}"/>
              </a:ext>
            </a:extLst>
          </p:cNvPr>
          <p:cNvSpPr/>
          <p:nvPr/>
        </p:nvSpPr>
        <p:spPr>
          <a:xfrm>
            <a:off x="6256317" y="2989613"/>
            <a:ext cx="2208810" cy="123800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dr</a:t>
            </a:r>
            <a:r>
              <a:rPr lang="en-VN" sz="4400" dirty="0"/>
              <a:t>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480E4-9D30-FC60-2C95-A24A107EFA7F}"/>
              </a:ext>
            </a:extLst>
          </p:cNvPr>
          <p:cNvSpPr txBox="1"/>
          <p:nvPr/>
        </p:nvSpPr>
        <p:spPr>
          <a:xfrm>
            <a:off x="2369128" y="4785756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</a:rPr>
              <a:t>drʌm</a:t>
            </a:r>
            <a:r>
              <a:rPr lang="en-US" sz="3600" b="0" i="0" dirty="0">
                <a:solidFill>
                  <a:srgbClr val="1D2A57"/>
                </a:solidFill>
                <a:effectLst/>
              </a:rPr>
              <a:t>/</a:t>
            </a:r>
            <a:endParaRPr lang="en-VN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95890-6C0E-2A0C-8B13-3DC6F11FB5A0}"/>
              </a:ext>
            </a:extLst>
          </p:cNvPr>
          <p:cNvSpPr txBox="1"/>
          <p:nvPr/>
        </p:nvSpPr>
        <p:spPr>
          <a:xfrm>
            <a:off x="6476011" y="4652281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/</a:t>
            </a:r>
            <a:r>
              <a:rPr lang="en-US" sz="3600" dirty="0" err="1"/>
              <a:t>draɪv</a:t>
            </a:r>
            <a:r>
              <a:rPr lang="en-US" sz="3600" dirty="0"/>
              <a:t>/</a:t>
            </a:r>
            <a:endParaRPr lang="en-VN" sz="6000" dirty="0"/>
          </a:p>
        </p:txBody>
      </p:sp>
      <p:pic>
        <p:nvPicPr>
          <p:cNvPr id="8" name="CD1 TRACK 41.mp3">
            <a:hlinkClick r:id="" action="ppaction://media"/>
            <a:extLst>
              <a:ext uri="{FF2B5EF4-FFF2-40B4-BE49-F238E27FC236}">
                <a16:creationId xmlns:a16="http://schemas.microsoft.com/office/drawing/2014/main" id="{3A65575A-D1E7-DA27-76C1-A9387A5C0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9019" y="7820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534F5-1D67-4744-A006-87387E2B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2" y="566563"/>
            <a:ext cx="2730501" cy="671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>
            <a:hlinkClick r:id="" action="ppaction://media"/>
            <a:extLst>
              <a:ext uri="{FF2B5EF4-FFF2-40B4-BE49-F238E27FC236}">
                <a16:creationId xmlns:a16="http://schemas.microsoft.com/office/drawing/2014/main" id="{33527AD0-D7FD-6CC8-FFF0-EEEA0761B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00250" y="471487"/>
            <a:ext cx="6243637" cy="59578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I can play the drums.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What can your mom do? 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She can drive a car.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C7E89D-AD62-7365-A0F8-9247C761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69" y="964295"/>
            <a:ext cx="5533784" cy="589370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35396F-9BBD-E39D-0201-3FEFC0B29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3" y="357813"/>
            <a:ext cx="5402328" cy="650018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2E6BCD-44BA-8991-5B34-EB7CE0E38E84}"/>
              </a:ext>
            </a:extLst>
          </p:cNvPr>
          <p:cNvSpPr/>
          <p:nvPr/>
        </p:nvSpPr>
        <p:spPr>
          <a:xfrm>
            <a:off x="1042711" y="261445"/>
            <a:ext cx="43611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can you see?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AF496F-6813-8C46-28C3-BB2076504CFA}"/>
              </a:ext>
            </a:extLst>
          </p:cNvPr>
          <p:cNvSpPr/>
          <p:nvPr/>
        </p:nvSpPr>
        <p:spPr>
          <a:xfrm>
            <a:off x="1042711" y="261444"/>
            <a:ext cx="5745442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Which classes do they have?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091943-3F70-7EE2-7E1B-951AA247C251}"/>
              </a:ext>
            </a:extLst>
          </p:cNvPr>
          <p:cNvSpPr/>
          <p:nvPr/>
        </p:nvSpPr>
        <p:spPr>
          <a:xfrm>
            <a:off x="1042711" y="278023"/>
            <a:ext cx="71156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 in the music class? 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58" y="713155"/>
            <a:ext cx="3977225" cy="5552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8083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4D7BD2-7924-96AF-0AC8-ECBF7E219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49" y="-23187"/>
            <a:ext cx="53213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C7E89D-AD62-7365-A0F8-9247C761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69" y="964295"/>
            <a:ext cx="5533784" cy="589370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35396F-9BBD-E39D-0201-3FEFC0B29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153" y="357813"/>
            <a:ext cx="5402328" cy="6500186"/>
          </a:xfrm>
          <a:prstGeom prst="rect">
            <a:avLst/>
          </a:prstGeom>
        </p:spPr>
      </p:pic>
      <p:pic>
        <p:nvPicPr>
          <p:cNvPr id="3" name="CD1 TRACK 43.mp3">
            <a:hlinkClick r:id="" action="ppaction://media"/>
            <a:extLst>
              <a:ext uri="{FF2B5EF4-FFF2-40B4-BE49-F238E27FC236}">
                <a16:creationId xmlns:a16="http://schemas.microsoft.com/office/drawing/2014/main" id="{F1E29058-C7A3-0DC1-850A-C7A4F6950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817" y="83882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0B1E02-FDE3-A2A7-7AD5-4982229C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34" y="403427"/>
            <a:ext cx="52197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7E25550-DE2B-9B49-7564-F0A2F3E3E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4706"/>
            <a:ext cx="6367078" cy="553329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1E8384-2E0B-F1A3-B45E-811C93258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078" y="927142"/>
            <a:ext cx="5783324" cy="5930858"/>
          </a:xfrm>
          <a:prstGeom prst="rect">
            <a:avLst/>
          </a:prstGeom>
        </p:spPr>
      </p:pic>
      <p:pic>
        <p:nvPicPr>
          <p:cNvPr id="2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4923" y="4161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2E90A6-A8C6-B777-F4F1-1A2763091DB0}"/>
              </a:ext>
            </a:extLst>
          </p:cNvPr>
          <p:cNvSpPr/>
          <p:nvPr/>
        </p:nvSpPr>
        <p:spPr>
          <a:xfrm>
            <a:off x="3471863" y="5414962"/>
            <a:ext cx="82429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997EE3-2DBB-9784-5116-D4668713706D}"/>
              </a:ext>
            </a:extLst>
          </p:cNvPr>
          <p:cNvSpPr/>
          <p:nvPr/>
        </p:nvSpPr>
        <p:spPr>
          <a:xfrm>
            <a:off x="9258740" y="2943225"/>
            <a:ext cx="82429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C93C0D-731E-6D7B-5C96-E0E5093CB1B0}"/>
              </a:ext>
            </a:extLst>
          </p:cNvPr>
          <p:cNvSpPr/>
          <p:nvPr/>
        </p:nvSpPr>
        <p:spPr>
          <a:xfrm>
            <a:off x="9258740" y="4781549"/>
            <a:ext cx="1385448" cy="485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991" end="8595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3201" y="277971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558" end="55730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1511" y="590073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020" end="3885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609" y="213042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44.mp3">
            <a:hlinkClick r:id="" action="ppaction://media"/>
            <a:extLst>
              <a:ext uri="{FF2B5EF4-FFF2-40B4-BE49-F238E27FC236}">
                <a16:creationId xmlns:a16="http://schemas.microsoft.com/office/drawing/2014/main" id="{69ED5B0B-ACE3-788A-8B0F-6DE4186EA4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005" end="295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609" y="565784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49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1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0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7E25550-DE2B-9B49-7564-F0A2F3E3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" y="1324706"/>
            <a:ext cx="6367078" cy="553329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1E8384-2E0B-F1A3-B45E-811C9325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78" y="927142"/>
            <a:ext cx="5783324" cy="593085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EB8F73-3BF4-A5FF-E1CC-D43027313C78}"/>
              </a:ext>
            </a:extLst>
          </p:cNvPr>
          <p:cNvSpPr/>
          <p:nvPr/>
        </p:nvSpPr>
        <p:spPr>
          <a:xfrm>
            <a:off x="1157288" y="385763"/>
            <a:ext cx="5209790" cy="65722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Make your own stories.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76B677-72D9-E269-17BF-BA6218C834F6}"/>
              </a:ext>
            </a:extLst>
          </p:cNvPr>
          <p:cNvSpPr/>
          <p:nvPr/>
        </p:nvSpPr>
        <p:spPr>
          <a:xfrm>
            <a:off x="4453323" y="1985963"/>
            <a:ext cx="1371600" cy="3286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3F5D9F-A90F-B38B-A32C-64B5FAE910BF}"/>
              </a:ext>
            </a:extLst>
          </p:cNvPr>
          <p:cNvSpPr/>
          <p:nvPr/>
        </p:nvSpPr>
        <p:spPr>
          <a:xfrm>
            <a:off x="2214563" y="3264694"/>
            <a:ext cx="1757362" cy="3071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842B58-BB86-6622-BE75-D519ABCEBAAC}"/>
              </a:ext>
            </a:extLst>
          </p:cNvPr>
          <p:cNvSpPr/>
          <p:nvPr/>
        </p:nvSpPr>
        <p:spPr>
          <a:xfrm>
            <a:off x="2085974" y="5418995"/>
            <a:ext cx="3186113" cy="4000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EE3D1D-8DB6-C2E9-7016-E583689DEEB4}"/>
              </a:ext>
            </a:extLst>
          </p:cNvPr>
          <p:cNvSpPr/>
          <p:nvPr/>
        </p:nvSpPr>
        <p:spPr>
          <a:xfrm>
            <a:off x="2310198" y="6272212"/>
            <a:ext cx="2143125" cy="400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BE3F06-DFF6-1AA5-4A06-119CBC1D30B1}"/>
              </a:ext>
            </a:extLst>
          </p:cNvPr>
          <p:cNvSpPr/>
          <p:nvPr/>
        </p:nvSpPr>
        <p:spPr>
          <a:xfrm>
            <a:off x="7636630" y="2150269"/>
            <a:ext cx="1407357" cy="3929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7158B0-5930-79F7-A457-3DDDB59E59BD}"/>
              </a:ext>
            </a:extLst>
          </p:cNvPr>
          <p:cNvSpPr/>
          <p:nvPr/>
        </p:nvSpPr>
        <p:spPr>
          <a:xfrm>
            <a:off x="8322431" y="2936082"/>
            <a:ext cx="3036132" cy="4929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DD5993-3753-2446-558A-FBD5B0F46852}"/>
              </a:ext>
            </a:extLst>
          </p:cNvPr>
          <p:cNvSpPr/>
          <p:nvPr/>
        </p:nvSpPr>
        <p:spPr>
          <a:xfrm>
            <a:off x="8015094" y="4850604"/>
            <a:ext cx="2614805" cy="392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77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7429DB-8058-DAEA-A25C-EF13004C955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17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9FB3D-C094-C90B-7958-53DEDC09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42" y="385593"/>
            <a:ext cx="63373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FCED8A-AE17-EE2F-E641-C34DDB3EA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7" y="1367398"/>
            <a:ext cx="10714893" cy="4980539"/>
          </a:xfrm>
          <a:prstGeom prst="rect">
            <a:avLst/>
          </a:prstGeom>
        </p:spPr>
      </p:pic>
      <p:pic>
        <p:nvPicPr>
          <p:cNvPr id="3" name="CD1 TRACK 09.mp3">
            <a:hlinkClick r:id="" action="ppaction://media"/>
            <a:extLst>
              <a:ext uri="{FF2B5EF4-FFF2-40B4-BE49-F238E27FC236}">
                <a16:creationId xmlns:a16="http://schemas.microsoft.com/office/drawing/2014/main" id="{5C5AF823-71FB-8651-2314-6287EA13A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7137" y="3926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4EF9F0B-7CC7-A23D-8819-DDF2D2802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220325" y="2814637"/>
            <a:ext cx="751510" cy="860425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3C0CF0D-B78B-FAB3-15B0-6CF43DF6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519363" y="5257799"/>
            <a:ext cx="751510" cy="860425"/>
          </a:xfrm>
          <a:prstGeom prst="rect">
            <a:avLst/>
          </a:prstGeom>
        </p:spPr>
      </p:pic>
      <p:pic>
        <p:nvPicPr>
          <p:cNvPr id="9" name="Picture 8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1B33173-F683-3BD6-3EAA-75B8EABBA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220325" y="5243553"/>
            <a:ext cx="751510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to i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dentify the /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drive, drums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drums.</a:t>
            </a:r>
          </a:p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                   What can your mom do? - She can drive a car.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dr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0070C0"/>
                </a:solidFill>
              </a:rPr>
              <a:t>dr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I can play the drums.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mom do? </a:t>
            </a: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She can drive a car.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smtClean="0">
                <a:solidFill>
                  <a:srgbClr val="0070C0"/>
                </a:solidFill>
              </a:rPr>
              <a:t>(page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27B976F2-61C1-3C46-87A8-1E382FB91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310742"/>
            <a:ext cx="1004618" cy="10046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85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0C0B36F-AA40-2E59-67F0-7DE48AD59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3111" y="4762007"/>
            <a:ext cx="1282722" cy="12827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B2B3A46-7CDF-B9EF-1BCE-9821F586DD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293" y="45541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037A2F1B-7E28-D1C4-60FC-3FE615A112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849" y="4773485"/>
            <a:ext cx="1003860" cy="100386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8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283</Words>
  <Application>Microsoft Office PowerPoint</Application>
  <PresentationFormat>Widescreen</PresentationFormat>
  <Paragraphs>62</Paragraphs>
  <Slides>32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37</cp:revision>
  <dcterms:created xsi:type="dcterms:W3CDTF">2023-02-01T03:04:27Z</dcterms:created>
  <dcterms:modified xsi:type="dcterms:W3CDTF">2023-03-21T15:54:10Z</dcterms:modified>
</cp:coreProperties>
</file>