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1"/>
  </p:notesMasterIdLst>
  <p:sldIdLst>
    <p:sldId id="346" r:id="rId2"/>
    <p:sldId id="347" r:id="rId3"/>
    <p:sldId id="267" r:id="rId4"/>
    <p:sldId id="268" r:id="rId5"/>
    <p:sldId id="313" r:id="rId6"/>
    <p:sldId id="333" r:id="rId7"/>
    <p:sldId id="270" r:id="rId8"/>
    <p:sldId id="344" r:id="rId9"/>
    <p:sldId id="345" r:id="rId10"/>
    <p:sldId id="334" r:id="rId11"/>
    <p:sldId id="335" r:id="rId12"/>
    <p:sldId id="336" r:id="rId13"/>
    <p:sldId id="280" r:id="rId14"/>
    <p:sldId id="322" r:id="rId15"/>
    <p:sldId id="319" r:id="rId16"/>
    <p:sldId id="323" r:id="rId17"/>
    <p:sldId id="326" r:id="rId18"/>
    <p:sldId id="324" r:id="rId19"/>
    <p:sldId id="325" r:id="rId20"/>
    <p:sldId id="327" r:id="rId21"/>
    <p:sldId id="284" r:id="rId22"/>
    <p:sldId id="328" r:id="rId23"/>
    <p:sldId id="331" r:id="rId24"/>
    <p:sldId id="332" r:id="rId25"/>
    <p:sldId id="293" r:id="rId26"/>
    <p:sldId id="294" r:id="rId27"/>
    <p:sldId id="295" r:id="rId28"/>
    <p:sldId id="296" r:id="rId29"/>
    <p:sldId id="297" r:id="rId3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37"/>
  </p:normalViewPr>
  <p:slideViewPr>
    <p:cSldViewPr snapToGrid="0">
      <p:cViewPr varScale="1">
        <p:scale>
          <a:sx n="82" d="100"/>
          <a:sy n="82" d="100"/>
        </p:scale>
        <p:origin x="49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03/21/2023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6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6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58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</a:t>
            </a:r>
            <a:r>
              <a:rPr lang="en-US" baseline="0" dirty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44200" y="-6217"/>
            <a:ext cx="133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4" r:id="rId21"/>
    <p:sldLayoutId id="2147483685" r:id="rId22"/>
    <p:sldLayoutId id="2147483691" r:id="rId23"/>
    <p:sldLayoutId id="2147483692" r:id="rId24"/>
    <p:sldLayoutId id="2147483693" r:id="rId25"/>
    <p:sldLayoutId id="2147483694" r:id="rId26"/>
    <p:sldLayoutId id="2147483698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fruttidiboscoblog.wordpress.com/2017/10/29/aggiornamento-grafica-blog-per-halloween/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hyperlink" Target="https://pixabay.com/en/cancel-delete-cross-check-box-146131/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4777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23" y="-65314"/>
            <a:ext cx="12354723" cy="69513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8819FD-B80C-0773-2526-35F4A443DB40}"/>
              </a:ext>
            </a:extLst>
          </p:cNvPr>
          <p:cNvSpPr txBox="1"/>
          <p:nvPr/>
        </p:nvSpPr>
        <p:spPr>
          <a:xfrm>
            <a:off x="6453415" y="3196505"/>
            <a:ext cx="46737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2.3 - PAGE 25</a:t>
            </a:r>
          </a:p>
        </p:txBody>
      </p:sp>
    </p:spTree>
    <p:extLst>
      <p:ext uri="{BB962C8B-B14F-4D97-AF65-F5344CB8AC3E}">
        <p14:creationId xmlns:p14="http://schemas.microsoft.com/office/powerpoint/2010/main" val="17729505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0638CC1C-987C-4CD1-80A4-F213390E0A08}"/>
              </a:ext>
            </a:extLst>
          </p:cNvPr>
          <p:cNvSpPr/>
          <p:nvPr/>
        </p:nvSpPr>
        <p:spPr>
          <a:xfrm>
            <a:off x="7093527" y="3116761"/>
            <a:ext cx="2576946" cy="1313022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8B2726-BFDE-42A3-911C-9112573EB172}"/>
              </a:ext>
            </a:extLst>
          </p:cNvPr>
          <p:cNvSpPr/>
          <p:nvPr/>
        </p:nvSpPr>
        <p:spPr>
          <a:xfrm>
            <a:off x="2365854" y="2069996"/>
            <a:ext cx="40280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Yes, they _____ 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13DDDB89-3895-4F14-95BC-05ABC0F12215}"/>
              </a:ext>
            </a:extLst>
          </p:cNvPr>
          <p:cNvSpPr/>
          <p:nvPr/>
        </p:nvSpPr>
        <p:spPr>
          <a:xfrm>
            <a:off x="3223014" y="3116761"/>
            <a:ext cx="2313709" cy="1205857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245EAE-9EAE-4E10-BAA3-6E1E3037D84E}"/>
              </a:ext>
            </a:extLst>
          </p:cNvPr>
          <p:cNvSpPr/>
          <p:nvPr/>
        </p:nvSpPr>
        <p:spPr>
          <a:xfrm>
            <a:off x="3873126" y="3331554"/>
            <a:ext cx="1013483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can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43666E-EAFC-49A2-A689-22B424AD6E6C}"/>
              </a:ext>
            </a:extLst>
          </p:cNvPr>
          <p:cNvSpPr/>
          <p:nvPr/>
        </p:nvSpPr>
        <p:spPr>
          <a:xfrm>
            <a:off x="7723770" y="3331554"/>
            <a:ext cx="126797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can’t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66ECC9-9F79-46A5-B862-06DAD3F08134}"/>
              </a:ext>
            </a:extLst>
          </p:cNvPr>
          <p:cNvSpPr/>
          <p:nvPr/>
        </p:nvSpPr>
        <p:spPr>
          <a:xfrm rot="1117389">
            <a:off x="8518988" y="432988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00B0F0"/>
                </a:solidFill>
                <a:latin typeface="Forte" pitchFamily="66" charset="0"/>
                <a:cs typeface="Arial" panose="020B0604020202020204" pitchFamily="34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99 -0.07176 L 0.06667 -0.1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AE7ADD9A-5CF7-44CB-A49D-2B4C88068203}"/>
              </a:ext>
            </a:extLst>
          </p:cNvPr>
          <p:cNvSpPr/>
          <p:nvPr/>
        </p:nvSpPr>
        <p:spPr>
          <a:xfrm>
            <a:off x="7371763" y="3429000"/>
            <a:ext cx="2548092" cy="1446550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63651D-A111-40AC-A8D9-F407A57A1545}"/>
              </a:ext>
            </a:extLst>
          </p:cNvPr>
          <p:cNvSpPr/>
          <p:nvPr/>
        </p:nvSpPr>
        <p:spPr>
          <a:xfrm>
            <a:off x="1164223" y="1997995"/>
            <a:ext cx="722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No, she_______.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0E061661-F231-4C51-98B9-12E74EE3DFA4}"/>
              </a:ext>
            </a:extLst>
          </p:cNvPr>
          <p:cNvSpPr/>
          <p:nvPr/>
        </p:nvSpPr>
        <p:spPr>
          <a:xfrm>
            <a:off x="3228109" y="3286174"/>
            <a:ext cx="2355273" cy="1330035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8AFF4B-0A32-4DF5-8747-7BC8F8A36B0D}"/>
              </a:ext>
            </a:extLst>
          </p:cNvPr>
          <p:cNvSpPr/>
          <p:nvPr/>
        </p:nvSpPr>
        <p:spPr>
          <a:xfrm>
            <a:off x="7985821" y="3648275"/>
            <a:ext cx="1267975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can’t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A03089-8C18-4E36-B63A-C5C14EC2B8A5}"/>
              </a:ext>
            </a:extLst>
          </p:cNvPr>
          <p:cNvSpPr/>
          <p:nvPr/>
        </p:nvSpPr>
        <p:spPr>
          <a:xfrm>
            <a:off x="3801668" y="3554209"/>
            <a:ext cx="1013483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can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07AA7E-9B31-40FF-86E0-5BFDF0320331}"/>
              </a:ext>
            </a:extLst>
          </p:cNvPr>
          <p:cNvSpPr/>
          <p:nvPr/>
        </p:nvSpPr>
        <p:spPr>
          <a:xfrm rot="1117389">
            <a:off x="8525912" y="365372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FF0000"/>
                </a:solidFill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C 0.04961 0.01365 0.09961 0.02824 0.06276 -0.01158 C 0.02604 -0.05093 -0.17279 -0.20116 -0.22058 -0.23658 C -0.26823 -0.27199 -0.22578 -0.22477 -0.22422 -0.22361 C -0.22279 -0.22246 -0.20586 -0.22709 -0.2125 -0.2294 C -0.21953 -0.23125 -0.25651 -0.23565 -0.26498 -0.23658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2FB02EF0-5C62-429A-8A73-F0AA45C05DD9}"/>
              </a:ext>
            </a:extLst>
          </p:cNvPr>
          <p:cNvSpPr/>
          <p:nvPr/>
        </p:nvSpPr>
        <p:spPr>
          <a:xfrm>
            <a:off x="7079671" y="3512617"/>
            <a:ext cx="2687784" cy="1294152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901DC9-1278-4355-BBFC-D57F8863C44D}"/>
              </a:ext>
            </a:extLst>
          </p:cNvPr>
          <p:cNvSpPr/>
          <p:nvPr/>
        </p:nvSpPr>
        <p:spPr>
          <a:xfrm>
            <a:off x="2286000" y="1978611"/>
            <a:ext cx="8618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_______ your climb a tree.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F76DB794-7AB7-42DC-A597-12EF639FBB1C}"/>
              </a:ext>
            </a:extLst>
          </p:cNvPr>
          <p:cNvSpPr/>
          <p:nvPr/>
        </p:nvSpPr>
        <p:spPr>
          <a:xfrm>
            <a:off x="3395446" y="3512617"/>
            <a:ext cx="2378579" cy="1114566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3C6CB2-0D59-4320-A59D-1BF25C5C5D10}"/>
              </a:ext>
            </a:extLst>
          </p:cNvPr>
          <p:cNvSpPr/>
          <p:nvPr/>
        </p:nvSpPr>
        <p:spPr>
          <a:xfrm>
            <a:off x="4013874" y="3537237"/>
            <a:ext cx="1141723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Can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09F5AC-EC6A-47ED-BAF2-703623EB592A}"/>
              </a:ext>
            </a:extLst>
          </p:cNvPr>
          <p:cNvSpPr/>
          <p:nvPr/>
        </p:nvSpPr>
        <p:spPr>
          <a:xfrm>
            <a:off x="7721191" y="3685179"/>
            <a:ext cx="1397819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Can’t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9F5695-ECD7-423C-A651-1307AC28EA68}"/>
              </a:ext>
            </a:extLst>
          </p:cNvPr>
          <p:cNvSpPr/>
          <p:nvPr/>
        </p:nvSpPr>
        <p:spPr>
          <a:xfrm rot="1117389">
            <a:off x="8551989" y="333102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FF0000"/>
                </a:solidFill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01263 -0.2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1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AC4039-8A96-BC35-1D45-70F6AFAC8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7" y="609600"/>
            <a:ext cx="49149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A50378A4-213E-A05E-B1A1-088BD7763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049" y="1428750"/>
            <a:ext cx="5448300" cy="749300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B3D412A-BD27-DD0E-D042-9BEBF5B79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088" y="2400300"/>
            <a:ext cx="37465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7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17035-6D16-38C5-3C12-80CA38C7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3CE7C75-35ED-1272-8E8D-06BDA5348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379" y="2443101"/>
            <a:ext cx="3746500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DCA64BED-333B-B6AE-6DE9-B1076FC85E98}"/>
              </a:ext>
            </a:extLst>
          </p:cNvPr>
          <p:cNvSpPr/>
          <p:nvPr/>
        </p:nvSpPr>
        <p:spPr>
          <a:xfrm>
            <a:off x="605641" y="1543792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315340 w 3384468"/>
              <a:gd name="connsiteY18" fmla="*/ 1567373 h 1282535"/>
              <a:gd name="connsiteX19" fmla="*/ 947222 w 3384468"/>
              <a:gd name="connsiteY19" fmla="*/ 1427802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375017" y="1375518"/>
                  <a:pt x="1368393" y="1433727"/>
                  <a:pt x="1315340" y="1567373"/>
                </a:cubicBezTo>
                <a:cubicBezTo>
                  <a:pt x="1156645" y="1513953"/>
                  <a:pt x="1115549" y="1508721"/>
                  <a:pt x="947222" y="1427802"/>
                </a:cubicBezTo>
                <a:cubicBezTo>
                  <a:pt x="778895" y="1346883"/>
                  <a:pt x="753727" y="1358616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86960" y="1377614"/>
                  <a:pt x="1349910" y="1450669"/>
                  <a:pt x="1315340" y="1567373"/>
                </a:cubicBezTo>
                <a:cubicBezTo>
                  <a:pt x="1161524" y="1510687"/>
                  <a:pt x="1083200" y="1464818"/>
                  <a:pt x="954734" y="1430651"/>
                </a:cubicBezTo>
                <a:cubicBezTo>
                  <a:pt x="826268" y="1396484"/>
                  <a:pt x="732179" y="1331772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11136"/>
                      <a:gd name="adj2" fmla="val 7220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Can she jump rope?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729A1F9-5CD0-DF8F-E34D-5A8EBE9A92FC}"/>
              </a:ext>
            </a:extLst>
          </p:cNvPr>
          <p:cNvSpPr/>
          <p:nvPr/>
        </p:nvSpPr>
        <p:spPr>
          <a:xfrm>
            <a:off x="8099879" y="1411185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065882 w 3384468"/>
              <a:gd name="connsiteY18" fmla="*/ 1484329 h 1282535"/>
              <a:gd name="connsiteX19" fmla="*/ 721569 w 3384468"/>
              <a:gd name="connsiteY19" fmla="*/ 1686123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272647" y="1381610"/>
                  <a:pt x="1164427" y="1431970"/>
                  <a:pt x="1065882" y="1484329"/>
                </a:cubicBezTo>
                <a:cubicBezTo>
                  <a:pt x="967337" y="1536688"/>
                  <a:pt x="882325" y="1586298"/>
                  <a:pt x="721569" y="1686123"/>
                </a:cubicBezTo>
                <a:cubicBezTo>
                  <a:pt x="639696" y="1502002"/>
                  <a:pt x="589512" y="1388348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44816" y="1336075"/>
                  <a:pt x="1168981" y="1420558"/>
                  <a:pt x="1065882" y="1484329"/>
                </a:cubicBezTo>
                <a:cubicBezTo>
                  <a:pt x="962783" y="1548100"/>
                  <a:pt x="822002" y="1649372"/>
                  <a:pt x="721569" y="1686123"/>
                </a:cubicBezTo>
                <a:cubicBezTo>
                  <a:pt x="635706" y="1516940"/>
                  <a:pt x="623975" y="1390303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Yes, she can.</a:t>
            </a:r>
          </a:p>
        </p:txBody>
      </p:sp>
    </p:spTree>
    <p:extLst>
      <p:ext uri="{BB962C8B-B14F-4D97-AF65-F5344CB8AC3E}">
        <p14:creationId xmlns:p14="http://schemas.microsoft.com/office/powerpoint/2010/main" val="352254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17035-6D16-38C5-3C12-80CA38C7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8DC361-CF65-FB2D-2A04-938AA409B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750" y="1654950"/>
            <a:ext cx="3746500" cy="3848100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BD70DA2C-FC54-7D1F-15B9-5429B8EF5F07}"/>
              </a:ext>
            </a:extLst>
          </p:cNvPr>
          <p:cNvSpPr/>
          <p:nvPr/>
        </p:nvSpPr>
        <p:spPr>
          <a:xfrm>
            <a:off x="605641" y="1543792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315340 w 3384468"/>
              <a:gd name="connsiteY18" fmla="*/ 1567373 h 1282535"/>
              <a:gd name="connsiteX19" fmla="*/ 947222 w 3384468"/>
              <a:gd name="connsiteY19" fmla="*/ 1427802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375017" y="1375518"/>
                  <a:pt x="1368393" y="1433727"/>
                  <a:pt x="1315340" y="1567373"/>
                </a:cubicBezTo>
                <a:cubicBezTo>
                  <a:pt x="1156645" y="1513953"/>
                  <a:pt x="1115549" y="1508721"/>
                  <a:pt x="947222" y="1427802"/>
                </a:cubicBezTo>
                <a:cubicBezTo>
                  <a:pt x="778895" y="1346883"/>
                  <a:pt x="753727" y="1358616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86960" y="1377614"/>
                  <a:pt x="1349910" y="1450669"/>
                  <a:pt x="1315340" y="1567373"/>
                </a:cubicBezTo>
                <a:cubicBezTo>
                  <a:pt x="1161524" y="1510687"/>
                  <a:pt x="1083200" y="1464818"/>
                  <a:pt x="954734" y="1430651"/>
                </a:cubicBezTo>
                <a:cubicBezTo>
                  <a:pt x="826268" y="1396484"/>
                  <a:pt x="732179" y="1331772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11136"/>
                      <a:gd name="adj2" fmla="val 7220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Can you run?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F00A335-723F-79E5-3C96-9B6D26E8C59F}"/>
              </a:ext>
            </a:extLst>
          </p:cNvPr>
          <p:cNvSpPr/>
          <p:nvPr/>
        </p:nvSpPr>
        <p:spPr>
          <a:xfrm>
            <a:off x="8099879" y="1411185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065882 w 3384468"/>
              <a:gd name="connsiteY18" fmla="*/ 1484329 h 1282535"/>
              <a:gd name="connsiteX19" fmla="*/ 721569 w 3384468"/>
              <a:gd name="connsiteY19" fmla="*/ 1686123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272647" y="1381610"/>
                  <a:pt x="1164427" y="1431970"/>
                  <a:pt x="1065882" y="1484329"/>
                </a:cubicBezTo>
                <a:cubicBezTo>
                  <a:pt x="967337" y="1536688"/>
                  <a:pt x="882325" y="1586298"/>
                  <a:pt x="721569" y="1686123"/>
                </a:cubicBezTo>
                <a:cubicBezTo>
                  <a:pt x="639696" y="1502002"/>
                  <a:pt x="589512" y="1388348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44816" y="1336075"/>
                  <a:pt x="1168981" y="1420558"/>
                  <a:pt x="1065882" y="1484329"/>
                </a:cubicBezTo>
                <a:cubicBezTo>
                  <a:pt x="962783" y="1548100"/>
                  <a:pt x="822002" y="1649372"/>
                  <a:pt x="721569" y="1686123"/>
                </a:cubicBezTo>
                <a:cubicBezTo>
                  <a:pt x="635706" y="1516940"/>
                  <a:pt x="623975" y="1390303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Yes, we can.</a:t>
            </a:r>
          </a:p>
        </p:txBody>
      </p:sp>
    </p:spTree>
    <p:extLst>
      <p:ext uri="{BB962C8B-B14F-4D97-AF65-F5344CB8AC3E}">
        <p14:creationId xmlns:p14="http://schemas.microsoft.com/office/powerpoint/2010/main" val="358926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17035-6D16-38C5-3C12-80CA38C7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96B114-158C-CE6A-9346-FDE9B6D23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750" y="1804950"/>
            <a:ext cx="3746500" cy="3848100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EDB79F70-AEA2-C5A1-929F-3C4B1832DB6E}"/>
              </a:ext>
            </a:extLst>
          </p:cNvPr>
          <p:cNvSpPr/>
          <p:nvPr/>
        </p:nvSpPr>
        <p:spPr>
          <a:xfrm>
            <a:off x="605641" y="1543792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315340 w 3384468"/>
              <a:gd name="connsiteY18" fmla="*/ 1567373 h 1282535"/>
              <a:gd name="connsiteX19" fmla="*/ 947222 w 3384468"/>
              <a:gd name="connsiteY19" fmla="*/ 1427802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375017" y="1375518"/>
                  <a:pt x="1368393" y="1433727"/>
                  <a:pt x="1315340" y="1567373"/>
                </a:cubicBezTo>
                <a:cubicBezTo>
                  <a:pt x="1156645" y="1513953"/>
                  <a:pt x="1115549" y="1508721"/>
                  <a:pt x="947222" y="1427802"/>
                </a:cubicBezTo>
                <a:cubicBezTo>
                  <a:pt x="778895" y="1346883"/>
                  <a:pt x="753727" y="1358616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86960" y="1377614"/>
                  <a:pt x="1349910" y="1450669"/>
                  <a:pt x="1315340" y="1567373"/>
                </a:cubicBezTo>
                <a:cubicBezTo>
                  <a:pt x="1161524" y="1510687"/>
                  <a:pt x="1083200" y="1464818"/>
                  <a:pt x="954734" y="1430651"/>
                </a:cubicBezTo>
                <a:cubicBezTo>
                  <a:pt x="826268" y="1396484"/>
                  <a:pt x="732179" y="1331772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11136"/>
                      <a:gd name="adj2" fmla="val 7220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Can he fly?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4D0DCCB5-4A52-BCD2-E5C2-3206A26AD754}"/>
              </a:ext>
            </a:extLst>
          </p:cNvPr>
          <p:cNvSpPr/>
          <p:nvPr/>
        </p:nvSpPr>
        <p:spPr>
          <a:xfrm>
            <a:off x="8099879" y="1411185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065882 w 3384468"/>
              <a:gd name="connsiteY18" fmla="*/ 1484329 h 1282535"/>
              <a:gd name="connsiteX19" fmla="*/ 721569 w 3384468"/>
              <a:gd name="connsiteY19" fmla="*/ 1686123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272647" y="1381610"/>
                  <a:pt x="1164427" y="1431970"/>
                  <a:pt x="1065882" y="1484329"/>
                </a:cubicBezTo>
                <a:cubicBezTo>
                  <a:pt x="967337" y="1536688"/>
                  <a:pt x="882325" y="1586298"/>
                  <a:pt x="721569" y="1686123"/>
                </a:cubicBezTo>
                <a:cubicBezTo>
                  <a:pt x="639696" y="1502002"/>
                  <a:pt x="589512" y="1388348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44816" y="1336075"/>
                  <a:pt x="1168981" y="1420558"/>
                  <a:pt x="1065882" y="1484329"/>
                </a:cubicBezTo>
                <a:cubicBezTo>
                  <a:pt x="962783" y="1548100"/>
                  <a:pt x="822002" y="1649372"/>
                  <a:pt x="721569" y="1686123"/>
                </a:cubicBezTo>
                <a:cubicBezTo>
                  <a:pt x="635706" y="1516940"/>
                  <a:pt x="623975" y="1390303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No, he can’t.</a:t>
            </a:r>
          </a:p>
        </p:txBody>
      </p:sp>
    </p:spTree>
    <p:extLst>
      <p:ext uri="{BB962C8B-B14F-4D97-AF65-F5344CB8AC3E}">
        <p14:creationId xmlns:p14="http://schemas.microsoft.com/office/powerpoint/2010/main" val="262987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17035-6D16-38C5-3C12-80CA38C7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8C00A8-BDAF-5E32-F4AE-D00D37BC9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750" y="1954950"/>
            <a:ext cx="3746500" cy="3848100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9D5C53C-0A0D-B820-2CFF-E91EECBDA9AB}"/>
              </a:ext>
            </a:extLst>
          </p:cNvPr>
          <p:cNvSpPr/>
          <p:nvPr/>
        </p:nvSpPr>
        <p:spPr>
          <a:xfrm>
            <a:off x="605641" y="1543792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315340 w 3384468"/>
              <a:gd name="connsiteY18" fmla="*/ 1567373 h 1282535"/>
              <a:gd name="connsiteX19" fmla="*/ 947222 w 3384468"/>
              <a:gd name="connsiteY19" fmla="*/ 1427802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375017" y="1375518"/>
                  <a:pt x="1368393" y="1433727"/>
                  <a:pt x="1315340" y="1567373"/>
                </a:cubicBezTo>
                <a:cubicBezTo>
                  <a:pt x="1156645" y="1513953"/>
                  <a:pt x="1115549" y="1508721"/>
                  <a:pt x="947222" y="1427802"/>
                </a:cubicBezTo>
                <a:cubicBezTo>
                  <a:pt x="778895" y="1346883"/>
                  <a:pt x="753727" y="1358616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86960" y="1377614"/>
                  <a:pt x="1349910" y="1450669"/>
                  <a:pt x="1315340" y="1567373"/>
                </a:cubicBezTo>
                <a:cubicBezTo>
                  <a:pt x="1161524" y="1510687"/>
                  <a:pt x="1083200" y="1464818"/>
                  <a:pt x="954734" y="1430651"/>
                </a:cubicBezTo>
                <a:cubicBezTo>
                  <a:pt x="826268" y="1396484"/>
                  <a:pt x="732179" y="1331772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11136"/>
                      <a:gd name="adj2" fmla="val 7220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Can they climb a tree?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5C4459C3-AF7D-4C59-89DC-07AC336C4EDA}"/>
              </a:ext>
            </a:extLst>
          </p:cNvPr>
          <p:cNvSpPr/>
          <p:nvPr/>
        </p:nvSpPr>
        <p:spPr>
          <a:xfrm>
            <a:off x="8563016" y="1529938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065882 w 3384468"/>
              <a:gd name="connsiteY18" fmla="*/ 1484329 h 1282535"/>
              <a:gd name="connsiteX19" fmla="*/ 721569 w 3384468"/>
              <a:gd name="connsiteY19" fmla="*/ 1686123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272647" y="1381610"/>
                  <a:pt x="1164427" y="1431970"/>
                  <a:pt x="1065882" y="1484329"/>
                </a:cubicBezTo>
                <a:cubicBezTo>
                  <a:pt x="967337" y="1536688"/>
                  <a:pt x="882325" y="1586298"/>
                  <a:pt x="721569" y="1686123"/>
                </a:cubicBezTo>
                <a:cubicBezTo>
                  <a:pt x="639696" y="1502002"/>
                  <a:pt x="589512" y="1388348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44816" y="1336075"/>
                  <a:pt x="1168981" y="1420558"/>
                  <a:pt x="1065882" y="1484329"/>
                </a:cubicBezTo>
                <a:cubicBezTo>
                  <a:pt x="962783" y="1548100"/>
                  <a:pt x="822002" y="1649372"/>
                  <a:pt x="721569" y="1686123"/>
                </a:cubicBezTo>
                <a:cubicBezTo>
                  <a:pt x="635706" y="1516940"/>
                  <a:pt x="623975" y="1390303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No, they can’t.</a:t>
            </a:r>
          </a:p>
        </p:txBody>
      </p:sp>
    </p:spTree>
    <p:extLst>
      <p:ext uri="{BB962C8B-B14F-4D97-AF65-F5344CB8AC3E}">
        <p14:creationId xmlns:p14="http://schemas.microsoft.com/office/powerpoint/2010/main" val="140943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17035-6D16-38C5-3C12-80CA38C7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6A108CF-B985-E63F-3AFE-CB1052EED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4" y="2163068"/>
            <a:ext cx="4139754" cy="4252019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F880101B-DA97-75A1-BD1B-78E538CB75ED}"/>
              </a:ext>
            </a:extLst>
          </p:cNvPr>
          <p:cNvSpPr/>
          <p:nvPr/>
        </p:nvSpPr>
        <p:spPr>
          <a:xfrm>
            <a:off x="605641" y="1543792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315340 w 3384468"/>
              <a:gd name="connsiteY18" fmla="*/ 1567373 h 1282535"/>
              <a:gd name="connsiteX19" fmla="*/ 947222 w 3384468"/>
              <a:gd name="connsiteY19" fmla="*/ 1427802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375017" y="1375518"/>
                  <a:pt x="1368393" y="1433727"/>
                  <a:pt x="1315340" y="1567373"/>
                </a:cubicBezTo>
                <a:cubicBezTo>
                  <a:pt x="1156645" y="1513953"/>
                  <a:pt x="1115549" y="1508721"/>
                  <a:pt x="947222" y="1427802"/>
                </a:cubicBezTo>
                <a:cubicBezTo>
                  <a:pt x="778895" y="1346883"/>
                  <a:pt x="753727" y="1358616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86960" y="1377614"/>
                  <a:pt x="1349910" y="1450669"/>
                  <a:pt x="1315340" y="1567373"/>
                </a:cubicBezTo>
                <a:cubicBezTo>
                  <a:pt x="1161524" y="1510687"/>
                  <a:pt x="1083200" y="1464818"/>
                  <a:pt x="954734" y="1430651"/>
                </a:cubicBezTo>
                <a:cubicBezTo>
                  <a:pt x="826268" y="1396484"/>
                  <a:pt x="732179" y="1331772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11136"/>
                      <a:gd name="adj2" fmla="val 7220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Can they swim?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0242920B-EF8F-E191-193B-7B5062FB0308}"/>
              </a:ext>
            </a:extLst>
          </p:cNvPr>
          <p:cNvSpPr/>
          <p:nvPr/>
        </p:nvSpPr>
        <p:spPr>
          <a:xfrm>
            <a:off x="8099879" y="1411185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065882 w 3384468"/>
              <a:gd name="connsiteY18" fmla="*/ 1484329 h 1282535"/>
              <a:gd name="connsiteX19" fmla="*/ 721569 w 3384468"/>
              <a:gd name="connsiteY19" fmla="*/ 1686123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272647" y="1381610"/>
                  <a:pt x="1164427" y="1431970"/>
                  <a:pt x="1065882" y="1484329"/>
                </a:cubicBezTo>
                <a:cubicBezTo>
                  <a:pt x="967337" y="1536688"/>
                  <a:pt x="882325" y="1586298"/>
                  <a:pt x="721569" y="1686123"/>
                </a:cubicBezTo>
                <a:cubicBezTo>
                  <a:pt x="639696" y="1502002"/>
                  <a:pt x="589512" y="1388348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44816" y="1336075"/>
                  <a:pt x="1168981" y="1420558"/>
                  <a:pt x="1065882" y="1484329"/>
                </a:cubicBezTo>
                <a:cubicBezTo>
                  <a:pt x="962783" y="1548100"/>
                  <a:pt x="822002" y="1649372"/>
                  <a:pt x="721569" y="1686123"/>
                </a:cubicBezTo>
                <a:cubicBezTo>
                  <a:pt x="635706" y="1516940"/>
                  <a:pt x="623975" y="1390303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Yes, they can.</a:t>
            </a:r>
          </a:p>
        </p:txBody>
      </p:sp>
    </p:spTree>
    <p:extLst>
      <p:ext uri="{BB962C8B-B14F-4D97-AF65-F5344CB8AC3E}">
        <p14:creationId xmlns:p14="http://schemas.microsoft.com/office/powerpoint/2010/main" val="249395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8884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9965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60622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67302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66382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572276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947" y="699362"/>
            <a:ext cx="4012055" cy="5636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677755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12A07F-6730-ED44-576C-9D40C4761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177"/>
            <a:ext cx="11728340" cy="617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AD7E3F7-1CD3-DCF3-D56E-8287DA99B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76" y="3075443"/>
            <a:ext cx="3519150" cy="1823793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06F84A2-4321-9A4B-AAD8-2C3B4493B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76" y="3095836"/>
            <a:ext cx="3822700" cy="1803400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AE7DCB8F-5A74-B7F1-7DE1-FC89B0C98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997" y="1746808"/>
            <a:ext cx="8011545" cy="3711017"/>
          </a:xfrm>
          <a:prstGeom prst="rect">
            <a:avLst/>
          </a:prstGeom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1BAF125-50BF-A889-C497-2A5B5F87E3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76"/>
          <a:stretch/>
        </p:blipFill>
        <p:spPr>
          <a:xfrm>
            <a:off x="147203" y="3050042"/>
            <a:ext cx="3794846" cy="1894987"/>
          </a:xfrm>
          <a:prstGeom prst="rect">
            <a:avLst/>
          </a:prstGeom>
        </p:spPr>
      </p:pic>
      <p:pic>
        <p:nvPicPr>
          <p:cNvPr id="13" name="Picture 1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8DCEFDC-A69F-4987-EE0E-BFC609357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6305550" y="2133950"/>
            <a:ext cx="538163" cy="61615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976D77AA-F591-7B4A-8866-629C03B09B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8543176" y="2337018"/>
            <a:ext cx="413090" cy="413090"/>
          </a:xfrm>
          <a:prstGeom prst="rect">
            <a:avLst/>
          </a:prstGeom>
        </p:spPr>
      </p:pic>
      <p:pic>
        <p:nvPicPr>
          <p:cNvPr id="17" name="Picture 16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E59F5F8-E731-1CE7-EB5E-66F1AA3E4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0655729" y="2169714"/>
            <a:ext cx="538163" cy="6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3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644A50-4647-095E-477A-95A1BCB7B262}"/>
              </a:ext>
            </a:extLst>
          </p:cNvPr>
          <p:cNvSpPr txBox="1"/>
          <p:nvPr/>
        </p:nvSpPr>
        <p:spPr>
          <a:xfrm>
            <a:off x="0" y="41359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15</a:t>
            </a:r>
          </a:p>
        </p:txBody>
      </p:sp>
      <p:pic>
        <p:nvPicPr>
          <p:cNvPr id="5" name="Picture 4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0D113C55-FFEE-31B3-9C8A-913853772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963" y="336026"/>
            <a:ext cx="37592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able&#10;&#10;Description automatically generated with medium confidence">
            <a:extLst>
              <a:ext uri="{FF2B5EF4-FFF2-40B4-BE49-F238E27FC236}">
                <a16:creationId xmlns:a16="http://schemas.microsoft.com/office/drawing/2014/main" id="{BE0C3F5C-80BF-6F9C-B15B-00DB8DB85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75" y="1643063"/>
            <a:ext cx="11490650" cy="40456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87308E-7A22-4CD7-1ACF-6F47566EC762}"/>
              </a:ext>
            </a:extLst>
          </p:cNvPr>
          <p:cNvSpPr txBox="1"/>
          <p:nvPr/>
        </p:nvSpPr>
        <p:spPr>
          <a:xfrm>
            <a:off x="4975761" y="3942608"/>
            <a:ext cx="89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Can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7FE618-30B4-B3F1-B38C-27D1711F01F8}"/>
              </a:ext>
            </a:extLst>
          </p:cNvPr>
          <p:cNvSpPr txBox="1"/>
          <p:nvPr/>
        </p:nvSpPr>
        <p:spPr>
          <a:xfrm>
            <a:off x="9424375" y="3942607"/>
            <a:ext cx="116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swim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F0BFD9-72C3-A0CC-D0C5-505985C0B049}"/>
              </a:ext>
            </a:extLst>
          </p:cNvPr>
          <p:cNvSpPr txBox="1"/>
          <p:nvPr/>
        </p:nvSpPr>
        <p:spPr>
          <a:xfrm>
            <a:off x="5870558" y="4492489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VN" sz="3600" dirty="0">
                <a:solidFill>
                  <a:srgbClr val="FF0000"/>
                </a:solidFill>
              </a:rPr>
              <a:t>hey can</a:t>
            </a:r>
          </a:p>
        </p:txBody>
      </p:sp>
    </p:spTree>
    <p:extLst>
      <p:ext uri="{BB962C8B-B14F-4D97-AF65-F5344CB8AC3E}">
        <p14:creationId xmlns:p14="http://schemas.microsoft.com/office/powerpoint/2010/main" val="264378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644A50-4647-095E-477A-95A1BCB7B262}"/>
              </a:ext>
            </a:extLst>
          </p:cNvPr>
          <p:cNvSpPr txBox="1"/>
          <p:nvPr/>
        </p:nvSpPr>
        <p:spPr>
          <a:xfrm>
            <a:off x="0" y="41359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15</a:t>
            </a:r>
          </a:p>
        </p:txBody>
      </p:sp>
      <p:pic>
        <p:nvPicPr>
          <p:cNvPr id="5" name="Picture 4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0D113C55-FFEE-31B3-9C8A-913853772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963" y="336026"/>
            <a:ext cx="37592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chart&#10;&#10;Description automatically generated">
            <a:extLst>
              <a:ext uri="{FF2B5EF4-FFF2-40B4-BE49-F238E27FC236}">
                <a16:creationId xmlns:a16="http://schemas.microsoft.com/office/drawing/2014/main" id="{B850B4CA-140F-9073-2FFD-DCA621253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87" y="1657351"/>
            <a:ext cx="11321862" cy="3986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EAB1F-274E-8974-10FE-2DCA0791BE9A}"/>
              </a:ext>
            </a:extLst>
          </p:cNvPr>
          <p:cNvSpPr txBox="1"/>
          <p:nvPr/>
        </p:nvSpPr>
        <p:spPr>
          <a:xfrm>
            <a:off x="6305797" y="1840676"/>
            <a:ext cx="15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Bill run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66049-AD04-4F5B-0EDB-EE0CA20497BD}"/>
              </a:ext>
            </a:extLst>
          </p:cNvPr>
          <p:cNvSpPr txBox="1"/>
          <p:nvPr/>
        </p:nvSpPr>
        <p:spPr>
          <a:xfrm>
            <a:off x="5522963" y="2487007"/>
            <a:ext cx="726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F618E3-A1C5-EB44-E1F2-EB77A4942C44}"/>
              </a:ext>
            </a:extLst>
          </p:cNvPr>
          <p:cNvSpPr txBox="1"/>
          <p:nvPr/>
        </p:nvSpPr>
        <p:spPr>
          <a:xfrm>
            <a:off x="7808131" y="2487006"/>
            <a:ext cx="1108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VN" sz="3600" dirty="0">
                <a:solidFill>
                  <a:srgbClr val="FF0000"/>
                </a:solidFill>
              </a:rPr>
              <a:t>an’t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205B8D-7E25-0B82-F255-A3F3A4B7C48D}"/>
              </a:ext>
            </a:extLst>
          </p:cNvPr>
          <p:cNvSpPr txBox="1"/>
          <p:nvPr/>
        </p:nvSpPr>
        <p:spPr>
          <a:xfrm>
            <a:off x="5522963" y="3800873"/>
            <a:ext cx="41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Can Lucy climb a tree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7ACEAD-77A8-2617-B3E6-4ACDFB80366A}"/>
              </a:ext>
            </a:extLst>
          </p:cNvPr>
          <p:cNvSpPr txBox="1"/>
          <p:nvPr/>
        </p:nvSpPr>
        <p:spPr>
          <a:xfrm>
            <a:off x="5386612" y="4485838"/>
            <a:ext cx="786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B794B3-AA19-61B8-5A3D-88F1655EB4DF}"/>
              </a:ext>
            </a:extLst>
          </p:cNvPr>
          <p:cNvSpPr txBox="1"/>
          <p:nvPr/>
        </p:nvSpPr>
        <p:spPr>
          <a:xfrm>
            <a:off x="8253350" y="4491393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7000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644A50-4647-095E-477A-95A1BCB7B262}"/>
              </a:ext>
            </a:extLst>
          </p:cNvPr>
          <p:cNvSpPr txBox="1"/>
          <p:nvPr/>
        </p:nvSpPr>
        <p:spPr>
          <a:xfrm>
            <a:off x="0" y="41359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15</a:t>
            </a:r>
          </a:p>
        </p:txBody>
      </p:sp>
      <p:pic>
        <p:nvPicPr>
          <p:cNvPr id="5" name="Picture 4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0D113C55-FFEE-31B3-9C8A-913853772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963" y="336026"/>
            <a:ext cx="37592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18B7B224-F6BD-0F5F-3ABA-06F564560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67" y="1714500"/>
            <a:ext cx="11403025" cy="40147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CAB52C-C4E9-5BD9-916C-FA6F5CD1952F}"/>
              </a:ext>
            </a:extLst>
          </p:cNvPr>
          <p:cNvSpPr txBox="1"/>
          <p:nvPr/>
        </p:nvSpPr>
        <p:spPr>
          <a:xfrm>
            <a:off x="5618163" y="1983180"/>
            <a:ext cx="3216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Can your dad fly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F2B52-5A76-9775-F149-A5A0DC57E4EB}"/>
              </a:ext>
            </a:extLst>
          </p:cNvPr>
          <p:cNvSpPr txBox="1"/>
          <p:nvPr/>
        </p:nvSpPr>
        <p:spPr>
          <a:xfrm>
            <a:off x="5618163" y="2575025"/>
            <a:ext cx="2437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No, he can’t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5DFD0-DEB6-9A06-47B1-4ED6170E27DE}"/>
              </a:ext>
            </a:extLst>
          </p:cNvPr>
          <p:cNvSpPr txBox="1"/>
          <p:nvPr/>
        </p:nvSpPr>
        <p:spPr>
          <a:xfrm>
            <a:off x="5830785" y="4013860"/>
            <a:ext cx="2519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Can you hop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C466E2-F455-C3D1-9B0F-1BDE6FD82EAF}"/>
              </a:ext>
            </a:extLst>
          </p:cNvPr>
          <p:cNvSpPr txBox="1"/>
          <p:nvPr/>
        </p:nvSpPr>
        <p:spPr>
          <a:xfrm>
            <a:off x="6078700" y="4548408"/>
            <a:ext cx="1882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Yes, I can</a:t>
            </a:r>
          </a:p>
        </p:txBody>
      </p:sp>
    </p:spTree>
    <p:extLst>
      <p:ext uri="{BB962C8B-B14F-4D97-AF65-F5344CB8AC3E}">
        <p14:creationId xmlns:p14="http://schemas.microsoft.com/office/powerpoint/2010/main" val="11348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hop,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fly,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jump (rope),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swim,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run,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climb (a tree)</a:t>
            </a:r>
            <a:endParaRPr lang="en-VN" sz="20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Can Tom and Ben swim?</a:t>
            </a:r>
            <a:endParaRPr lang="en-VN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Yes, they can./ No, they can’t.</a:t>
            </a:r>
            <a:endParaRPr lang="en-VN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Can you you jump rope?</a:t>
            </a:r>
            <a:endParaRPr lang="en-VN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Yes, we can./ No, we can't</a:t>
            </a:r>
            <a:r>
              <a:rPr lang="en-VN" sz="36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20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11)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26 </a:t>
            </a:r>
            <a:r>
              <a:rPr lang="en-US" sz="3600" i="1">
                <a:solidFill>
                  <a:srgbClr val="0070C0"/>
                </a:solidFill>
              </a:rPr>
              <a:t>SB)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ask and answer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what others can or can't do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VN" sz="32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hop, fly, jump (rope), swim, run, climb (a tree)</a:t>
            </a:r>
            <a:r>
              <a:rPr lang="en-VN" sz="5400" dirty="0">
                <a:solidFill>
                  <a:srgbClr val="00B050"/>
                </a:solidFill>
                <a:effectLst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lang="en-VN" sz="32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Can Tom and Ben swim?</a:t>
            </a:r>
            <a:endParaRPr lang="en-VN" sz="32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VN" sz="32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  - Yes, they can./ No, they can't.</a:t>
            </a:r>
            <a:endParaRPr lang="en-VN" sz="32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VN" sz="32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</a:t>
            </a:r>
            <a:r>
              <a:rPr lang="en-VN" sz="3200" i="1" dirty="0">
                <a:solidFill>
                  <a:srgbClr val="00B050"/>
                </a:solidFill>
                <a:ea typeface="Times New Roman" panose="02020603050405020304" pitchFamily="18" charset="0"/>
              </a:rPr>
              <a:t>            </a:t>
            </a:r>
            <a:r>
              <a:rPr lang="en-VN" sz="32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Can you you jump rope?</a:t>
            </a:r>
            <a:endParaRPr lang="en-VN" sz="32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VN" sz="32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  - Yes, we can./ No, we can't.</a:t>
            </a:r>
            <a:endParaRPr lang="en-VN" sz="18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1BA30A1-C680-5CBB-3614-8BF57CFF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3881"/>
            <a:ext cx="12192000" cy="250757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842CCEB-A779-7B18-403C-2A9BCB8EF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14" y="939140"/>
            <a:ext cx="3136900" cy="952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987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2.2.mp4">
            <a:hlinkClick r:id="" action="ppaction://media"/>
            <a:extLst>
              <a:ext uri="{FF2B5EF4-FFF2-40B4-BE49-F238E27FC236}">
                <a16:creationId xmlns:a16="http://schemas.microsoft.com/office/drawing/2014/main" id="{916C8095-ED16-8813-187A-FB314E6FBC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5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482F838-F7AD-40E1-92D0-D78E8B354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918" y="1269078"/>
            <a:ext cx="50497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altLang="en-US" sz="8000" dirty="0">
                <a:solidFill>
                  <a:srgbClr val="7030A0"/>
                </a:solidFill>
                <a:latin typeface="Impact" panose="020B0806030902050204" pitchFamily="34" charset="0"/>
              </a:rPr>
              <a:t>can</a:t>
            </a:r>
            <a:r>
              <a:rPr lang="pt-PT" altLang="en-US" sz="80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pt-PT" altLang="en-US" sz="8000" dirty="0" err="1">
                <a:solidFill>
                  <a:srgbClr val="FF0000"/>
                </a:solidFill>
                <a:latin typeface="Impact" panose="020B0806030902050204" pitchFamily="34" charset="0"/>
              </a:rPr>
              <a:t>or</a:t>
            </a:r>
            <a:r>
              <a:rPr lang="pt-PT" altLang="en-US" sz="80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pt-PT" altLang="en-US" sz="8000" dirty="0" err="1">
                <a:solidFill>
                  <a:srgbClr val="00B0F0"/>
                </a:solidFill>
                <a:latin typeface="Impact" panose="020B0806030902050204" pitchFamily="34" charset="0"/>
              </a:rPr>
              <a:t>can’t</a:t>
            </a:r>
            <a:endParaRPr lang="pt-PT" altLang="en-US" sz="8000" dirty="0">
              <a:solidFill>
                <a:srgbClr val="00B0F0"/>
              </a:solidFill>
              <a:latin typeface="Impact" panose="020B080603090205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9A183ED-038F-4F35-9887-2AD38492F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186877"/>
            <a:ext cx="2760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altLang="en-US" sz="7200" dirty="0">
                <a:solidFill>
                  <a:srgbClr val="FF0000"/>
                </a:solidFill>
                <a:latin typeface="Berlin Sans FB Demi" panose="020E0802020502020306" pitchFamily="34" charset="0"/>
              </a:rPr>
              <a:t>GAME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C8F93-5A52-5472-999F-AC4E82F58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71800" y="777240"/>
            <a:ext cx="4274820" cy="4274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58E89C66-00EB-47A4-A945-96EF05769BA5}"/>
              </a:ext>
            </a:extLst>
          </p:cNvPr>
          <p:cNvSpPr/>
          <p:nvPr/>
        </p:nvSpPr>
        <p:spPr>
          <a:xfrm>
            <a:off x="6907780" y="3345873"/>
            <a:ext cx="2729345" cy="1475508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0F1746-2F5A-45FE-969D-45C4D0410230}"/>
              </a:ext>
            </a:extLst>
          </p:cNvPr>
          <p:cNvSpPr/>
          <p:nvPr/>
        </p:nvSpPr>
        <p:spPr>
          <a:xfrm>
            <a:off x="593231" y="2257870"/>
            <a:ext cx="7961754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No, I ________.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DCF591B4-796F-4D33-890C-ADD7530DF96F}"/>
              </a:ext>
            </a:extLst>
          </p:cNvPr>
          <p:cNvSpPr/>
          <p:nvPr/>
        </p:nvSpPr>
        <p:spPr>
          <a:xfrm>
            <a:off x="3233390" y="3345873"/>
            <a:ext cx="2682501" cy="1378527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88E8F1-99A3-45B0-907D-CA5714EA556A}"/>
              </a:ext>
            </a:extLst>
          </p:cNvPr>
          <p:cNvSpPr/>
          <p:nvPr/>
        </p:nvSpPr>
        <p:spPr>
          <a:xfrm>
            <a:off x="4068969" y="3567765"/>
            <a:ext cx="1010278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can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9C87C9-4804-4E51-A473-928BEDD55629}"/>
              </a:ext>
            </a:extLst>
          </p:cNvPr>
          <p:cNvSpPr/>
          <p:nvPr/>
        </p:nvSpPr>
        <p:spPr>
          <a:xfrm>
            <a:off x="7638464" y="3657341"/>
            <a:ext cx="126797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can’t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D5A317-52AC-4251-BEA8-4A6803F45F69}"/>
              </a:ext>
            </a:extLst>
          </p:cNvPr>
          <p:cNvSpPr/>
          <p:nvPr/>
        </p:nvSpPr>
        <p:spPr>
          <a:xfrm rot="753167">
            <a:off x="8461261" y="427864"/>
            <a:ext cx="2284412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42 -0.08819 C -0.09388 -0.09768 -0.14922 -0.10694 -0.1875 -0.12222 C -0.22579 -0.13727 -0.25586 -0.16643 -0.26862 -0.1794 C -0.28138 -0.19259 -0.27292 -0.19653 -0.26433 -0.2004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342</Words>
  <Application>Microsoft Office PowerPoint</Application>
  <PresentationFormat>Widescreen</PresentationFormat>
  <Paragraphs>91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Berlin Sans FB Demi</vt:lpstr>
      <vt:lpstr>Calibri</vt:lpstr>
      <vt:lpstr>Calibri Light</vt:lpstr>
      <vt:lpstr>Forte</vt:lpstr>
      <vt:lpstr>Impact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Rieu Phan Van</cp:lastModifiedBy>
  <cp:revision>31</cp:revision>
  <dcterms:created xsi:type="dcterms:W3CDTF">2023-02-01T03:04:27Z</dcterms:created>
  <dcterms:modified xsi:type="dcterms:W3CDTF">2023-03-21T15:48:11Z</dcterms:modified>
</cp:coreProperties>
</file>