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2"/>
  </p:notesMasterIdLst>
  <p:sldIdLst>
    <p:sldId id="337" r:id="rId2"/>
    <p:sldId id="338" r:id="rId3"/>
    <p:sldId id="267" r:id="rId4"/>
    <p:sldId id="268" r:id="rId5"/>
    <p:sldId id="269" r:id="rId6"/>
    <p:sldId id="334" r:id="rId7"/>
    <p:sldId id="335" r:id="rId8"/>
    <p:sldId id="336" r:id="rId9"/>
    <p:sldId id="270" r:id="rId10"/>
    <p:sldId id="271" r:id="rId11"/>
    <p:sldId id="279" r:id="rId12"/>
    <p:sldId id="318" r:id="rId13"/>
    <p:sldId id="280" r:id="rId14"/>
    <p:sldId id="313" r:id="rId15"/>
    <p:sldId id="322" r:id="rId16"/>
    <p:sldId id="287" r:id="rId17"/>
    <p:sldId id="323" r:id="rId18"/>
    <p:sldId id="285" r:id="rId19"/>
    <p:sldId id="314" r:id="rId20"/>
    <p:sldId id="321" r:id="rId21"/>
    <p:sldId id="284" r:id="rId22"/>
    <p:sldId id="316" r:id="rId23"/>
    <p:sldId id="291" r:id="rId24"/>
    <p:sldId id="324" r:id="rId25"/>
    <p:sldId id="293" r:id="rId26"/>
    <p:sldId id="320" r:id="rId27"/>
    <p:sldId id="294" r:id="rId28"/>
    <p:sldId id="295" r:id="rId29"/>
    <p:sldId id="296" r:id="rId30"/>
    <p:sldId id="297" r:id="rId3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75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</a:t>
            </a:r>
            <a:r>
              <a:rPr lang="en-US" baseline="0" dirty="0" smtClean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38692" y="-6217"/>
            <a:ext cx="144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66379-9A6A-06CC-231F-97207FA3CD58}"/>
              </a:ext>
            </a:extLst>
          </p:cNvPr>
          <p:cNvSpPr txBox="1"/>
          <p:nvPr/>
        </p:nvSpPr>
        <p:spPr>
          <a:xfrm>
            <a:off x="6412675" y="3123210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2 - PAGE 24</a:t>
            </a:r>
          </a:p>
        </p:txBody>
      </p:sp>
    </p:spTree>
    <p:extLst>
      <p:ext uri="{BB962C8B-B14F-4D97-AF65-F5344CB8AC3E}">
        <p14:creationId xmlns:p14="http://schemas.microsoft.com/office/powerpoint/2010/main" val="36595275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6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6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661DCA-D069-108A-4134-1C0829957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454488"/>
            <a:ext cx="5842000" cy="220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295C0-79C8-F2E3-B35C-575DCB0230A5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ED1A9F-F3E3-5A7A-005C-6A69DE156322}"/>
              </a:ext>
            </a:extLst>
          </p:cNvPr>
          <p:cNvSpPr/>
          <p:nvPr/>
        </p:nvSpPr>
        <p:spPr>
          <a:xfrm>
            <a:off x="346132" y="3414154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ro</a:t>
            </a:r>
            <a:r>
              <a:rPr lang="en-VN" sz="3600" b="1" u="sng" dirty="0"/>
              <a:t>p</a:t>
            </a:r>
            <a:r>
              <a:rPr lang="en-VN" sz="3600" b="1" dirty="0"/>
              <a:t>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995368-10AD-22E3-05D8-08BA84E54D5F}"/>
              </a:ext>
            </a:extLst>
          </p:cNvPr>
          <p:cNvSpPr/>
          <p:nvPr/>
        </p:nvSpPr>
        <p:spPr>
          <a:xfrm>
            <a:off x="3007986" y="3414153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ho</a:t>
            </a:r>
            <a:r>
              <a:rPr lang="en-VN" sz="3600" b="1" u="sng" dirty="0"/>
              <a:t>p</a:t>
            </a:r>
            <a:endParaRPr lang="en-VN" sz="36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17DEF7-5B5A-47F0-10AC-498C056B5D29}"/>
              </a:ext>
            </a:extLst>
          </p:cNvPr>
          <p:cNvSpPr/>
          <p:nvPr/>
        </p:nvSpPr>
        <p:spPr>
          <a:xfrm>
            <a:off x="5875534" y="3414153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u="sng" dirty="0"/>
              <a:t>B</a:t>
            </a:r>
            <a:r>
              <a:rPr lang="en-VN" sz="3600" b="1" dirty="0"/>
              <a:t>en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E1F14E-F557-DA66-0955-15AC0ABAF1F1}"/>
              </a:ext>
            </a:extLst>
          </p:cNvPr>
          <p:cNvSpPr/>
          <p:nvPr/>
        </p:nvSpPr>
        <p:spPr>
          <a:xfrm>
            <a:off x="8743083" y="3428999"/>
            <a:ext cx="2241591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key</a:t>
            </a:r>
            <a:r>
              <a:rPr lang="en-VN" sz="3600" b="1" u="sng" dirty="0"/>
              <a:t>b</a:t>
            </a:r>
            <a:r>
              <a:rPr lang="en-VN" sz="3600" b="1" dirty="0"/>
              <a:t>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06A9F-3D09-CFAE-F383-7990DA8372AC}"/>
              </a:ext>
            </a:extLst>
          </p:cNvPr>
          <p:cNvSpPr/>
          <p:nvPr/>
        </p:nvSpPr>
        <p:spPr>
          <a:xfrm>
            <a:off x="1353787" y="4904509"/>
            <a:ext cx="973777" cy="7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3486D-80AF-1F0B-0025-7F202CC5B1A2}"/>
              </a:ext>
            </a:extLst>
          </p:cNvPr>
          <p:cNvSpPr/>
          <p:nvPr/>
        </p:nvSpPr>
        <p:spPr>
          <a:xfrm>
            <a:off x="437490" y="4892633"/>
            <a:ext cx="15566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roʊp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5DFA1-925F-6BC6-8D1E-F2493A556E36}"/>
              </a:ext>
            </a:extLst>
          </p:cNvPr>
          <p:cNvSpPr/>
          <p:nvPr/>
        </p:nvSpPr>
        <p:spPr>
          <a:xfrm>
            <a:off x="3103255" y="4843151"/>
            <a:ext cx="13845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dirty="0" err="1">
                <a:effectLst/>
              </a:rPr>
              <a:t>hɑːp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C12FF7-E3FC-6154-731E-D37DCB053127}"/>
              </a:ext>
            </a:extLst>
          </p:cNvPr>
          <p:cNvSpPr/>
          <p:nvPr/>
        </p:nvSpPr>
        <p:spPr>
          <a:xfrm>
            <a:off x="6188065" y="4890651"/>
            <a:ext cx="13845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ben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9AECA-E182-65B3-00CE-A94B24F1563F}"/>
              </a:ext>
            </a:extLst>
          </p:cNvPr>
          <p:cNvSpPr/>
          <p:nvPr/>
        </p:nvSpPr>
        <p:spPr>
          <a:xfrm>
            <a:off x="8743083" y="4866901"/>
            <a:ext cx="2359358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dirty="0">
                <a:effectLst/>
                <a:latin typeface="ArialMT"/>
              </a:rPr>
              <a:t>ˈ</a:t>
            </a:r>
            <a:r>
              <a:rPr lang="en-US" sz="2800" dirty="0" err="1">
                <a:effectLst/>
                <a:latin typeface="ArialMT"/>
              </a:rPr>
              <a:t>kiːbɔːrd</a:t>
            </a:r>
            <a:r>
              <a:rPr lang="en-US" sz="2800" dirty="0">
                <a:effectLst/>
                <a:latin typeface="ArialMT"/>
              </a:rPr>
              <a:t> 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pic>
        <p:nvPicPr>
          <p:cNvPr id="15" name="CD1 TRACK 35.mp3">
            <a:hlinkClick r:id="" action="ppaction://media"/>
            <a:extLst>
              <a:ext uri="{FF2B5EF4-FFF2-40B4-BE49-F238E27FC236}">
                <a16:creationId xmlns:a16="http://schemas.microsoft.com/office/drawing/2014/main" id="{70592B6F-1237-E3EB-E336-696674BA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0250" y="7465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842CCEB-A779-7B18-403C-2A9BCB8E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" y="939140"/>
            <a:ext cx="3136900" cy="952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2.mp4">
            <a:hlinkClick r:id="" action="ppaction://media"/>
            <a:extLst>
              <a:ext uri="{FF2B5EF4-FFF2-40B4-BE49-F238E27FC236}">
                <a16:creationId xmlns:a16="http://schemas.microsoft.com/office/drawing/2014/main" id="{916C8095-ED16-8813-187A-FB314E6FB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playing in a park&#10;&#10;Description automatically generated with medium confidence">
            <a:extLst>
              <a:ext uri="{FF2B5EF4-FFF2-40B4-BE49-F238E27FC236}">
                <a16:creationId xmlns:a16="http://schemas.microsoft.com/office/drawing/2014/main" id="{CACC61C5-B6B6-47EF-7438-0673AF52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40" y="978854"/>
            <a:ext cx="4653629" cy="536575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1CDFAA-20DA-0C1D-BF27-E910014D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19" y="1220788"/>
            <a:ext cx="4698874" cy="51238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211A1F-BD9C-4E69-B177-02166A79B97E}"/>
              </a:ext>
            </a:extLst>
          </p:cNvPr>
          <p:cNvSpPr/>
          <p:nvPr/>
        </p:nvSpPr>
        <p:spPr>
          <a:xfrm>
            <a:off x="1377538" y="213756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Who can you see?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2B966B-0BE3-C70C-E48A-C0C4AAEDA7EC}"/>
              </a:ext>
            </a:extLst>
          </p:cNvPr>
          <p:cNvSpPr/>
          <p:nvPr/>
        </p:nvSpPr>
        <p:spPr>
          <a:xfrm>
            <a:off x="1377538" y="213756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is Lucy doing?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87A910-74E5-5E07-7AEB-0E268A08DBBC}"/>
              </a:ext>
            </a:extLst>
          </p:cNvPr>
          <p:cNvSpPr/>
          <p:nvPr/>
        </p:nvSpPr>
        <p:spPr>
          <a:xfrm>
            <a:off x="1132470" y="213756"/>
            <a:ext cx="5957100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are the children doing? 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playing in a park&#10;&#10;Description automatically generated with medium confidence">
            <a:extLst>
              <a:ext uri="{FF2B5EF4-FFF2-40B4-BE49-F238E27FC236}">
                <a16:creationId xmlns:a16="http://schemas.microsoft.com/office/drawing/2014/main" id="{CACC61C5-B6B6-47EF-7438-0673AF52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40" y="978854"/>
            <a:ext cx="4653629" cy="536575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E9AC36-809B-252A-04D2-1826C4857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660" y="0"/>
            <a:ext cx="5943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1CDFAA-20DA-0C1D-BF27-E910014D0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819" y="1220788"/>
            <a:ext cx="4698874" cy="5123816"/>
          </a:xfrm>
          <a:prstGeom prst="rect">
            <a:avLst/>
          </a:prstGeom>
        </p:spPr>
      </p:pic>
      <p:pic>
        <p:nvPicPr>
          <p:cNvPr id="2" name="CD1 TRACK 37.mp3">
            <a:hlinkClick r:id="" action="ppaction://media"/>
            <a:extLst>
              <a:ext uri="{FF2B5EF4-FFF2-40B4-BE49-F238E27FC236}">
                <a16:creationId xmlns:a16="http://schemas.microsoft.com/office/drawing/2014/main" id="{B6F2424A-FE55-8D45-9744-25D90085E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3456" y="1987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8" y="190344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300066" y="3082212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303175" y="433563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15618" y="560770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18728" y="78688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208" y="534359"/>
            <a:ext cx="4084447" cy="5782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297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DD40C7F-ADC6-91C8-99F5-AE277B7F1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5665787" cy="5758064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C847FB4-B0A6-44C3-E51D-A87F09630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787" y="1309156"/>
            <a:ext cx="5703374" cy="5591908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E6781C6-660A-688B-A1A8-5B4064C23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87" y="381000"/>
            <a:ext cx="5511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38.mp3">
            <a:hlinkClick r:id="" action="ppaction://media"/>
            <a:extLst>
              <a:ext uri="{FF2B5EF4-FFF2-40B4-BE49-F238E27FC236}">
                <a16:creationId xmlns:a16="http://schemas.microsoft.com/office/drawing/2014/main" id="{FC2940AE-721A-7BFC-8B9F-21CB2D6F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2114" y="31535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AC34F-C74D-6C84-6991-D783DD1B54BA}"/>
              </a:ext>
            </a:extLst>
          </p:cNvPr>
          <p:cNvSpPr txBox="1"/>
          <p:nvPr/>
        </p:nvSpPr>
        <p:spPr>
          <a:xfrm>
            <a:off x="1457882" y="5967412"/>
            <a:ext cx="1999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Yes, I can.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A3291-9185-5457-4599-043D9A2362C6}"/>
              </a:ext>
            </a:extLst>
          </p:cNvPr>
          <p:cNvSpPr txBox="1"/>
          <p:nvPr/>
        </p:nvSpPr>
        <p:spPr>
          <a:xfrm>
            <a:off x="7268132" y="2405062"/>
            <a:ext cx="255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No, he can’t.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6385D-26B3-FA43-C39E-389601E400A1}"/>
              </a:ext>
            </a:extLst>
          </p:cNvPr>
          <p:cNvSpPr txBox="1"/>
          <p:nvPr/>
        </p:nvSpPr>
        <p:spPr>
          <a:xfrm>
            <a:off x="7725332" y="4902513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fly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1 TRACK 38.mp3">
            <a:hlinkClick r:id="" action="ppaction://media"/>
            <a:extLst>
              <a:ext uri="{FF2B5EF4-FFF2-40B4-BE49-F238E27FC236}">
                <a16:creationId xmlns:a16="http://schemas.microsoft.com/office/drawing/2014/main" id="{FC2940AE-721A-7BFC-8B9F-21CB2D6F5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555" end="7900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3787" y="280283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1 TRACK 38.mp3">
            <a:hlinkClick r:id="" action="ppaction://media"/>
            <a:extLst>
              <a:ext uri="{FF2B5EF4-FFF2-40B4-BE49-F238E27FC236}">
                <a16:creationId xmlns:a16="http://schemas.microsoft.com/office/drawing/2014/main" id="{FC2940AE-721A-7BFC-8B9F-21CB2D6F5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225" end="5148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3787" y="580094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38.mp3">
            <a:hlinkClick r:id="" action="ppaction://media"/>
            <a:extLst>
              <a:ext uri="{FF2B5EF4-FFF2-40B4-BE49-F238E27FC236}">
                <a16:creationId xmlns:a16="http://schemas.microsoft.com/office/drawing/2014/main" id="{FC2940AE-721A-7BFC-8B9F-21CB2D6F5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006" end="2740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0572" y="240506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38.mp3">
            <a:hlinkClick r:id="" action="ppaction://media"/>
            <a:extLst>
              <a:ext uri="{FF2B5EF4-FFF2-40B4-BE49-F238E27FC236}">
                <a16:creationId xmlns:a16="http://schemas.microsoft.com/office/drawing/2014/main" id="{FC2940AE-721A-7BFC-8B9F-21CB2D6F5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6873" end="2673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0572" y="528194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10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3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DD40C7F-ADC6-91C8-99F5-AE277B7F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936"/>
            <a:ext cx="5665787" cy="5758064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C847FB4-B0A6-44C3-E51D-A87F0963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787" y="1266092"/>
            <a:ext cx="5703374" cy="559190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279EDB2-C687-E5E2-D976-1F056DA648C3}"/>
              </a:ext>
            </a:extLst>
          </p:cNvPr>
          <p:cNvSpPr/>
          <p:nvPr/>
        </p:nvSpPr>
        <p:spPr>
          <a:xfrm>
            <a:off x="1511608" y="138035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</p:spTree>
    <p:extLst>
      <p:ext uri="{BB962C8B-B14F-4D97-AF65-F5344CB8AC3E}">
        <p14:creationId xmlns:p14="http://schemas.microsoft.com/office/powerpoint/2010/main" val="841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E39F0-0824-2F23-86E6-B5CF7E11D1BF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4" name="Picture 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460970B-38A9-BBDD-D8E6-5F842AA9C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841" y="436393"/>
            <a:ext cx="48260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9E161-2281-26CC-86D2-434C6028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3186"/>
            <a:ext cx="12191130" cy="2933204"/>
          </a:xfrm>
          <a:prstGeom prst="rect">
            <a:avLst/>
          </a:prstGeom>
        </p:spPr>
      </p:pic>
      <p:pic>
        <p:nvPicPr>
          <p:cNvPr id="3" name="CD1 TRACK 08.mp3">
            <a:hlinkClick r:id="" action="ppaction://media"/>
            <a:extLst>
              <a:ext uri="{FF2B5EF4-FFF2-40B4-BE49-F238E27FC236}">
                <a16:creationId xmlns:a16="http://schemas.microsoft.com/office/drawing/2014/main" id="{92FBC52C-CC88-6AC2-8883-6B4E2BFD1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540" y="37289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BC8D1-CFDF-4177-9652-D2FBDEA0EFED}"/>
              </a:ext>
            </a:extLst>
          </p:cNvPr>
          <p:cNvSpPr txBox="1"/>
          <p:nvPr/>
        </p:nvSpPr>
        <p:spPr>
          <a:xfrm>
            <a:off x="10592791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3B4E7-DFFC-CF6B-149C-71D821872C1E}"/>
              </a:ext>
            </a:extLst>
          </p:cNvPr>
          <p:cNvSpPr txBox="1"/>
          <p:nvPr/>
        </p:nvSpPr>
        <p:spPr>
          <a:xfrm>
            <a:off x="1180505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17796-33CB-64EF-419F-530D51025F3D}"/>
              </a:ext>
            </a:extLst>
          </p:cNvPr>
          <p:cNvSpPr txBox="1"/>
          <p:nvPr/>
        </p:nvSpPr>
        <p:spPr>
          <a:xfrm>
            <a:off x="4310743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65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/p/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/b/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</a:rPr>
              <a:t>Can Lucy hop?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</a:rPr>
              <a:t>- Yes, she can./ No, she can't.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 smtClean="0">
                <a:solidFill>
                  <a:srgbClr val="0070C0"/>
                </a:solidFill>
              </a:rPr>
              <a:t>(Page 11)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25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sounds and practice the conversations. </a:t>
            </a:r>
            <a:endParaRPr lang="en-VN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hop, fly, rope, Ben, keyboard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   - Yes, she can./ No, she can't.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EF074-972E-258D-5FAE-48678F60653D}"/>
              </a:ext>
            </a:extLst>
          </p:cNvPr>
          <p:cNvSpPr/>
          <p:nvPr/>
        </p:nvSpPr>
        <p:spPr>
          <a:xfrm>
            <a:off x="1671639" y="1271587"/>
            <a:ext cx="9315450" cy="3443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70C0"/>
                </a:solidFill>
              </a:rPr>
              <a:t>Look, ask and answer!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292</Words>
  <Application>Microsoft Office PowerPoint</Application>
  <PresentationFormat>Widescreen</PresentationFormat>
  <Paragraphs>74</Paragraphs>
  <Slides>30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ArialMT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33</cp:revision>
  <dcterms:created xsi:type="dcterms:W3CDTF">2023-02-01T03:04:27Z</dcterms:created>
  <dcterms:modified xsi:type="dcterms:W3CDTF">2023-03-21T15:46:02Z</dcterms:modified>
</cp:coreProperties>
</file>