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7"/>
  </p:notesMasterIdLst>
  <p:sldIdLst>
    <p:sldId id="347" r:id="rId2"/>
    <p:sldId id="348" r:id="rId3"/>
    <p:sldId id="267" r:id="rId4"/>
    <p:sldId id="268" r:id="rId5"/>
    <p:sldId id="313" r:id="rId6"/>
    <p:sldId id="332" r:id="rId7"/>
    <p:sldId id="270" r:id="rId8"/>
    <p:sldId id="282" r:id="rId9"/>
    <p:sldId id="344" r:id="rId10"/>
    <p:sldId id="345" r:id="rId11"/>
    <p:sldId id="346" r:id="rId12"/>
    <p:sldId id="322" r:id="rId13"/>
    <p:sldId id="279" r:id="rId14"/>
    <p:sldId id="318" r:id="rId15"/>
    <p:sldId id="333" r:id="rId16"/>
    <p:sldId id="334" r:id="rId17"/>
    <p:sldId id="337" r:id="rId18"/>
    <p:sldId id="335" r:id="rId19"/>
    <p:sldId id="338" r:id="rId20"/>
    <p:sldId id="319" r:id="rId21"/>
    <p:sldId id="339" r:id="rId22"/>
    <p:sldId id="340" r:id="rId23"/>
    <p:sldId id="284" r:id="rId24"/>
    <p:sldId id="320" r:id="rId25"/>
    <p:sldId id="341" r:id="rId26"/>
    <p:sldId id="342" r:id="rId27"/>
    <p:sldId id="343" r:id="rId28"/>
    <p:sldId id="276" r:id="rId29"/>
    <p:sldId id="277" r:id="rId30"/>
    <p:sldId id="293" r:id="rId31"/>
    <p:sldId id="321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19/03/2023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72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 I can do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91" r:id="rId23"/>
    <p:sldLayoutId id="2147483692" r:id="rId24"/>
    <p:sldLayoutId id="2147483693" r:id="rId25"/>
    <p:sldLayoutId id="2147483698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ouse-cursor-click-png/download/624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E4A54A-C2D6-BED2-2C06-6D39956F976C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>
                <a:solidFill>
                  <a:srgbClr val="00B050"/>
                </a:solidFill>
              </a:rPr>
              <a:t>LESSON 1.3 </a:t>
            </a:r>
            <a:r>
              <a:rPr lang="en-VN" sz="3600" dirty="0">
                <a:solidFill>
                  <a:srgbClr val="00B050"/>
                </a:solidFill>
              </a:rPr>
              <a:t>- </a:t>
            </a:r>
            <a:r>
              <a:rPr lang="en-VN" sz="3600">
                <a:solidFill>
                  <a:srgbClr val="00B050"/>
                </a:solidFill>
              </a:rPr>
              <a:t>PAGE 22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5886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4"/>
            <a:ext cx="2664296" cy="123527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tennis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100138"/>
            <a:ext cx="2664296" cy="11463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soccer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33" y="8478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63" y="40848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businesscard, clipart, vector graphics&#10;&#10;Description automatically generated">
            <a:extLst>
              <a:ext uri="{FF2B5EF4-FFF2-40B4-BE49-F238E27FC236}">
                <a16:creationId xmlns:a16="http://schemas.microsoft.com/office/drawing/2014/main" id="{69CEE3EE-6910-6D61-753C-5DCE37963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639" t="13607" r="39192" b="39948"/>
          <a:stretch/>
        </p:blipFill>
        <p:spPr>
          <a:xfrm>
            <a:off x="2085975" y="2000250"/>
            <a:ext cx="496698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10A5AE1-A954-7A0C-43B5-21EFCB8F1C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09" t="10779" r="10550" b="5076"/>
          <a:stretch/>
        </p:blipFill>
        <p:spPr>
          <a:xfrm>
            <a:off x="2663681" y="1432337"/>
            <a:ext cx="3786717" cy="3911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60096" y="1268760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895082"/>
            <a:ext cx="2808312" cy="116765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soccer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81128"/>
            <a:ext cx="2808312" cy="120531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tennis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717444A-2F02-447F-0375-FF369114C5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80" t="15142" r="75168" b="35862"/>
          <a:stretch/>
        </p:blipFill>
        <p:spPr>
          <a:xfrm>
            <a:off x="2105904" y="1730475"/>
            <a:ext cx="4679754" cy="294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4" y="680616"/>
            <a:ext cx="8608267" cy="5738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21350F7-3EAB-246C-A023-EEA02079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FE00794-9B4B-ECC2-6B7E-B5451C22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98835" y="1617840"/>
            <a:ext cx="5690288" cy="181116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6E50A8F-06DB-2E86-A2DC-C800E4DFF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297"/>
          <a:stretch/>
        </p:blipFill>
        <p:spPr>
          <a:xfrm>
            <a:off x="6202879" y="870194"/>
            <a:ext cx="5676113" cy="46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1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21350F7-3EAB-246C-A023-EEA02079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FE00794-9B4B-ECC2-6B7E-B5451C22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1"/>
          <a:stretch/>
        </p:blipFill>
        <p:spPr>
          <a:xfrm>
            <a:off x="6353299" y="1781300"/>
            <a:ext cx="5432988" cy="181116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6E50A8F-06DB-2E86-A2DC-C800E4DFF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15" r="34975"/>
          <a:stretch/>
        </p:blipFill>
        <p:spPr>
          <a:xfrm>
            <a:off x="558140" y="1660976"/>
            <a:ext cx="5280562" cy="438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6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21350F7-3EAB-246C-A023-EEA02079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6E50A8F-06DB-2E86-A2DC-C800E4DFF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37"/>
          <a:stretch/>
        </p:blipFill>
        <p:spPr>
          <a:xfrm>
            <a:off x="5252042" y="739522"/>
            <a:ext cx="6824071" cy="537895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C82C78-24C5-CED4-5B80-30F513EB160F}"/>
              </a:ext>
            </a:extLst>
          </p:cNvPr>
          <p:cNvSpPr/>
          <p:nvPr/>
        </p:nvSpPr>
        <p:spPr>
          <a:xfrm>
            <a:off x="1175923" y="2573976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cook.</a:t>
            </a:r>
          </a:p>
        </p:txBody>
      </p:sp>
    </p:spTree>
    <p:extLst>
      <p:ext uri="{BB962C8B-B14F-4D97-AF65-F5344CB8AC3E}">
        <p14:creationId xmlns:p14="http://schemas.microsoft.com/office/powerpoint/2010/main" val="32240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5E2B7C1C-1C6B-E541-3593-929F4DCFD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44"/>
          <a:stretch/>
        </p:blipFill>
        <p:spPr>
          <a:xfrm>
            <a:off x="1123343" y="1641473"/>
            <a:ext cx="4873696" cy="419640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2BD220-16B6-6AE0-24A0-8B3EBD1395C3}"/>
              </a:ext>
            </a:extLst>
          </p:cNvPr>
          <p:cNvSpPr/>
          <p:nvPr/>
        </p:nvSpPr>
        <p:spPr>
          <a:xfrm>
            <a:off x="6662323" y="2419597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play tennis.</a:t>
            </a:r>
          </a:p>
        </p:txBody>
      </p:sp>
    </p:spTree>
    <p:extLst>
      <p:ext uri="{BB962C8B-B14F-4D97-AF65-F5344CB8AC3E}">
        <p14:creationId xmlns:p14="http://schemas.microsoft.com/office/powerpoint/2010/main" val="7618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5E2B7C1C-1C6B-E541-3593-929F4DCFD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56" r="33002"/>
          <a:stretch/>
        </p:blipFill>
        <p:spPr>
          <a:xfrm>
            <a:off x="5318530" y="914400"/>
            <a:ext cx="6842216" cy="50588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3FC357-5CBB-07E3-5EA6-A0FEB46465CE}"/>
              </a:ext>
            </a:extLst>
          </p:cNvPr>
          <p:cNvSpPr/>
          <p:nvPr/>
        </p:nvSpPr>
        <p:spPr>
          <a:xfrm>
            <a:off x="1175923" y="2573976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dance.</a:t>
            </a:r>
          </a:p>
        </p:txBody>
      </p:sp>
    </p:spTree>
    <p:extLst>
      <p:ext uri="{BB962C8B-B14F-4D97-AF65-F5344CB8AC3E}">
        <p14:creationId xmlns:p14="http://schemas.microsoft.com/office/powerpoint/2010/main" val="10225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5E2B7C1C-1C6B-E541-3593-929F4DCFD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47"/>
          <a:stretch/>
        </p:blipFill>
        <p:spPr>
          <a:xfrm>
            <a:off x="5662746" y="978526"/>
            <a:ext cx="5595062" cy="480536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E2BB89-557F-30D2-2A31-A1EF3BE3C561}"/>
              </a:ext>
            </a:extLst>
          </p:cNvPr>
          <p:cNvSpPr/>
          <p:nvPr/>
        </p:nvSpPr>
        <p:spPr>
          <a:xfrm>
            <a:off x="1175923" y="2573976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can’t sing.</a:t>
            </a:r>
          </a:p>
        </p:txBody>
      </p:sp>
    </p:spTree>
    <p:extLst>
      <p:ext uri="{BB962C8B-B14F-4D97-AF65-F5344CB8AC3E}">
        <p14:creationId xmlns:p14="http://schemas.microsoft.com/office/powerpoint/2010/main" val="27758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184" y="497631"/>
            <a:ext cx="4157968" cy="5794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8350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businesscard, clipart, vector graphics&#10;&#10;Description automatically generated">
            <a:extLst>
              <a:ext uri="{FF2B5EF4-FFF2-40B4-BE49-F238E27FC236}">
                <a16:creationId xmlns:a16="http://schemas.microsoft.com/office/drawing/2014/main" id="{088563AA-813D-9928-F937-6843A63E3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15"/>
          <a:stretch/>
        </p:blipFill>
        <p:spPr>
          <a:xfrm>
            <a:off x="1507312" y="2237705"/>
            <a:ext cx="4588688" cy="378665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EFD454-ED7C-0624-8F95-64B4E4544FA4}"/>
              </a:ext>
            </a:extLst>
          </p:cNvPr>
          <p:cNvSpPr/>
          <p:nvPr/>
        </p:nvSpPr>
        <p:spPr>
          <a:xfrm>
            <a:off x="6579196" y="2728355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draw.</a:t>
            </a:r>
          </a:p>
        </p:txBody>
      </p:sp>
    </p:spTree>
    <p:extLst>
      <p:ext uri="{BB962C8B-B14F-4D97-AF65-F5344CB8AC3E}">
        <p14:creationId xmlns:p14="http://schemas.microsoft.com/office/powerpoint/2010/main" val="35225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businesscard, clipart, vector graphics&#10;&#10;Description automatically generated">
            <a:extLst>
              <a:ext uri="{FF2B5EF4-FFF2-40B4-BE49-F238E27FC236}">
                <a16:creationId xmlns:a16="http://schemas.microsoft.com/office/drawing/2014/main" id="{088563AA-813D-9928-F937-6843A63E3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66" r="34901"/>
          <a:stretch/>
        </p:blipFill>
        <p:spPr>
          <a:xfrm>
            <a:off x="736270" y="1607896"/>
            <a:ext cx="5767473" cy="469273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05E0CA4-6D35-30BB-0540-EC2960ADDE4B}"/>
              </a:ext>
            </a:extLst>
          </p:cNvPr>
          <p:cNvSpPr/>
          <p:nvPr/>
        </p:nvSpPr>
        <p:spPr>
          <a:xfrm>
            <a:off x="6812478" y="2573976"/>
            <a:ext cx="3978233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can’t play soccer.</a:t>
            </a:r>
          </a:p>
        </p:txBody>
      </p:sp>
    </p:spTree>
    <p:extLst>
      <p:ext uri="{BB962C8B-B14F-4D97-AF65-F5344CB8AC3E}">
        <p14:creationId xmlns:p14="http://schemas.microsoft.com/office/powerpoint/2010/main" val="22591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businesscard, clipart, vector graphics&#10;&#10;Description automatically generated">
            <a:extLst>
              <a:ext uri="{FF2B5EF4-FFF2-40B4-BE49-F238E27FC236}">
                <a16:creationId xmlns:a16="http://schemas.microsoft.com/office/drawing/2014/main" id="{088563AA-813D-9928-F937-6843A63E3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30"/>
          <a:stretch/>
        </p:blipFill>
        <p:spPr>
          <a:xfrm>
            <a:off x="5763491" y="826186"/>
            <a:ext cx="6096085" cy="519817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088E9B-4D90-CC31-C48D-01176203F0CF}"/>
              </a:ext>
            </a:extLst>
          </p:cNvPr>
          <p:cNvSpPr/>
          <p:nvPr/>
        </p:nvSpPr>
        <p:spPr>
          <a:xfrm>
            <a:off x="843414" y="2835233"/>
            <a:ext cx="4920077" cy="855024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32509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C003E-FDD7-3EBA-F6BB-841F061F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0" y="439808"/>
            <a:ext cx="77216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21C87A-004D-3953-9776-73E732A47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1318399"/>
            <a:ext cx="5128730" cy="490813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16BABD-47BE-A88E-BEAA-B175DC23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540" y="1318400"/>
            <a:ext cx="5128728" cy="49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4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2805545" y="1025237"/>
            <a:ext cx="658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</a:t>
            </a:r>
            <a:r>
              <a:rPr lang="en-US" sz="7200" dirty="0">
                <a:solidFill>
                  <a:srgbClr val="00B0F0"/>
                </a:solidFill>
                <a:latin typeface="Forte" panose="03060902040502070203" pitchFamily="66" charset="0"/>
              </a:rPr>
              <a:t>WORDS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4" name="Picture 3" descr="A cartoon of a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4F2C8F65-F0C2-3161-B705-CAEC6983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8045" y="4397662"/>
            <a:ext cx="4711268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can’t / I / the / keyboard / play/.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757238" y="3657792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can’t play the keyboard. 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62B0DFF-9AF4-41A6-6BB1-C4E14534B608}"/>
              </a:ext>
            </a:extLst>
          </p:cNvPr>
          <p:cNvSpPr/>
          <p:nvPr/>
        </p:nvSpPr>
        <p:spPr>
          <a:xfrm>
            <a:off x="885825" y="385763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73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 / I / can/ 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133599" y="3544342"/>
            <a:ext cx="792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can dance. 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7D3B1DE-068B-C9FB-E32B-B95E88ADF71E}"/>
              </a:ext>
            </a:extLst>
          </p:cNvPr>
          <p:cNvSpPr/>
          <p:nvPr/>
        </p:nvSpPr>
        <p:spPr>
          <a:xfrm>
            <a:off x="885825" y="385763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03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080655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soccer / I / play / I / can’t /.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2133599" y="3785225"/>
            <a:ext cx="792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can’t play soccer. 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C739F1EC-39B8-1CAB-331D-B0F0CCA52A60}"/>
              </a:ext>
            </a:extLst>
          </p:cNvPr>
          <p:cNvSpPr/>
          <p:nvPr/>
        </p:nvSpPr>
        <p:spPr>
          <a:xfrm>
            <a:off x="885825" y="385763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17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CDF-BBE9-4C43-B71B-E2973854535A}"/>
              </a:ext>
            </a:extLst>
          </p:cNvPr>
          <p:cNvSpPr txBox="1"/>
          <p:nvPr/>
        </p:nvSpPr>
        <p:spPr>
          <a:xfrm>
            <a:off x="1330036" y="1371600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I/ paint/ can/.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31769-BC57-44CA-9099-5BC445C584D6}"/>
              </a:ext>
            </a:extLst>
          </p:cNvPr>
          <p:cNvSpPr txBox="1"/>
          <p:nvPr/>
        </p:nvSpPr>
        <p:spPr>
          <a:xfrm>
            <a:off x="1894607" y="3929063"/>
            <a:ext cx="792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 can paint. </a:t>
            </a:r>
          </a:p>
        </p:txBody>
      </p:sp>
      <p:pic>
        <p:nvPicPr>
          <p:cNvPr id="5" name="Imagem 45" descr="bank-check-icons-free-in-sleek-xp-basic-20330.png">
            <a:extLst>
              <a:ext uri="{FF2B5EF4-FFF2-40B4-BE49-F238E27FC236}">
                <a16:creationId xmlns:a16="http://schemas.microsoft.com/office/drawing/2014/main" id="{596E3A38-28FC-48CC-AA68-E92C98228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37" y="27057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3C98374-A355-A671-4B3B-4E27CD49A2AA}"/>
              </a:ext>
            </a:extLst>
          </p:cNvPr>
          <p:cNvSpPr/>
          <p:nvPr/>
        </p:nvSpPr>
        <p:spPr>
          <a:xfrm>
            <a:off x="885825" y="385763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40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things they can or can't do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correctly.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dance, sing, draw, cook, play tennis, play soccer, ...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 can dance. I can't sing.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AC679-25A4-D9BE-351C-E8173D679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808" y="522072"/>
            <a:ext cx="63119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ED05B-7776-C912-1237-F6713A6FF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804" y="1455465"/>
            <a:ext cx="8787741" cy="4999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0ECB8-EAA0-58BD-D38F-4B8264C80C0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2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218A368E-786A-E120-A96A-381F9E1FD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2816" y="64266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B4255-E599-66F9-D717-1B99E88A18B1}"/>
              </a:ext>
            </a:extLst>
          </p:cNvPr>
          <p:cNvSpPr txBox="1"/>
          <p:nvPr/>
        </p:nvSpPr>
        <p:spPr>
          <a:xfrm>
            <a:off x="4808234" y="2992582"/>
            <a:ext cx="1145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paint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349A1-5D0F-67E2-57C3-DDE0805226FD}"/>
              </a:ext>
            </a:extLst>
          </p:cNvPr>
          <p:cNvSpPr txBox="1"/>
          <p:nvPr/>
        </p:nvSpPr>
        <p:spPr>
          <a:xfrm>
            <a:off x="4526340" y="422761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 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B3B1A-45EB-09AC-FF90-AE6B99376417}"/>
              </a:ext>
            </a:extLst>
          </p:cNvPr>
          <p:cNvSpPr txBox="1"/>
          <p:nvPr/>
        </p:nvSpPr>
        <p:spPr>
          <a:xfrm>
            <a:off x="4526340" y="5462648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an’t sing</a:t>
            </a:r>
          </a:p>
        </p:txBody>
      </p:sp>
    </p:spTree>
    <p:extLst>
      <p:ext uri="{BB962C8B-B14F-4D97-AF65-F5344CB8AC3E}">
        <p14:creationId xmlns:p14="http://schemas.microsoft.com/office/powerpoint/2010/main" val="24978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dance, sing, draw, cook, play tennis, play soccer, ...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dance.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can't sing.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10)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3" y="391462"/>
            <a:ext cx="8854750" cy="60373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D39CF-0945-CC98-0190-36F4AC85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4" y="387607"/>
            <a:ext cx="3404025" cy="872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2.mp4">
            <a:hlinkClick r:id="" action="ppaction://media"/>
            <a:extLst>
              <a:ext uri="{FF2B5EF4-FFF2-40B4-BE49-F238E27FC236}">
                <a16:creationId xmlns:a16="http://schemas.microsoft.com/office/drawing/2014/main" id="{95A6ED52-E05B-FE3B-2FF7-6DB76D3F6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2569842" y="1335418"/>
            <a:ext cx="70523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 QUIZ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7E03BD7-2D1A-9F93-853E-0E383FC6C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3625" y="244475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keyboard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37" y="23691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29474-1FA8-66AC-85CF-97CE45EB02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05" t="12455" r="13402" b="35495"/>
          <a:stretch/>
        </p:blipFill>
        <p:spPr>
          <a:xfrm>
            <a:off x="2902305" y="1335139"/>
            <a:ext cx="3525485" cy="406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331</Words>
  <Application>Microsoft Macintosh PowerPoint</Application>
  <PresentationFormat>Widescreen</PresentationFormat>
  <Paragraphs>75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Aharoni</vt:lpstr>
      <vt:lpstr>Arial</vt:lpstr>
      <vt:lpstr>Calibri</vt:lpstr>
      <vt:lpstr>Calibri Light</vt:lpstr>
      <vt:lpstr>Forte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27</cp:revision>
  <dcterms:created xsi:type="dcterms:W3CDTF">2023-02-01T03:04:27Z</dcterms:created>
  <dcterms:modified xsi:type="dcterms:W3CDTF">2023-03-18T23:45:45Z</dcterms:modified>
</cp:coreProperties>
</file>