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2"/>
  </p:notesMasterIdLst>
  <p:sldIdLst>
    <p:sldId id="340" r:id="rId2"/>
    <p:sldId id="339" r:id="rId3"/>
    <p:sldId id="267" r:id="rId4"/>
    <p:sldId id="268" r:id="rId5"/>
    <p:sldId id="311" r:id="rId6"/>
    <p:sldId id="335" r:id="rId7"/>
    <p:sldId id="336" r:id="rId8"/>
    <p:sldId id="327" r:id="rId9"/>
    <p:sldId id="337" r:id="rId10"/>
    <p:sldId id="338" r:id="rId11"/>
    <p:sldId id="329" r:id="rId12"/>
    <p:sldId id="270" r:id="rId13"/>
    <p:sldId id="271" r:id="rId14"/>
    <p:sldId id="279" r:id="rId15"/>
    <p:sldId id="312" r:id="rId16"/>
    <p:sldId id="280" r:id="rId17"/>
    <p:sldId id="313" r:id="rId18"/>
    <p:sldId id="332" r:id="rId19"/>
    <p:sldId id="275" r:id="rId20"/>
    <p:sldId id="282" r:id="rId21"/>
    <p:sldId id="318" r:id="rId22"/>
    <p:sldId id="320" r:id="rId23"/>
    <p:sldId id="321" r:id="rId24"/>
    <p:sldId id="322" r:id="rId25"/>
    <p:sldId id="287" r:id="rId26"/>
    <p:sldId id="330" r:id="rId27"/>
    <p:sldId id="285" r:id="rId28"/>
    <p:sldId id="314" r:id="rId29"/>
    <p:sldId id="315" r:id="rId30"/>
    <p:sldId id="289" r:id="rId31"/>
    <p:sldId id="316" r:id="rId32"/>
    <p:sldId id="284" r:id="rId33"/>
    <p:sldId id="291" r:id="rId34"/>
    <p:sldId id="331" r:id="rId35"/>
    <p:sldId id="293" r:id="rId36"/>
    <p:sldId id="317" r:id="rId37"/>
    <p:sldId id="294" r:id="rId38"/>
    <p:sldId id="295" r:id="rId39"/>
    <p:sldId id="296" r:id="rId40"/>
    <p:sldId id="297" r:id="rId4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03/21/2023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538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 I can do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9" r:id="rId24"/>
    <p:sldLayoutId id="2147483691" r:id="rId25"/>
    <p:sldLayoutId id="2147483692" r:id="rId26"/>
    <p:sldLayoutId id="2147483693" r:id="rId27"/>
    <p:sldLayoutId id="2147483694" r:id="rId28"/>
    <p:sldLayoutId id="2147483698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99193-C08A-82C7-3848-62624CB0057B}"/>
              </a:ext>
            </a:extLst>
          </p:cNvPr>
          <p:cNvSpPr txBox="1"/>
          <p:nvPr/>
        </p:nvSpPr>
        <p:spPr>
          <a:xfrm>
            <a:off x="5603113" y="3006341"/>
            <a:ext cx="62579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4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LESSON 1.2 - PAGE 21</a:t>
            </a:r>
            <a:endParaRPr lang="en-VN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71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EF97F99-F408-5C69-4CB8-E784644FE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5.4524" end="13579.71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0736" y="4888192"/>
            <a:ext cx="1040543" cy="104054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0436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2295698-AA6A-87F5-977C-AEB4EB9550FD}"/>
              </a:ext>
            </a:extLst>
          </p:cNvPr>
          <p:cNvSpPr/>
          <p:nvPr/>
        </p:nvSpPr>
        <p:spPr>
          <a:xfrm>
            <a:off x="748145" y="2280062"/>
            <a:ext cx="2695699" cy="10450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dance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EB75ED7-51C1-07A6-3EFE-0754E98E6C70}"/>
              </a:ext>
            </a:extLst>
          </p:cNvPr>
          <p:cNvSpPr/>
          <p:nvPr/>
        </p:nvSpPr>
        <p:spPr>
          <a:xfrm>
            <a:off x="4653148" y="2280061"/>
            <a:ext cx="2695699" cy="104502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draw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34000F0-4B7E-6904-F36C-3C02CEF494D6}"/>
              </a:ext>
            </a:extLst>
          </p:cNvPr>
          <p:cNvSpPr/>
          <p:nvPr/>
        </p:nvSpPr>
        <p:spPr>
          <a:xfrm>
            <a:off x="8916389" y="2280060"/>
            <a:ext cx="2695699" cy="10450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act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3FC6131-32D5-2E19-B77C-55AA23E5D044}"/>
              </a:ext>
            </a:extLst>
          </p:cNvPr>
          <p:cNvSpPr/>
          <p:nvPr/>
        </p:nvSpPr>
        <p:spPr>
          <a:xfrm>
            <a:off x="4653147" y="4274787"/>
            <a:ext cx="2695699" cy="104502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paint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387B3F-609C-3C41-8405-47397011DA34}"/>
              </a:ext>
            </a:extLst>
          </p:cNvPr>
          <p:cNvSpPr/>
          <p:nvPr/>
        </p:nvSpPr>
        <p:spPr>
          <a:xfrm>
            <a:off x="9090012" y="4274786"/>
            <a:ext cx="2695699" cy="104502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sing</a:t>
            </a:r>
          </a:p>
        </p:txBody>
      </p:sp>
      <p:pic>
        <p:nvPicPr>
          <p:cNvPr id="8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A3382F0A-4408-FD16-6237-9275B27F54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56.2591" end="7383.96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988" y="4181433"/>
            <a:ext cx="1091211" cy="109121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51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 algn="ctr"/>
            <a:r>
              <a:rPr lang="en-US" sz="3600" dirty="0">
                <a:effectLst/>
                <a:ea typeface="Times New Roman" panose="02020603050405020304" pitchFamily="18" charset="0"/>
              </a:rPr>
              <a:t>/</a:t>
            </a:r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k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/</a:t>
            </a:r>
          </a:p>
          <a:p>
            <a:pPr marL="228600"/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can, keyboard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830744D-38D0-248E-195D-289319DD8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750"/>
            <a:ext cx="5791200" cy="157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17367D-CE8D-9A53-0A6F-90F5B52BC831}"/>
              </a:ext>
            </a:extLst>
          </p:cNvPr>
          <p:cNvSpPr txBox="1"/>
          <p:nvPr/>
        </p:nvSpPr>
        <p:spPr>
          <a:xfrm>
            <a:off x="6963571" y="180288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2" name="CD1 TRACK 29.mp3">
            <a:hlinkClick r:id="" action="ppaction://media"/>
            <a:extLst>
              <a:ext uri="{FF2B5EF4-FFF2-40B4-BE49-F238E27FC236}">
                <a16:creationId xmlns:a16="http://schemas.microsoft.com/office/drawing/2014/main" id="{6705D4F5-D613-B337-7328-2465C00AA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2" y="762258"/>
            <a:ext cx="1125538" cy="112553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A3A978C-9B6B-6B05-8B17-1F23A2F5EFEF}"/>
              </a:ext>
            </a:extLst>
          </p:cNvPr>
          <p:cNvSpPr/>
          <p:nvPr/>
        </p:nvSpPr>
        <p:spPr>
          <a:xfrm>
            <a:off x="2726529" y="2728913"/>
            <a:ext cx="2185987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u="sng" dirty="0"/>
              <a:t>c</a:t>
            </a:r>
            <a:r>
              <a:rPr lang="en-VN" sz="4400" dirty="0"/>
              <a:t>an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715190D-1D66-CD65-FB49-A5DE5C11A482}"/>
              </a:ext>
            </a:extLst>
          </p:cNvPr>
          <p:cNvSpPr/>
          <p:nvPr/>
        </p:nvSpPr>
        <p:spPr>
          <a:xfrm>
            <a:off x="6660359" y="2728913"/>
            <a:ext cx="280511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u="sng" dirty="0"/>
              <a:t>k</a:t>
            </a:r>
            <a:r>
              <a:rPr lang="en-VN" sz="4400" dirty="0"/>
              <a:t>eyboard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26E10F-7653-1188-7B0B-02856F9373DE}"/>
              </a:ext>
            </a:extLst>
          </p:cNvPr>
          <p:cNvSpPr/>
          <p:nvPr/>
        </p:nvSpPr>
        <p:spPr>
          <a:xfrm>
            <a:off x="3231693" y="4196341"/>
            <a:ext cx="1175658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</a:rPr>
              <a:t>kæn</a:t>
            </a:r>
            <a:r>
              <a:rPr lang="en-US" sz="2800" b="0" i="0" dirty="0">
                <a:solidFill>
                  <a:srgbClr val="1D2A57"/>
                </a:solidFill>
                <a:effectLst/>
              </a:rPr>
              <a:t>/</a:t>
            </a:r>
            <a:endParaRPr lang="en-V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CE9F9B-9441-05D5-3017-BC8E0E588597}"/>
              </a:ext>
            </a:extLst>
          </p:cNvPr>
          <p:cNvSpPr/>
          <p:nvPr/>
        </p:nvSpPr>
        <p:spPr>
          <a:xfrm>
            <a:off x="7053568" y="4196340"/>
            <a:ext cx="1852926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ArialMT"/>
              </a:rPr>
              <a:t>ˈ</a:t>
            </a:r>
            <a:r>
              <a:rPr lang="en-US" sz="2800" dirty="0" err="1">
                <a:solidFill>
                  <a:schemeClr val="tx1"/>
                </a:solidFill>
                <a:latin typeface="ArialMT"/>
              </a:rPr>
              <a:t>kiːbɔːrd</a:t>
            </a:r>
            <a:r>
              <a:rPr lang="en-US" sz="2800" b="0" i="0" dirty="0">
                <a:solidFill>
                  <a:schemeClr val="tx1"/>
                </a:solidFill>
                <a:effectLst/>
              </a:rPr>
              <a:t>/</a:t>
            </a:r>
            <a:endParaRPr lang="en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ED39CF-0945-CC98-0190-36F4AC858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4" y="387607"/>
            <a:ext cx="3404025" cy="8728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9502"/>
            <a:ext cx="12192000" cy="25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1.2.mp4">
            <a:hlinkClick r:id="" action="ppaction://media"/>
            <a:extLst>
              <a:ext uri="{FF2B5EF4-FFF2-40B4-BE49-F238E27FC236}">
                <a16:creationId xmlns:a16="http://schemas.microsoft.com/office/drawing/2014/main" id="{95A6ED52-E05B-FE3B-2FF7-6DB76D3F63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5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 algn="ctr"/>
            <a:r>
              <a:rPr lang="en-US" sz="3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can dance. </a:t>
            </a:r>
            <a:endParaRPr lang="en-US" sz="3600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ctr"/>
            <a:r>
              <a:rPr lang="en-US" sz="3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can't sing.</a:t>
            </a:r>
            <a:endParaRPr lang="en-US" sz="3600" i="1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008" y="584495"/>
            <a:ext cx="4123870" cy="58103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898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09A36F-5799-464A-BCCF-FF309DFAE370}"/>
              </a:ext>
            </a:extLst>
          </p:cNvPr>
          <p:cNvSpPr/>
          <p:nvPr/>
        </p:nvSpPr>
        <p:spPr>
          <a:xfrm>
            <a:off x="2569842" y="1335418"/>
            <a:ext cx="70523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WORD QUIZ</a:t>
            </a: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id="{C2CF61DA-32E9-E0AC-DAB9-92358A45422E}"/>
              </a:ext>
            </a:extLst>
          </p:cNvPr>
          <p:cNvSpPr txBox="1"/>
          <p:nvPr/>
        </p:nvSpPr>
        <p:spPr>
          <a:xfrm>
            <a:off x="2569842" y="3429000"/>
            <a:ext cx="6360401" cy="1428008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74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1807480" y="908720"/>
            <a:ext cx="6088720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dance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267818"/>
            <a:ext cx="2797126" cy="132142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keyboard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35" y="390319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937" y="236914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882" y="80114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29474-1FA8-66AC-85CF-97CE45EB02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905" t="12455" r="13402" b="35495"/>
          <a:stretch/>
        </p:blipFill>
        <p:spPr>
          <a:xfrm>
            <a:off x="2902305" y="1335139"/>
            <a:ext cx="3525485" cy="406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2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284133" y="4425975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dance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099349" y="123832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paint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133" y="84785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563" y="40848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DE918C-CECF-8DA1-FE8F-B91914A3A9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185" t="11298" r="8507" b="5341"/>
          <a:stretch/>
        </p:blipFill>
        <p:spPr>
          <a:xfrm>
            <a:off x="2702817" y="1705406"/>
            <a:ext cx="3481653" cy="3373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16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draw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2869913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dance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250987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4149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A9A5075F-0E62-241F-50FA-FF33A09E7F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033" t="17149" r="9013" b="5586"/>
          <a:stretch/>
        </p:blipFill>
        <p:spPr>
          <a:xfrm>
            <a:off x="3032760" y="1531745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905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31466" y="908720"/>
            <a:ext cx="5964734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6960096" y="1268760"/>
            <a:ext cx="28083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draw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60096" y="2895082"/>
            <a:ext cx="28083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swim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960096" y="4581128"/>
            <a:ext cx="28083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C114E8A-F942-512F-8D02-E2548DC245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709" t="19356" r="11117" b="4130"/>
          <a:stretch/>
        </p:blipFill>
        <p:spPr>
          <a:xfrm>
            <a:off x="2764668" y="1772816"/>
            <a:ext cx="3416919" cy="3434110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24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7593DB5-FF37-C4C4-FF47-D445D0E9B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851" b="49167"/>
          <a:stretch/>
        </p:blipFill>
        <p:spPr>
          <a:xfrm>
            <a:off x="792895" y="1257299"/>
            <a:ext cx="5179279" cy="5186363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AD133C7-9ACA-CACF-ADB4-BF77FC87E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58" r="53851"/>
          <a:stretch/>
        </p:blipFill>
        <p:spPr>
          <a:xfrm>
            <a:off x="6907484" y="1257300"/>
            <a:ext cx="5032225" cy="481193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07E894-BAEA-E7D2-DB05-B170E68F8D9C}"/>
              </a:ext>
            </a:extLst>
          </p:cNvPr>
          <p:cNvSpPr/>
          <p:nvPr/>
        </p:nvSpPr>
        <p:spPr>
          <a:xfrm>
            <a:off x="653143" y="534390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Where are they?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653143" y="544409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Who is talking?</a:t>
            </a:r>
          </a:p>
        </p:txBody>
      </p:sp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7593DB5-FF37-C4C4-FF47-D445D0E9B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851" b="49167"/>
          <a:stretch/>
        </p:blipFill>
        <p:spPr>
          <a:xfrm>
            <a:off x="792895" y="1257299"/>
            <a:ext cx="5179279" cy="5186363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635AC24-2BDF-29BB-E670-9F5A44D31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2492"/>
            <a:ext cx="46482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AD133C7-9ACA-CACF-ADB4-BF77FC87E8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458" r="53851"/>
          <a:stretch/>
        </p:blipFill>
        <p:spPr>
          <a:xfrm>
            <a:off x="6907484" y="1257300"/>
            <a:ext cx="5032225" cy="4811935"/>
          </a:xfrm>
          <a:prstGeom prst="rect">
            <a:avLst/>
          </a:prstGeom>
        </p:spPr>
      </p:pic>
      <p:pic>
        <p:nvPicPr>
          <p:cNvPr id="2" name="CD1 TRACK 31.mp3">
            <a:hlinkClick r:id="" action="ppaction://media"/>
            <a:extLst>
              <a:ext uri="{FF2B5EF4-FFF2-40B4-BE49-F238E27FC236}">
                <a16:creationId xmlns:a16="http://schemas.microsoft.com/office/drawing/2014/main" id="{7C43D36E-3CD8-E2D8-539E-9C999B307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3969" y="39402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31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F6083F6-D23E-7850-4F6C-5FB04F6BA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4005"/>
            <a:ext cx="5205743" cy="66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CD44FFC-C6AF-BA02-E50C-10753CF29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128" b="48958"/>
          <a:stretch/>
        </p:blipFill>
        <p:spPr>
          <a:xfrm>
            <a:off x="1181711" y="1995388"/>
            <a:ext cx="4519001" cy="4400345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B6BDA2-B6B0-F945-2137-DF05C9513E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128" t="50000"/>
          <a:stretch/>
        </p:blipFill>
        <p:spPr>
          <a:xfrm>
            <a:off x="6096001" y="1880930"/>
            <a:ext cx="4767436" cy="4547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4FFFF-235D-C90C-82C5-123A31EA2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4527" y="1264919"/>
            <a:ext cx="9082946" cy="781216"/>
          </a:xfrm>
          <a:prstGeom prst="rect">
            <a:avLst/>
          </a:prstGeom>
        </p:spPr>
      </p:pic>
      <p:pic>
        <p:nvPicPr>
          <p:cNvPr id="2" name="CD1 TRACK 32.mp3">
            <a:hlinkClick r:id="" action="ppaction://media"/>
            <a:extLst>
              <a:ext uri="{FF2B5EF4-FFF2-40B4-BE49-F238E27FC236}">
                <a16:creationId xmlns:a16="http://schemas.microsoft.com/office/drawing/2014/main" id="{C8B30724-2EBA-9D45-94D0-27CC53B9D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44707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088A1E-4496-296E-B589-FC6D2514A97D}"/>
              </a:ext>
            </a:extLst>
          </p:cNvPr>
          <p:cNvSpPr txBox="1"/>
          <p:nvPr/>
        </p:nvSpPr>
        <p:spPr>
          <a:xfrm>
            <a:off x="2797937" y="130698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4B7B-DBB7-0439-D8DF-CD97977F62A1}"/>
              </a:ext>
            </a:extLst>
          </p:cNvPr>
          <p:cNvSpPr txBox="1"/>
          <p:nvPr/>
        </p:nvSpPr>
        <p:spPr>
          <a:xfrm>
            <a:off x="4875136" y="124832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331226-AA53-5F47-6B03-E01E51CA4806}"/>
              </a:ext>
            </a:extLst>
          </p:cNvPr>
          <p:cNvSpPr txBox="1"/>
          <p:nvPr/>
        </p:nvSpPr>
        <p:spPr>
          <a:xfrm>
            <a:off x="10122399" y="130698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0" name="CD1 TRACK 32.mp3">
            <a:hlinkClick r:id="" action="ppaction://media"/>
            <a:extLst>
              <a:ext uri="{FF2B5EF4-FFF2-40B4-BE49-F238E27FC236}">
                <a16:creationId xmlns:a16="http://schemas.microsoft.com/office/drawing/2014/main" id="{C8B30724-2EBA-9D45-94D0-27CC53B9D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982" end="73477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6673" y="285748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CD1 TRACK 32.mp3">
            <a:hlinkClick r:id="" action="ppaction://media"/>
            <a:extLst>
              <a:ext uri="{FF2B5EF4-FFF2-40B4-BE49-F238E27FC236}">
                <a16:creationId xmlns:a16="http://schemas.microsoft.com/office/drawing/2014/main" id="{C8B30724-2EBA-9D45-94D0-27CC53B9D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075" end="47053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759" y="482935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CD1 TRACK 32.mp3">
            <a:hlinkClick r:id="" action="ppaction://media"/>
            <a:extLst>
              <a:ext uri="{FF2B5EF4-FFF2-40B4-BE49-F238E27FC236}">
                <a16:creationId xmlns:a16="http://schemas.microsoft.com/office/drawing/2014/main" id="{C8B30724-2EBA-9D45-94D0-27CC53B9D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725" end="30520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3437" y="226654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CD1 TRACK 32.mp3">
            <a:hlinkClick r:id="" action="ppaction://media"/>
            <a:extLst>
              <a:ext uri="{FF2B5EF4-FFF2-40B4-BE49-F238E27FC236}">
                <a16:creationId xmlns:a16="http://schemas.microsoft.com/office/drawing/2014/main" id="{C8B30724-2EBA-9D45-94D0-27CC53B9D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2653" end="2934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3437" y="479434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0641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5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9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4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to identify the /</a:t>
            </a:r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k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/ sound and practice the conversations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can, keyboard.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can dance. / I can't sing.</a:t>
            </a:r>
            <a:endParaRPr lang="en-US" sz="3600" i="1" dirty="0">
              <a:solidFill>
                <a:srgbClr val="00B050"/>
              </a:solidFill>
              <a:latin typeface="Calibri" panose="020F0502020204030204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/</a:t>
            </a:r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k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141EB-3E3D-94EF-0189-469F63EB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CD44FFC-C6AF-BA02-E50C-10753CF29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28" b="48958"/>
          <a:stretch/>
        </p:blipFill>
        <p:spPr>
          <a:xfrm>
            <a:off x="783771" y="1607898"/>
            <a:ext cx="4916941" cy="4787836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B6BDA2-B6B0-F945-2137-DF05C9513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28" t="50000"/>
          <a:stretch/>
        </p:blipFill>
        <p:spPr>
          <a:xfrm>
            <a:off x="6096000" y="972358"/>
            <a:ext cx="5719947" cy="545608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D1B9350-8193-B2AA-01CE-F097229A1FFB}"/>
              </a:ext>
            </a:extLst>
          </p:cNvPr>
          <p:cNvSpPr/>
          <p:nvPr/>
        </p:nvSpPr>
        <p:spPr>
          <a:xfrm>
            <a:off x="498764" y="593766"/>
            <a:ext cx="5058888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</p:spTree>
    <p:extLst>
      <p:ext uri="{BB962C8B-B14F-4D97-AF65-F5344CB8AC3E}">
        <p14:creationId xmlns:p14="http://schemas.microsoft.com/office/powerpoint/2010/main" val="2067891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65872F-3CFD-4723-965B-A8FD1B191F9F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4" name="Picture 3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6ACF5631-93C2-8855-89BD-2A123BE7B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599"/>
            <a:ext cx="29210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227387F-95B4-8E81-D9C1-24213A891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343" y="-20515"/>
            <a:ext cx="7965942" cy="6880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701656-53CF-5E7B-84E0-3D803101351B}"/>
              </a:ext>
            </a:extLst>
          </p:cNvPr>
          <p:cNvSpPr txBox="1"/>
          <p:nvPr/>
        </p:nvSpPr>
        <p:spPr>
          <a:xfrm>
            <a:off x="7243762" y="2114551"/>
            <a:ext cx="234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VN" sz="3600" dirty="0">
                <a:solidFill>
                  <a:srgbClr val="FF0000"/>
                </a:solidFill>
              </a:rPr>
              <a:t>an’t 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7CDE8-BCEA-2E71-073E-252DD587A31A}"/>
              </a:ext>
            </a:extLst>
          </p:cNvPr>
          <p:cNvSpPr txBox="1"/>
          <p:nvPr/>
        </p:nvSpPr>
        <p:spPr>
          <a:xfrm>
            <a:off x="7243762" y="3898255"/>
            <a:ext cx="2395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c</a:t>
            </a:r>
            <a:r>
              <a:rPr lang="en-VN" sz="3600" dirty="0">
                <a:solidFill>
                  <a:srgbClr val="FF0000"/>
                </a:solidFill>
              </a:rPr>
              <a:t>an’t paint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DAFD94-8F02-5ACF-8F42-413787251355}"/>
              </a:ext>
            </a:extLst>
          </p:cNvPr>
          <p:cNvSpPr txBox="1"/>
          <p:nvPr/>
        </p:nvSpPr>
        <p:spPr>
          <a:xfrm>
            <a:off x="6304966" y="5681959"/>
            <a:ext cx="450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c</a:t>
            </a:r>
            <a:r>
              <a:rPr lang="en-VN" sz="3600" dirty="0">
                <a:solidFill>
                  <a:srgbClr val="FF0000"/>
                </a:solidFill>
              </a:rPr>
              <a:t>an play the keyboard</a:t>
            </a:r>
          </a:p>
        </p:txBody>
      </p:sp>
    </p:spTree>
    <p:extLst>
      <p:ext uri="{BB962C8B-B14F-4D97-AF65-F5344CB8AC3E}">
        <p14:creationId xmlns:p14="http://schemas.microsoft.com/office/powerpoint/2010/main" val="31486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/k/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can dance.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can’t sing.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13)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10)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22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A3A144B7-73AD-672E-2EC6-7806A17A76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36.1806" end="24726.3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41" y="505178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451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305954C-70E9-B603-6FFB-9F80BC82C2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4.5953" end="1880.94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0832" y="4954913"/>
            <a:ext cx="1100447" cy="110044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182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61C2DCA-4971-3936-1953-2B6B1A40FD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79.0373" end="29827.42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7289" y="3925124"/>
            <a:ext cx="1394691" cy="139469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2295698-AA6A-87F5-977C-AEB4EB9550FD}"/>
              </a:ext>
            </a:extLst>
          </p:cNvPr>
          <p:cNvSpPr/>
          <p:nvPr/>
        </p:nvSpPr>
        <p:spPr>
          <a:xfrm>
            <a:off x="4653148" y="4157664"/>
            <a:ext cx="2695699" cy="1394691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P</a:t>
            </a:r>
            <a:r>
              <a:rPr lang="en-VN" sz="4400" b="1" dirty="0"/>
              <a:t>lay the keyboard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EB75ED7-51C1-07A6-3EFE-0754E98E6C70}"/>
              </a:ext>
            </a:extLst>
          </p:cNvPr>
          <p:cNvSpPr/>
          <p:nvPr/>
        </p:nvSpPr>
        <p:spPr>
          <a:xfrm>
            <a:off x="4653148" y="2280061"/>
            <a:ext cx="2695699" cy="10450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paint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34000F0-4B7E-6904-F36C-3C02CEF494D6}"/>
              </a:ext>
            </a:extLst>
          </p:cNvPr>
          <p:cNvSpPr/>
          <p:nvPr/>
        </p:nvSpPr>
        <p:spPr>
          <a:xfrm>
            <a:off x="8573489" y="2296204"/>
            <a:ext cx="2695699" cy="104502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dance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3FC6131-32D5-2E19-B77C-55AA23E5D044}"/>
              </a:ext>
            </a:extLst>
          </p:cNvPr>
          <p:cNvSpPr/>
          <p:nvPr/>
        </p:nvSpPr>
        <p:spPr>
          <a:xfrm>
            <a:off x="1037668" y="2383971"/>
            <a:ext cx="2695699" cy="104502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act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387B3F-609C-3C41-8405-47397011DA34}"/>
              </a:ext>
            </a:extLst>
          </p:cNvPr>
          <p:cNvSpPr/>
          <p:nvPr/>
        </p:nvSpPr>
        <p:spPr>
          <a:xfrm>
            <a:off x="8704249" y="4274786"/>
            <a:ext cx="2695699" cy="104502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sing</a:t>
            </a:r>
          </a:p>
        </p:txBody>
      </p:sp>
    </p:spTree>
    <p:extLst>
      <p:ext uri="{BB962C8B-B14F-4D97-AF65-F5344CB8AC3E}">
        <p14:creationId xmlns:p14="http://schemas.microsoft.com/office/powerpoint/2010/main" val="57695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D1448DB-51F8-5987-DBB5-928A1EFCE3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5.3792" end="19032.02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7241" y="4990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655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295</Words>
  <Application>Microsoft Office PowerPoint</Application>
  <PresentationFormat>Widescreen</PresentationFormat>
  <Paragraphs>93</Paragraphs>
  <Slides>40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Aharoni</vt:lpstr>
      <vt:lpstr>Arial</vt:lpstr>
      <vt:lpstr>ArialMT</vt:lpstr>
      <vt:lpstr>Calibri</vt:lpstr>
      <vt:lpstr>Calibri Light</vt:lpstr>
      <vt:lpstr>Forte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Rieu Phan Van</cp:lastModifiedBy>
  <cp:revision>33</cp:revision>
  <dcterms:created xsi:type="dcterms:W3CDTF">2023-02-01T03:04:27Z</dcterms:created>
  <dcterms:modified xsi:type="dcterms:W3CDTF">2023-03-21T08:47:07Z</dcterms:modified>
</cp:coreProperties>
</file>