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0D88E20-055A-23A6-A1B7-30010220F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8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4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5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0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ACA3678-4548-E167-D5EF-F1EB99C13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DDCC99A-0CF1-13A7-356B-A02C74411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5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3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9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5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98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9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51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A76FB9D-71A1-CEF7-5AB3-2B9E23E1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0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D4B6C64-271A-8EDB-2F55-204E69F9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9A1B725-6523-9B44-E814-4BCADCFAF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91EE3-B4EE-4820-A3AE-060641DB2B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2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13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550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5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7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5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1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</a:t>
            </a:r>
            <a:r>
              <a:rPr lang="en-US" baseline="0" dirty="0" smtClean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02362" y="-22412"/>
            <a:ext cx="208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Review &amp;</a:t>
            </a:r>
            <a:r>
              <a:rPr lang="en-US" baseline="0" dirty="0" smtClean="0">
                <a:solidFill>
                  <a:schemeClr val="bg1"/>
                </a:solidFill>
              </a:rPr>
              <a:t> Practice </a:t>
            </a:r>
            <a:r>
              <a:rPr lang="en-US" baseline="0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Tiếng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Anh</a:t>
            </a:r>
            <a:r>
              <a:rPr lang="en-US" baseline="0" dirty="0" smtClean="0">
                <a:solidFill>
                  <a:schemeClr val="bg1"/>
                </a:solidFill>
              </a:rPr>
              <a:t> 4 </a:t>
            </a:r>
            <a:r>
              <a:rPr lang="en-US" baseline="0" dirty="0" err="1" smtClean="0">
                <a:solidFill>
                  <a:schemeClr val="bg1"/>
                </a:solidFill>
              </a:rPr>
              <a:t>i</a:t>
            </a:r>
            <a:r>
              <a:rPr lang="en-US" baseline="0" dirty="0" smtClean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 smtClean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17" Type="http://schemas.openxmlformats.org/officeDocument/2006/relationships/image" Target="../media/image11.gif"/><Relationship Id="rId2" Type="http://schemas.openxmlformats.org/officeDocument/2006/relationships/audio" Target="../media/media1.wav"/><Relationship Id="rId16" Type="http://schemas.openxmlformats.org/officeDocument/2006/relationships/image" Target="../media/image10.gif"/><Relationship Id="rId20" Type="http://schemas.openxmlformats.org/officeDocument/2006/relationships/image" Target="../media/image18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audio2.wav"/><Relationship Id="rId19" Type="http://schemas.openxmlformats.org/officeDocument/2006/relationships/image" Target="../media/image13.gif"/><Relationship Id="rId4" Type="http://schemas.openxmlformats.org/officeDocument/2006/relationships/audio" Target="../media/media2.wav"/><Relationship Id="rId9" Type="http://schemas.openxmlformats.org/officeDocument/2006/relationships/audio" Target="../media/audio1.wav"/><Relationship Id="rId1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6.png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17" Type="http://schemas.openxmlformats.org/officeDocument/2006/relationships/image" Target="../media/image11.gif"/><Relationship Id="rId2" Type="http://schemas.openxmlformats.org/officeDocument/2006/relationships/audio" Target="../media/media1.wav"/><Relationship Id="rId16" Type="http://schemas.openxmlformats.org/officeDocument/2006/relationships/image" Target="../media/image10.gif"/><Relationship Id="rId20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audio2.wav"/><Relationship Id="rId19" Type="http://schemas.openxmlformats.org/officeDocument/2006/relationships/image" Target="../media/image13.gif"/><Relationship Id="rId4" Type="http://schemas.openxmlformats.org/officeDocument/2006/relationships/audio" Target="../media/media2.wav"/><Relationship Id="rId9" Type="http://schemas.openxmlformats.org/officeDocument/2006/relationships/audio" Target="../media/audio1.wav"/><Relationship Id="rId1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13" Type="http://schemas.openxmlformats.org/officeDocument/2006/relationships/audio" Target="../media/audio3.wav"/><Relationship Id="rId18" Type="http://schemas.openxmlformats.org/officeDocument/2006/relationships/image" Target="../media/image10.gif"/><Relationship Id="rId3" Type="http://schemas.microsoft.com/office/2007/relationships/media" Target="../media/media2.wav"/><Relationship Id="rId21" Type="http://schemas.openxmlformats.org/officeDocument/2006/relationships/image" Target="../media/image13.gif"/><Relationship Id="rId7" Type="http://schemas.microsoft.com/office/2007/relationships/media" Target="../media/media3.mp3"/><Relationship Id="rId12" Type="http://schemas.openxmlformats.org/officeDocument/2006/relationships/audio" Target="../media/audio2.wav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8.gif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openxmlformats.org/officeDocument/2006/relationships/audio" Target="../media/audio1.wav"/><Relationship Id="rId5" Type="http://schemas.microsoft.com/office/2007/relationships/media" Target="../media/media4.wav"/><Relationship Id="rId15" Type="http://schemas.openxmlformats.org/officeDocument/2006/relationships/image" Target="../media/image7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11.gif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6.png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17" Type="http://schemas.openxmlformats.org/officeDocument/2006/relationships/image" Target="../media/image11.gif"/><Relationship Id="rId2" Type="http://schemas.openxmlformats.org/officeDocument/2006/relationships/audio" Target="../media/media1.wav"/><Relationship Id="rId16" Type="http://schemas.openxmlformats.org/officeDocument/2006/relationships/image" Target="../media/image10.gif"/><Relationship Id="rId20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audio2.wav"/><Relationship Id="rId19" Type="http://schemas.openxmlformats.org/officeDocument/2006/relationships/image" Target="../media/image13.gif"/><Relationship Id="rId4" Type="http://schemas.openxmlformats.org/officeDocument/2006/relationships/audio" Target="../media/media2.wav"/><Relationship Id="rId9" Type="http://schemas.openxmlformats.org/officeDocument/2006/relationships/audio" Target="../media/audio1.wav"/><Relationship Id="rId1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audio" Target="../media/audio1.wav"/><Relationship Id="rId18" Type="http://schemas.openxmlformats.org/officeDocument/2006/relationships/image" Target="../media/image8.gif"/><Relationship Id="rId3" Type="http://schemas.microsoft.com/office/2007/relationships/media" Target="../media/media2.wav"/><Relationship Id="rId21" Type="http://schemas.openxmlformats.org/officeDocument/2006/relationships/image" Target="../media/image11.gif"/><Relationship Id="rId7" Type="http://schemas.microsoft.com/office/2007/relationships/media" Target="../media/media5.wav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png"/><Relationship Id="rId20" Type="http://schemas.openxmlformats.org/officeDocument/2006/relationships/image" Target="../media/image10.gif"/><Relationship Id="rId1" Type="http://schemas.microsoft.com/office/2007/relationships/media" Target="../media/media1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8.xml"/><Relationship Id="rId24" Type="http://schemas.openxmlformats.org/officeDocument/2006/relationships/image" Target="../media/image17.png"/><Relationship Id="rId5" Type="http://schemas.microsoft.com/office/2007/relationships/media" Target="../media/media4.wav"/><Relationship Id="rId15" Type="http://schemas.openxmlformats.org/officeDocument/2006/relationships/audio" Target="../media/audio3.wav"/><Relationship Id="rId23" Type="http://schemas.openxmlformats.org/officeDocument/2006/relationships/image" Target="../media/image13.gif"/><Relationship Id="rId10" Type="http://schemas.openxmlformats.org/officeDocument/2006/relationships/audio" Target="../media/media3.mp3"/><Relationship Id="rId19" Type="http://schemas.openxmlformats.org/officeDocument/2006/relationships/image" Target="../media/image9.png"/><Relationship Id="rId4" Type="http://schemas.openxmlformats.org/officeDocument/2006/relationships/audio" Target="../media/media2.wav"/><Relationship Id="rId9" Type="http://schemas.microsoft.com/office/2007/relationships/media" Target="../media/media3.mp3"/><Relationship Id="rId14" Type="http://schemas.openxmlformats.org/officeDocument/2006/relationships/audio" Target="../media/audio2.wav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3441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Review and Practice 2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19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39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id="{1149421D-F047-45AB-8946-1990D2AF9F1E}"/>
              </a:ext>
            </a:extLst>
          </p:cNvPr>
          <p:cNvGrpSpPr/>
          <p:nvPr/>
        </p:nvGrpSpPr>
        <p:grpSpPr>
          <a:xfrm>
            <a:off x="6567394" y="5639433"/>
            <a:ext cx="1543860" cy="1068341"/>
            <a:chOff x="6567394" y="5639433"/>
            <a:chExt cx="1543860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65BFF-4842-4FE2-8B3F-C3FB633C818E}"/>
                </a:ext>
              </a:extLst>
            </p:cNvPr>
            <p:cNvSpPr txBox="1"/>
            <p:nvPr/>
          </p:nvSpPr>
          <p:spPr>
            <a:xfrm>
              <a:off x="6567394" y="5814000"/>
              <a:ext cx="1543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zebra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id="{F8E6A751-D678-4B44-A91D-BBE118167231}"/>
              </a:ext>
            </a:extLst>
          </p:cNvPr>
          <p:cNvGrpSpPr/>
          <p:nvPr/>
        </p:nvGrpSpPr>
        <p:grpSpPr>
          <a:xfrm>
            <a:off x="4161039" y="5639434"/>
            <a:ext cx="1824996" cy="1068341"/>
            <a:chOff x="4161039" y="5639434"/>
            <a:chExt cx="1824996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1E867-9A57-4825-A95E-83CAFB80FD1D}"/>
                </a:ext>
              </a:extLst>
            </p:cNvPr>
            <p:cNvSpPr txBox="1"/>
            <p:nvPr/>
          </p:nvSpPr>
          <p:spPr>
            <a:xfrm>
              <a:off x="4161039" y="5813999"/>
              <a:ext cx="1824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dolphin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id="{D9D38936-C779-41C5-B99C-572523975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40379" y="357137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0AF1ECF-296E-494D-BE0D-B1B2D89D2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40379" y="357137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id="{E7BB8D69-4728-4CCC-8710-E3BF306C6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40379" y="342223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id="{877236EA-3CD9-48C5-9753-9327ABE867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447097" y="342223"/>
            <a:ext cx="609600" cy="609600"/>
          </a:xfrm>
          <a:prstGeom prst="rect">
            <a:avLst/>
          </a:prstGeom>
        </p:spPr>
      </p:pic>
      <p:sp>
        <p:nvSpPr>
          <p:cNvPr id="23" name="DTP education">
            <a:extLst>
              <a:ext uri="{FF2B5EF4-FFF2-40B4-BE49-F238E27FC236}">
                <a16:creationId xmlns:a16="http://schemas.microsoft.com/office/drawing/2014/main" id="{680FE537-9A79-4371-A7E5-2B032F736D35}"/>
              </a:ext>
            </a:extLst>
          </p:cNvPr>
          <p:cNvSpPr/>
          <p:nvPr/>
        </p:nvSpPr>
        <p:spPr>
          <a:xfrm>
            <a:off x="4339293" y="5664896"/>
            <a:ext cx="1476297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>
            <a:extLst>
              <a:ext uri="{FF2B5EF4-FFF2-40B4-BE49-F238E27FC236}">
                <a16:creationId xmlns:a16="http://schemas.microsoft.com/office/drawing/2014/main" id="{248E342F-7E4F-8CB9-A01C-EE46EA162E6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402" y="625075"/>
            <a:ext cx="1387026" cy="13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62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-0.01204 L 0.00026 -0.01181 C -0.0125 -0.07199 0.00325 -0.00231 -0.04701 -0.13032 C -0.05951 -0.16227 -0.07136 -0.19514 -0.08204 -0.22917 C -0.1155 -0.33565 -0.09284 -0.2919 -0.12318 -0.3625 C -0.12891 -0.37593 -0.13399 -0.39074 -0.14128 -0.40116 C -0.16797 -0.43935 -0.20821 -0.46644 -0.23933 -0.48287 C -0.29597 -0.51319 -0.36446 -0.52801 -0.42188 -0.52801 L -0.50899 -0.52801 " pathEditMode="relative" rAng="0" ptsTypes="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43 -0.0162 L 0.00743 -0.01597 C 0.00573 -0.11157 0.00573 -0.20694 0.00248 -0.30231 C 0.00209 -0.31412 -0.00156 -0.325 -0.00351 -0.33657 C -0.00481 -0.34444 -0.00534 -0.35278 -0.00716 -0.36019 C -0.00898 -0.36806 -0.01015 -0.37801 -0.01445 -0.38171 C -0.0194 -0.38634 -0.02187 -0.38866 -0.02773 -0.39259 C -0.03125 -0.39491 -0.03502 -0.39676 -0.03854 -0.39884 C -0.04661 -0.39815 -0.05481 -0.39954 -0.06276 -0.39676 C -0.06497 -0.39606 -0.07643 -0.38218 -0.07851 -0.37963 C -0.07929 -0.37755 -0.08034 -0.37546 -0.08086 -0.37315 C -0.08281 -0.36644 -0.08437 -0.35648 -0.0858 -0.34954 C -0.09336 -0.31204 -0.08606 -0.35 -0.09179 -0.31944 C -0.09192 -0.31806 -0.09362 -0.27894 -0.09427 -0.27431 C -0.09453 -0.27176 -0.09583 -0.26991 -0.09661 -0.26782 C -0.097 -0.26435 -0.09713 -0.26042 -0.09791 -0.25718 C -0.0983 -0.25463 -0.09961 -0.25301 -0.10026 -0.25069 C -0.10078 -0.24861 -0.10104 -0.2463 -0.10143 -0.24421 C -0.10169 -0.24097 -0.10182 -0.22315 -0.1039 -0.2162 C -0.10963 -0.19792 -0.10872 -0.21019 -0.10872 -0.19468 L -0.10872 -0.19444 " pathEditMode="relative" rAng="0" ptsTypes="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272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238852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0BB2A-45BB-0A73-C88A-A4D6B1AFA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9048"/>
            <a:ext cx="9086990" cy="6019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7009E9-B647-7699-975D-E5D5EAFCEFC8}"/>
              </a:ext>
            </a:extLst>
          </p:cNvPr>
          <p:cNvSpPr txBox="1"/>
          <p:nvPr/>
        </p:nvSpPr>
        <p:spPr>
          <a:xfrm>
            <a:off x="4219575" y="3046428"/>
            <a:ext cx="317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44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357B7-C680-C64C-572B-F480468CE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DF999-C775-C820-B291-51BECB193F89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That's a snake.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46F8C-16FA-A315-E1B4-B7F5E885F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-217" r="-1062" b="-5137"/>
          <a:stretch/>
        </p:blipFill>
        <p:spPr>
          <a:xfrm>
            <a:off x="5450313" y="597519"/>
            <a:ext cx="6044350" cy="574547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288697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F8AC8-664B-D8C8-8E66-A697B3C53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" y="1144378"/>
            <a:ext cx="4071218" cy="529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E0EF9C-CA63-4765-9ACB-D04AB215F489}"/>
              </a:ext>
            </a:extLst>
          </p:cNvPr>
          <p:cNvSpPr txBox="1"/>
          <p:nvPr/>
        </p:nvSpPr>
        <p:spPr>
          <a:xfrm>
            <a:off x="415997" y="1900884"/>
            <a:ext cx="35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is a hippo.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2988B-94D9-7249-7250-A314BF49C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297" y="609364"/>
            <a:ext cx="6038925" cy="5453520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7860176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F8D87-F5E5-5B06-3F0D-5FDC66F73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418" y="472152"/>
            <a:ext cx="3858273" cy="3622263"/>
          </a:xfrm>
          <a:prstGeom prst="roundRect">
            <a:avLst>
              <a:gd name="adj" fmla="val 50000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B2056-B1DD-652A-0EEB-E4C1A777C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BD2E8-CC73-E409-CEEC-C4A2ABB78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06E486-0DDA-7427-77AA-651F3370C15C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659C9162-985D-6C38-022B-FD369B5FB98A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6859BC-1C1B-7FFA-16F5-5B441D91231E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this?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B73048-1B82-4A0E-0972-29E1751F6058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4A1B6974-BA17-424F-8A01-BF1F6B1AED8C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501E0-0862-C552-BEDE-ED6DC7133CAA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zebra.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815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32037-D306-69FA-BC64-BEC8D9CA0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880" y="472152"/>
            <a:ext cx="3943349" cy="3622263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505D3-972E-A6C2-1396-9C7A770C4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B19B6-D59B-627D-A6A1-A524DB022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6BC9F-A403-8223-567F-DA86C1B483AB}"/>
              </a:ext>
            </a:extLst>
          </p:cNvPr>
          <p:cNvGrpSpPr/>
          <p:nvPr/>
        </p:nvGrpSpPr>
        <p:grpSpPr>
          <a:xfrm>
            <a:off x="63015" y="2644188"/>
            <a:ext cx="3603578" cy="1450227"/>
            <a:chOff x="63015" y="2644188"/>
            <a:chExt cx="3603578" cy="145022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1287B3-9417-0CA9-6B8E-A303C33B99BE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E1FE77-C9A8-9E1F-CF9F-2D60CBCB4884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that?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14A667-2A8E-0DDC-52B5-B09A092F2C0B}"/>
              </a:ext>
            </a:extLst>
          </p:cNvPr>
          <p:cNvGrpSpPr/>
          <p:nvPr/>
        </p:nvGrpSpPr>
        <p:grpSpPr>
          <a:xfrm>
            <a:off x="8176131" y="2517381"/>
            <a:ext cx="3603578" cy="1450227"/>
            <a:chOff x="63015" y="2644188"/>
            <a:chExt cx="3603578" cy="1450227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F7E20330-AE58-F4ED-9151-D5A7B03873DA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FD1BBE-31F2-D616-82E1-B781A10A1F2B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It's a monkey.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693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C8C86-A939-4972-6419-7DEBB4782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6880" y="648237"/>
            <a:ext cx="3943349" cy="3270093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D14AE-4F53-7D76-04B1-3F2FC78BB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4EDF3-3AFB-E5E3-0550-13B468EA69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0847B1-4006-8913-6534-1B6D18F21CEF}"/>
              </a:ext>
            </a:extLst>
          </p:cNvPr>
          <p:cNvGrpSpPr/>
          <p:nvPr/>
        </p:nvGrpSpPr>
        <p:grpSpPr>
          <a:xfrm>
            <a:off x="63014" y="2644188"/>
            <a:ext cx="4072349" cy="1692752"/>
            <a:chOff x="63015" y="2644188"/>
            <a:chExt cx="3603578" cy="1692752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85E52653-8E15-2A89-7E8E-EFE4BBD5C1F3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FADB75-35AD-480A-B34E-6B99D9BCCB40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 are these?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E5393C-5038-B3FC-AA48-211F1A22A138}"/>
              </a:ext>
            </a:extLst>
          </p:cNvPr>
          <p:cNvGrpSpPr/>
          <p:nvPr/>
        </p:nvGrpSpPr>
        <p:grpSpPr>
          <a:xfrm>
            <a:off x="7763840" y="2517381"/>
            <a:ext cx="4428160" cy="1450227"/>
            <a:chOff x="63015" y="2644188"/>
            <a:chExt cx="3603578" cy="1450227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1454B3EA-803B-FF70-F300-111485629C04}"/>
                </a:ext>
              </a:extLst>
            </p:cNvPr>
            <p:cNvSpPr/>
            <p:nvPr/>
          </p:nvSpPr>
          <p:spPr>
            <a:xfrm>
              <a:off x="63015" y="2644188"/>
              <a:ext cx="3546940" cy="1450227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F24198-78F1-5F5A-96DA-B992240E1070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They're </a:t>
              </a: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zebra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179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B0E75E-3C3C-4017-815B-E5A7D197CD72}"/>
              </a:ext>
            </a:extLst>
          </p:cNvPr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8FA97-A454-EC42-F160-01997F26D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418" y="651604"/>
            <a:ext cx="3858273" cy="3263359"/>
          </a:xfrm>
          <a:prstGeom prst="roundRect">
            <a:avLst>
              <a:gd name="adj" fmla="val 45563"/>
            </a:avLst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67762-8A53-7067-6C49-7224F20A4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696" y="4273413"/>
            <a:ext cx="2352655" cy="229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7A2D5-2B4A-1C34-D1FF-9DFC0819D7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5033" y="4015526"/>
            <a:ext cx="2217017" cy="2271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C7937F3-A89B-8185-331D-E07C44A57C1C}"/>
              </a:ext>
            </a:extLst>
          </p:cNvPr>
          <p:cNvGrpSpPr/>
          <p:nvPr/>
        </p:nvGrpSpPr>
        <p:grpSpPr>
          <a:xfrm>
            <a:off x="63015" y="2644188"/>
            <a:ext cx="4668642" cy="1450227"/>
            <a:chOff x="63015" y="2644188"/>
            <a:chExt cx="4036403" cy="1450227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5D9DECD8-AB70-4A28-AC13-68B89F7BDDD0}"/>
                </a:ext>
              </a:extLst>
            </p:cNvPr>
            <p:cNvSpPr/>
            <p:nvPr/>
          </p:nvSpPr>
          <p:spPr>
            <a:xfrm>
              <a:off x="63015" y="2644188"/>
              <a:ext cx="3785428" cy="1450227"/>
            </a:xfrm>
            <a:prstGeom prst="wedgeEllipseCallout">
              <a:avLst>
                <a:gd name="adj1" fmla="val 22024"/>
                <a:gd name="adj2" fmla="val 65311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655D04-D202-9B55-A8CE-BBA47E38D156}"/>
                </a:ext>
              </a:extLst>
            </p:cNvPr>
            <p:cNvSpPr txBox="1"/>
            <p:nvPr/>
          </p:nvSpPr>
          <p:spPr>
            <a:xfrm>
              <a:off x="99366" y="2975914"/>
              <a:ext cx="400005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0070C0"/>
                  </a:solidFill>
                  <a:latin typeface="Calibri" panose="020F0502020204030204"/>
                </a:rPr>
                <a:t>What's are these?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B97DBC-6446-BACB-9FA7-4374E893CFBD}"/>
              </a:ext>
            </a:extLst>
          </p:cNvPr>
          <p:cNvGrpSpPr/>
          <p:nvPr/>
        </p:nvGrpSpPr>
        <p:grpSpPr>
          <a:xfrm>
            <a:off x="7957691" y="2566399"/>
            <a:ext cx="4219069" cy="1314390"/>
            <a:chOff x="63015" y="2644188"/>
            <a:chExt cx="3603578" cy="1960276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F7B07AC2-0CD0-1AE6-E9F1-3E560B44CFBE}"/>
                </a:ext>
              </a:extLst>
            </p:cNvPr>
            <p:cNvSpPr/>
            <p:nvPr/>
          </p:nvSpPr>
          <p:spPr>
            <a:xfrm>
              <a:off x="63015" y="2644188"/>
              <a:ext cx="3546940" cy="1960276"/>
            </a:xfrm>
            <a:prstGeom prst="wedgeEllipseCallout">
              <a:avLst>
                <a:gd name="adj1" fmla="val -5070"/>
                <a:gd name="adj2" fmla="val 76958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9E1EC4-E13B-9965-3569-D7501D020C25}"/>
                </a:ext>
              </a:extLst>
            </p:cNvPr>
            <p:cNvSpPr txBox="1"/>
            <p:nvPr/>
          </p:nvSpPr>
          <p:spPr>
            <a:xfrm>
              <a:off x="192808" y="3013501"/>
              <a:ext cx="3473785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They are giraffes.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149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2E9DB5-90C3-AEEB-B716-3AC4D1E9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8121"/>
            <a:ext cx="3984033" cy="5232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90571-0B56-C112-7893-EE1A06605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4" y="352402"/>
            <a:ext cx="5916906" cy="5981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34A6A6-4118-9FDE-2DF6-64E3B56FB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" y="2716989"/>
            <a:ext cx="6172245" cy="14811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42ED1A-2635-0F45-81FC-5E5EA701ED47}"/>
              </a:ext>
            </a:extLst>
          </p:cNvPr>
          <p:cNvSpPr txBox="1"/>
          <p:nvPr/>
        </p:nvSpPr>
        <p:spPr>
          <a:xfrm>
            <a:off x="9480" y="965371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2684311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C5D057-A48A-1CC9-6E7F-2C53F2E0EA20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AACD49-C218-E405-54F3-C464ACC53862}"/>
              </a:ext>
            </a:extLst>
          </p:cNvPr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5D28390-2D0F-84D1-230A-A95C45A566F7}"/>
              </a:ext>
            </a:extLst>
          </p:cNvPr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023353-4AE8-864A-649A-F3C23725DC61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A9DFA8B9-BDDB-C28A-6FFD-BE1212217E4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90" y="668874"/>
            <a:ext cx="3976237" cy="5591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089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BB9FB-8674-B667-5973-5AB490D6A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394" y="1120738"/>
            <a:ext cx="10323855" cy="527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4ABBFA-177D-1D84-D8D6-35AFFD315D9F}"/>
              </a:ext>
            </a:extLst>
          </p:cNvPr>
          <p:cNvSpPr txBox="1"/>
          <p:nvPr/>
        </p:nvSpPr>
        <p:spPr>
          <a:xfrm>
            <a:off x="295744" y="460412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PLAY?</a:t>
            </a:r>
          </a:p>
        </p:txBody>
      </p:sp>
    </p:spTree>
    <p:extLst>
      <p:ext uri="{BB962C8B-B14F-4D97-AF65-F5344CB8AC3E}">
        <p14:creationId xmlns:p14="http://schemas.microsoft.com/office/powerpoint/2010/main" val="30646913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88697-C4DA-D32E-69DC-E9DD637C6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46" y="392904"/>
            <a:ext cx="6540908" cy="1188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4A660-8A75-2C1E-31FA-8C11F8CEB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402656"/>
            <a:ext cx="12115800" cy="27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70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2CA1-83DE-C09B-5166-5E0DDFAE6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46" y="655465"/>
            <a:ext cx="2624157" cy="400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E25BD-5A4F-CC21-3CC6-A2080AE1E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876"/>
            <a:ext cx="12192547" cy="4586937"/>
          </a:xfrm>
          <a:prstGeom prst="rect">
            <a:avLst/>
          </a:prstGeom>
        </p:spPr>
      </p:pic>
      <p:pic>
        <p:nvPicPr>
          <p:cNvPr id="10" name="CD1 TRACK 06">
            <a:hlinkClick r:id="" action="ppaction://media"/>
            <a:extLst>
              <a:ext uri="{FF2B5EF4-FFF2-40B4-BE49-F238E27FC236}">
                <a16:creationId xmlns:a16="http://schemas.microsoft.com/office/drawing/2014/main" id="{FCB1676C-25F6-C10C-FB6F-4B604FD86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0923" y="409187"/>
            <a:ext cx="438151" cy="4381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E2B5DF-7D32-0240-49E9-5C3DCD29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427675"/>
            <a:ext cx="3189288" cy="274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F37CA4-98F5-E0F5-519C-5C7D2B0C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874358"/>
            <a:ext cx="3189288" cy="27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65A162-D88F-71F7-A801-6B6A7CF1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95510"/>
            <a:ext cx="3189288" cy="31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749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</a:t>
            </a:r>
            <a:r>
              <a:rPr lang="en-US" b="1">
                <a:solidFill>
                  <a:schemeClr val="bg1"/>
                </a:solidFill>
              </a:rPr>
              <a:t>, page 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9EEAB-3C5B-9951-F9C6-1698D750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593551"/>
            <a:ext cx="2181241" cy="414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F683E-CBC1-47F9-FEFC-41B6F0B40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409187"/>
            <a:ext cx="7000875" cy="608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CEFC72-CF72-FBBA-D9FB-63B511C375F0}"/>
              </a:ext>
            </a:extLst>
          </p:cNvPr>
          <p:cNvSpPr txBox="1"/>
          <p:nvPr/>
        </p:nvSpPr>
        <p:spPr>
          <a:xfrm>
            <a:off x="8995443" y="1703735"/>
            <a:ext cx="1218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is that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39FFA-326D-8039-6C53-4D800061CB87}"/>
              </a:ext>
            </a:extLst>
          </p:cNvPr>
          <p:cNvSpPr txBox="1"/>
          <p:nvPr/>
        </p:nvSpPr>
        <p:spPr>
          <a:xfrm>
            <a:off x="8691562" y="2103785"/>
            <a:ext cx="1531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 giraffe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57D814-3B91-5A75-BD43-589D4FF1A3CF}"/>
              </a:ext>
            </a:extLst>
          </p:cNvPr>
          <p:cNvSpPr txBox="1"/>
          <p:nvPr/>
        </p:nvSpPr>
        <p:spPr>
          <a:xfrm>
            <a:off x="9109743" y="2931268"/>
            <a:ext cx="1750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those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CC81E-66B8-E430-2F80-39CFDB4F3E1B}"/>
              </a:ext>
            </a:extLst>
          </p:cNvPr>
          <p:cNvSpPr txBox="1"/>
          <p:nvPr/>
        </p:nvSpPr>
        <p:spPr>
          <a:xfrm>
            <a:off x="8900649" y="3290670"/>
            <a:ext cx="1936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hippos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754277-DD51-5558-86FA-9224BBAB5605}"/>
              </a:ext>
            </a:extLst>
          </p:cNvPr>
          <p:cNvSpPr txBox="1"/>
          <p:nvPr/>
        </p:nvSpPr>
        <p:spPr>
          <a:xfrm>
            <a:off x="8900649" y="4305335"/>
            <a:ext cx="1969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are camels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1C96-06DD-356E-3609-0E67356A2FF0}"/>
              </a:ext>
            </a:extLst>
          </p:cNvPr>
          <p:cNvSpPr txBox="1"/>
          <p:nvPr/>
        </p:nvSpPr>
        <p:spPr>
          <a:xfrm>
            <a:off x="7915828" y="5453349"/>
            <a:ext cx="3622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Calibri"/>
              </a:rPr>
              <a:t>Those               sharks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7541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323422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6" y="27941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53951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</a:rPr>
              <a:t>Vocabularies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"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rhino, panda, giraffe, lion, dolphin, tiger, zebra, crocodile, bat, shark, penguin, kangaroo, elephant."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098" y="1353951"/>
            <a:ext cx="7772902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Review: "</a:t>
            </a:r>
            <a:r>
              <a:rPr lang="en-US" sz="3600" i="1" dirty="0">
                <a:solidFill>
                  <a:srgbClr val="0070C0"/>
                </a:solidFill>
              </a:rPr>
              <a:t>This is a monkey.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These are monkeys. </a:t>
            </a:r>
          </a:p>
          <a:p>
            <a:r>
              <a:rPr lang="en-US" sz="3600" i="1" dirty="0" smtClean="0">
                <a:solidFill>
                  <a:srgbClr val="0070C0"/>
                </a:solidFill>
              </a:rPr>
              <a:t>                That's </a:t>
            </a:r>
            <a:r>
              <a:rPr lang="en-US" sz="3600" i="1" dirty="0">
                <a:solidFill>
                  <a:srgbClr val="0070C0"/>
                </a:solidFill>
              </a:rPr>
              <a:t>a snake.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Those are snakes,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What's this? It's a panda.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What's that? It's a dolphin,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these? They're penguins.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those? They're bats."</a:t>
            </a:r>
          </a:p>
        </p:txBody>
      </p:sp>
    </p:spTree>
    <p:extLst>
      <p:ext uri="{BB962C8B-B14F-4D97-AF65-F5344CB8AC3E}">
        <p14:creationId xmlns:p14="http://schemas.microsoft.com/office/powerpoint/2010/main" val="7319612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11)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9)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1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>
                <a:solidFill>
                  <a:srgbClr val="0070C0"/>
                </a:solidFill>
              </a:rPr>
              <a:t>: Review: " </a:t>
            </a:r>
            <a:r>
              <a:rPr lang="en-US" sz="3600" i="1">
                <a:solidFill>
                  <a:srgbClr val="0070C0"/>
                </a:solidFill>
              </a:rPr>
              <a:t>snake, monkey, horse, camel, hippo, rhino, panda, giraffe, lion, dolphin, tiger, zebra, crocodile, bat, shark, penguin, kangaroo, elephant."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Review: "</a:t>
            </a:r>
            <a:r>
              <a:rPr lang="en-US" sz="3600" i="1">
                <a:solidFill>
                  <a:srgbClr val="0070C0"/>
                </a:solidFill>
              </a:rPr>
              <a:t>This is a monkey. - These are monkeys. That's a snake. - Those are snakes, What's this? It's a panda. What's that? It's a dolphin, What are these? They're penguins. What are those? They're bats."</a:t>
            </a:r>
          </a:p>
        </p:txBody>
      </p:sp>
    </p:spTree>
    <p:extLst>
      <p:ext uri="{BB962C8B-B14F-4D97-AF65-F5344CB8AC3E}">
        <p14:creationId xmlns:p14="http://schemas.microsoft.com/office/powerpoint/2010/main" val="26070661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2521536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071250" y="1104701"/>
            <a:ext cx="9940018" cy="448829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10507204" y="277547"/>
            <a:ext cx="882361" cy="907691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10978847" y="5805015"/>
            <a:ext cx="665888" cy="689172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823653" y="5882273"/>
            <a:ext cx="495195" cy="500580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oogle Shape;1710;p69"/>
          <p:cNvGrpSpPr/>
          <p:nvPr/>
        </p:nvGrpSpPr>
        <p:grpSpPr>
          <a:xfrm rot="1615853">
            <a:off x="481168" y="454687"/>
            <a:ext cx="1418467" cy="797151"/>
            <a:chOff x="4374975" y="4042913"/>
            <a:chExt cx="1264243" cy="652775"/>
          </a:xfrm>
        </p:grpSpPr>
        <p:sp>
          <p:nvSpPr>
            <p:cNvPr id="4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" name="矩形 142">
            <a:extLst>
              <a:ext uri="{FF2B5EF4-FFF2-40B4-BE49-F238E27FC236}">
                <a16:creationId xmlns:a16="http://schemas.microsoft.com/office/drawing/2014/main" id="{6BD7A495-437A-4077-93DE-960054284692}"/>
              </a:ext>
            </a:extLst>
          </p:cNvPr>
          <p:cNvSpPr/>
          <p:nvPr/>
        </p:nvSpPr>
        <p:spPr>
          <a:xfrm>
            <a:off x="2856224" y="2287017"/>
            <a:ext cx="6708888" cy="2123658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BF4A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Helvetica"/>
                <a:sym typeface="+mn-lt"/>
              </a:rPr>
              <a:t>CHECK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BF4A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Helvetica"/>
                <a:sym typeface="+mn-lt"/>
              </a:rPr>
              <a:t>YOUR MEMORY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BF4A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Helvetic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8890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DTP education">
            <a:extLst>
              <a:ext uri="{FF2B5EF4-FFF2-40B4-BE49-F238E27FC236}">
                <a16:creationId xmlns:a16="http://schemas.microsoft.com/office/drawing/2014/main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id="{1149421D-F047-45AB-8946-1990D2AF9F1E}"/>
              </a:ext>
            </a:extLst>
          </p:cNvPr>
          <p:cNvGrpSpPr/>
          <p:nvPr/>
        </p:nvGrpSpPr>
        <p:grpSpPr>
          <a:xfrm>
            <a:off x="6520612" y="5639433"/>
            <a:ext cx="1581086" cy="1068341"/>
            <a:chOff x="6520612" y="5639433"/>
            <a:chExt cx="1581086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65BFF-4842-4FE2-8B3F-C3FB633C818E}"/>
                </a:ext>
              </a:extLst>
            </p:cNvPr>
            <p:cNvSpPr txBox="1"/>
            <p:nvPr/>
          </p:nvSpPr>
          <p:spPr>
            <a:xfrm>
              <a:off x="6520612" y="5814000"/>
              <a:ext cx="1581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horse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id="{F8E6A751-D678-4B44-A91D-BBE118167231}"/>
              </a:ext>
            </a:extLst>
          </p:cNvPr>
          <p:cNvGrpSpPr/>
          <p:nvPr/>
        </p:nvGrpSpPr>
        <p:grpSpPr>
          <a:xfrm>
            <a:off x="4086726" y="5639434"/>
            <a:ext cx="1711431" cy="1068341"/>
            <a:chOff x="4086726" y="5639434"/>
            <a:chExt cx="1711431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1E867-9A57-4825-A95E-83CAFB80FD1D}"/>
                </a:ext>
              </a:extLst>
            </p:cNvPr>
            <p:cNvSpPr txBox="1"/>
            <p:nvPr/>
          </p:nvSpPr>
          <p:spPr>
            <a:xfrm>
              <a:off x="4086726" y="5850438"/>
              <a:ext cx="17114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monkey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id="{D9D38936-C779-41C5-B99C-572523975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14732" y="-462295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0AF1ECF-296E-494D-BE0D-B1B2D89D2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562856" y="406394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id="{E7BB8D69-4728-4CCC-8710-E3BF306C6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93984" y="2064620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id="{877236EA-3CD9-48C5-9753-9327ABE867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725451" y="1365536"/>
            <a:ext cx="609600" cy="609600"/>
          </a:xfrm>
          <a:prstGeom prst="rect">
            <a:avLst/>
          </a:prstGeom>
        </p:spPr>
      </p:pic>
      <p:sp>
        <p:nvSpPr>
          <p:cNvPr id="19" name="DTP education">
            <a:extLst>
              <a:ext uri="{FF2B5EF4-FFF2-40B4-BE49-F238E27FC236}">
                <a16:creationId xmlns:a16="http://schemas.microsoft.com/office/drawing/2014/main" id="{1DE4DBEA-D899-4455-91DE-669C9198044D}"/>
              </a:ext>
            </a:extLst>
          </p:cNvPr>
          <p:cNvSpPr/>
          <p:nvPr/>
        </p:nvSpPr>
        <p:spPr>
          <a:xfrm>
            <a:off x="4451105" y="5602994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>
            <a:extLst>
              <a:ext uri="{FF2B5EF4-FFF2-40B4-BE49-F238E27FC236}">
                <a16:creationId xmlns:a16="http://schemas.microsoft.com/office/drawing/2014/main" id="{FDFD3295-B56E-2403-0396-5A0254307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895" y="255667"/>
            <a:ext cx="2246163" cy="22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596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-0.00532 L -0.00456 -0.00532 C 0.00196 -0.04051 -0.00403 -0.00949 0.00261 -0.0419 C 0.00313 -0.04444 0.00326 -0.04653 0.00391 -0.04838 C 0.00495 -0.05231 0.00625 -0.05556 0.00742 -0.05926 C 0.00781 -0.06204 0.00834 -0.06505 0.00873 -0.06782 C 0.00912 -0.0713 0.00912 -0.07523 0.0099 -0.07847 C 0.01081 -0.08241 0.0125 -0.08565 0.01354 -0.08935 C 0.01406 -0.09144 0.01432 -0.09352 0.01472 -0.09583 C 0.01524 -0.09861 0.01524 -0.10185 0.01589 -0.1044 C 0.0168 -0.10764 0.01849 -0.10995 0.01953 -0.11296 C 0.02057 -0.11574 0.02084 -0.11921 0.02201 -0.12153 C 0.02409 -0.12639 0.02709 -0.12986 0.0293 -0.13449 C 0.03034 -0.13704 0.03073 -0.14051 0.03164 -0.14306 C 0.03477 -0.15116 0.03815 -0.1588 0.04141 -0.16667 C 0.04336 -0.17176 0.04518 -0.17708 0.0474 -0.18194 C 0.0556 -0.19931 0.05117 -0.19074 0.06068 -0.20764 C 0.06185 -0.20972 0.06341 -0.21157 0.06432 -0.21412 C 0.06511 -0.2162 0.06563 -0.21898 0.0668 -0.2206 C 0.06771 -0.22199 0.06914 -0.22199 0.07031 -0.22269 C 0.07162 -0.22407 0.07292 -0.22546 0.07396 -0.22708 C 0.07787 -0.23264 0.08034 -0.23981 0.08373 -0.2463 C 0.09714 -0.27199 0.08867 -0.25556 0.09935 -0.27222 C 0.10065 -0.27407 0.10169 -0.27662 0.103 -0.2787 C 0.10417 -0.28032 0.1056 -0.28125 0.10664 -0.28287 C 0.10794 -0.28495 0.10899 -0.2875 0.11029 -0.28935 C 0.11146 -0.29097 0.11289 -0.2919 0.11393 -0.29375 C 0.11537 -0.2963 0.11602 -0.3 0.11758 -0.30231 C 0.11966 -0.30579 0.12279 -0.30718 0.12487 -0.31088 C 0.1336 -0.32639 0.12591 -0.31389 0.13334 -0.32384 C 0.13529 -0.32662 0.13711 -0.33009 0.13932 -0.33241 C 0.14115 -0.33449 0.14349 -0.33495 0.14531 -0.33681 C 0.14714 -0.33843 0.14844 -0.34144 0.15026 -0.34306 C 0.15209 -0.34514 0.1543 -0.34583 0.15625 -0.34745 C 0.15755 -0.34861 0.1586 -0.35069 0.1599 -0.35185 C 0.16185 -0.35347 0.16393 -0.3544 0.16589 -0.35602 C 0.16836 -0.3581 0.17071 -0.36065 0.17318 -0.3625 C 0.18503 -0.37199 0.17448 -0.36296 0.18281 -0.36898 C 0.18568 -0.37106 0.18854 -0.37292 0.19128 -0.37546 C 0.19831 -0.38171 0.19128 -0.37847 0.19987 -0.38403 C 0.2013 -0.38519 0.203 -0.38542 0.20469 -0.38611 C 0.20625 -0.38773 0.20781 -0.38935 0.20951 -0.39051 C 0.21107 -0.39144 0.21276 -0.3919 0.21432 -0.39259 C 0.22266 -0.39699 0.21211 -0.39306 0.22526 -0.39699 C 0.24466 -0.41065 0.21654 -0.39167 0.23854 -0.40347 C 0.24024 -0.4044 0.24167 -0.40648 0.24336 -0.40764 C 0.24492 -0.4088 0.24662 -0.40903 0.24818 -0.40995 C 0.25065 -0.41111 0.253 -0.41319 0.25547 -0.41412 C 0.26029 -0.41597 0.26992 -0.41852 0.26992 -0.41829 C 0.27722 -0.42269 0.27878 -0.42407 0.28685 -0.42708 C 0.29336 -0.4294 0.29987 -0.43125 0.30625 -0.43356 C 0.30834 -0.43426 0.31029 -0.43495 0.31224 -0.43565 C 0.31472 -0.43634 0.31719 -0.43681 0.31953 -0.43773 C 0.33464 -0.44352 0.32383 -0.44005 0.33646 -0.44653 C 0.33972 -0.44815 0.3431 -0.44861 0.34623 -0.45069 C 0.34818 -0.45208 0.35013 -0.4537 0.35222 -0.45509 C 0.35378 -0.45602 0.35547 -0.45671 0.35703 -0.45718 C 0.36289 -0.45926 0.3681 -0.46019 0.37396 -0.46157 C 0.3849 -0.46644 0.37162 -0.46019 0.38854 -0.47014 C 0.39284 -0.47269 0.3974 -0.47338 0.40182 -0.47431 C 0.41003 -0.47917 0.39987 -0.47361 0.41276 -0.4787 C 0.41758 -0.48056 0.4224 -0.4831 0.42722 -0.48519 C 0.42878 -0.48588 0.43047 -0.48681 0.43203 -0.48727 C 0.43685 -0.48866 0.4418 -0.48958 0.44662 -0.49167 C 0.44818 -0.49236 0.44974 -0.49329 0.45143 -0.49375 C 0.45456 -0.49468 0.45781 -0.49514 0.46107 -0.49583 C 0.46354 -0.49722 0.46576 -0.49954 0.46836 -0.50023 L 0.478 -0.50231 C 0.48047 -0.50301 0.48281 -0.50394 0.48529 -0.5044 C 0.48893 -0.50532 0.49258 -0.50602 0.49623 -0.50671 C 0.50521 -0.51204 0.49453 -0.50625 0.51315 -0.51088 C 0.51432 -0.51134 0.5155 -0.51273 0.5168 -0.51319 C 0.51914 -0.51412 0.52162 -0.51435 0.52396 -0.51528 C 0.52891 -0.51713 0.53347 -0.5213 0.53854 -0.52176 L 0.55912 -0.52384 C 0.56745 -0.52894 0.56068 -0.52546 0.57722 -0.52824 C 0.58464 -0.5294 0.58854 -0.53009 0.59531 -0.53241 C 0.59935 -0.5338 0.60339 -0.53542 0.60742 -0.53681 C 0.60951 -0.5375 0.61159 -0.53773 0.61354 -0.53889 C 0.62227 -0.54398 0.61133 -0.53773 0.62201 -0.54329 C 0.62318 -0.54375 0.62435 -0.54468 0.62565 -0.54537 C 0.62722 -0.5463 0.62878 -0.54676 0.63047 -0.54745 C 0.63164 -0.54815 0.63281 -0.54931 0.63412 -0.54977 C 0.64792 -0.55417 0.66068 -0.55185 0.67526 -0.55185 " pathEditMode="relative" rAng="0" ptsTypes="AAAAAAAAAAAAAAAAAAAAAAAAAAAAAAAAAAAAA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4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25 -0.00764 L 0.00625 -0.00741 C 0.00534 -0.01481 0.00482 -0.02222 0.00378 -0.02917 C 0.00326 -0.0331 0.00183 -0.03634 0.0013 -0.04005 C 0.00065 -0.0456 0.00078 -0.05162 0.00013 -0.05718 C -0.00013 -0.05949 -0.00065 -0.06157 -0.00104 -0.06366 C -0.00195 -0.06875 -0.00273 -0.07361 -0.00351 -0.0787 C -0.0039 -0.08519 -0.00429 -0.09167 -0.00469 -0.09815 C -0.00521 -0.10671 -0.00508 -0.11551 -0.00586 -0.12384 C -0.00625 -0.12708 -0.00755 -0.12963 -0.00833 -0.13241 C -0.01054 -0.15579 -0.00833 -0.13704 -0.01081 -0.15185 C -0.0112 -0.15463 -0.01133 -0.15764 -0.01198 -0.16042 C -0.01263 -0.16343 -0.01354 -0.1662 -0.01432 -0.16898 C -0.01484 -0.17269 -0.01471 -0.17639 -0.01562 -0.17986 C -0.0164 -0.1831 -0.0181 -0.18542 -0.01927 -0.18843 C -0.02187 -0.19514 -0.02461 -0.20347 -0.02773 -0.20995 C -0.02877 -0.21227 -0.03021 -0.21412 -0.03138 -0.21644 C -0.03229 -0.21829 -0.03281 -0.22083 -0.03372 -0.22292 C -0.03489 -0.22523 -0.03633 -0.22685 -0.03737 -0.22917 C -0.03919 -0.23333 -0.0401 -0.23843 -0.04219 -0.24213 C -0.05117 -0.2581 -0.0401 -0.23796 -0.04948 -0.25718 C -0.05612 -0.27083 -0.05 -0.25741 -0.05677 -0.26806 C -0.07383 -0.29514 -0.05833 -0.2706 -0.0664 -0.28727 C -0.06784 -0.29051 -0.06979 -0.29282 -0.07122 -0.29583 C -0.07656 -0.30718 -0.07031 -0.29838 -0.07734 -0.30671 C -0.08229 -0.31991 -0.07669 -0.30694 -0.08333 -0.31736 C -0.08594 -0.32153 -0.08776 -0.32685 -0.09062 -0.33032 L -0.09791 -0.33889 C -0.09909 -0.34028 -0.10052 -0.34144 -0.10143 -0.34329 C -0.10716 -0.35324 -0.10364 -0.34792 -0.11237 -0.35833 L -0.11601 -0.3625 C -0.11719 -0.36412 -0.11823 -0.36597 -0.11966 -0.3669 L -0.12331 -0.36898 C -0.12448 -0.37037 -0.12565 -0.37176 -0.12695 -0.37338 C -0.12851 -0.37546 -0.12995 -0.37824 -0.13177 -0.37986 C -0.13398 -0.38171 -0.13672 -0.38218 -0.13893 -0.38403 C -0.14713 -0.3912 -0.14049 -0.38611 -0.1487 -0.39051 C -0.15117 -0.3919 -0.15351 -0.39352 -0.15599 -0.39491 C -0.15716 -0.3956 -0.15833 -0.39653 -0.1595 -0.39699 C -0.1612 -0.39769 -0.16276 -0.39838 -0.16445 -0.39907 C -0.16562 -0.39977 -0.16679 -0.40069 -0.16797 -0.40139 C -0.16966 -0.40208 -0.17122 -0.40255 -0.17291 -0.40347 C -0.17409 -0.40417 -0.17526 -0.40556 -0.17643 -0.40556 C -0.1914 -0.40694 -0.20638 -0.40694 -0.22122 -0.40764 C -0.22409 -0.40556 -0.22786 -0.40556 -0.22969 -0.40139 C -0.2306 -0.39931 -0.22747 -0.39792 -0.22604 -0.39699 C -0.22252 -0.39444 -0.21888 -0.39259 -0.21523 -0.39051 C -0.21393 -0.38981 -0.21276 -0.38935 -0.21159 -0.38843 C -0.21002 -0.38704 -0.20833 -0.38565 -0.20677 -0.38403 C -0.20469 -0.38218 -0.20286 -0.3794 -0.20065 -0.37755 C -0.19375 -0.37222 -0.19817 -0.3787 -0.19219 -0.37338 C -0.19088 -0.37222 -0.18984 -0.37014 -0.18854 -0.36898 C -0.1875 -0.36806 -0.1862 -0.36782 -0.18489 -0.3669 C -0.17461 -0.35903 -0.18567 -0.36667 -0.17526 -0.35625 C -0.17422 -0.35509 -0.17291 -0.35463 -0.17161 -0.35394 C -0.17005 -0.35185 -0.16849 -0.34954 -0.16679 -0.34745 C -0.16562 -0.34606 -0.16432 -0.34491 -0.16315 -0.34329 C -0.16067 -0.33912 -0.15833 -0.33472 -0.15599 -0.33032 L -0.15234 -0.32384 C -0.15143 -0.31968 -0.1513 -0.31481 -0.14987 -0.31088 C -0.14622 -0.30139 -0.14804 -0.30694 -0.14505 -0.29375 C -0.14466 -0.29028 -0.14427 -0.28657 -0.14388 -0.2831 C -0.14349 -0.28079 -0.14284 -0.2787 -0.14258 -0.27662 C -0.13932 -0.25046 -0.14388 -0.27685 -0.13893 -0.25069 L -0.13776 -0.24421 C -0.13737 -0.24213 -0.13724 -0.23981 -0.13659 -0.23796 C -0.13581 -0.23565 -0.13437 -0.23403 -0.13411 -0.23148 C -0.13346 -0.22292 -0.13411 -0.21412 -0.13411 -0.20556 L -0.13411 -0.20532 " pathEditMode="relative" rAng="0" ptsTypes="AAAAAAAAAAAAAAAAAAAAAAAAAAAAAAAAAAAAAAAAAAAAAAAA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4242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id="{1149421D-F047-45AB-8946-1990D2AF9F1E}"/>
              </a:ext>
            </a:extLst>
          </p:cNvPr>
          <p:cNvGrpSpPr/>
          <p:nvPr/>
        </p:nvGrpSpPr>
        <p:grpSpPr>
          <a:xfrm>
            <a:off x="6508625" y="5639433"/>
            <a:ext cx="1696177" cy="1068341"/>
            <a:chOff x="6508625" y="5639433"/>
            <a:chExt cx="1696177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65BFF-4842-4FE2-8B3F-C3FB633C818E}"/>
                </a:ext>
              </a:extLst>
            </p:cNvPr>
            <p:cNvSpPr txBox="1"/>
            <p:nvPr/>
          </p:nvSpPr>
          <p:spPr>
            <a:xfrm>
              <a:off x="6508625" y="5814000"/>
              <a:ext cx="169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shark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id="{F8E6A751-D678-4B44-A91D-BBE118167231}"/>
              </a:ext>
            </a:extLst>
          </p:cNvPr>
          <p:cNvGrpSpPr/>
          <p:nvPr/>
        </p:nvGrpSpPr>
        <p:grpSpPr>
          <a:xfrm>
            <a:off x="4271005" y="5639434"/>
            <a:ext cx="1740179" cy="1068341"/>
            <a:chOff x="4271005" y="5639434"/>
            <a:chExt cx="1740179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1E867-9A57-4825-A95E-83CAFB80FD1D}"/>
                </a:ext>
              </a:extLst>
            </p:cNvPr>
            <p:cNvSpPr txBox="1"/>
            <p:nvPr/>
          </p:nvSpPr>
          <p:spPr>
            <a:xfrm>
              <a:off x="4271005" y="5866836"/>
              <a:ext cx="174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panda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id="{D9D38936-C779-41C5-B99C-572523975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63603" y="1628928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0AF1ECF-296E-494D-BE0D-B1B2D89D2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63603" y="1628928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id="{E7BB8D69-4728-4CCC-8710-E3BF306C6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63603" y="1614014"/>
            <a:ext cx="609600" cy="609600"/>
          </a:xfrm>
          <a:prstGeom prst="rect">
            <a:avLst/>
          </a:prstGeom>
        </p:spPr>
      </p:pic>
      <p:pic>
        <p:nvPicPr>
          <p:cNvPr id="19" name="DTP education">
            <a:hlinkClick r:id="" action="ppaction://media"/>
            <a:extLst>
              <a:ext uri="{FF2B5EF4-FFF2-40B4-BE49-F238E27FC236}">
                <a16:creationId xmlns:a16="http://schemas.microsoft.com/office/drawing/2014/main" id="{024CA4EF-05BF-4DA9-A3C2-814AA13853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21" y="1628928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id="{877236EA-3CD9-48C5-9753-9327ABE867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263603" y="1621471"/>
            <a:ext cx="609600" cy="609600"/>
          </a:xfrm>
          <a:prstGeom prst="rect">
            <a:avLst/>
          </a:prstGeom>
        </p:spPr>
      </p:pic>
      <p:sp>
        <p:nvSpPr>
          <p:cNvPr id="24" name="DTP education">
            <a:extLst>
              <a:ext uri="{FF2B5EF4-FFF2-40B4-BE49-F238E27FC236}">
                <a16:creationId xmlns:a16="http://schemas.microsoft.com/office/drawing/2014/main" id="{FCFDD43A-E0B6-43C5-BB97-19B6F1D0A401}"/>
              </a:ext>
            </a:extLst>
          </p:cNvPr>
          <p:cNvSpPr/>
          <p:nvPr/>
        </p:nvSpPr>
        <p:spPr>
          <a:xfrm>
            <a:off x="6619024" y="5602994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DTP education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636" y="219492"/>
            <a:ext cx="1085492" cy="15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0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6 0.00532 L 0.0026 0.00556 C 0.00338 -0.04074 0.00351 -0.08657 0.00494 -0.13241 C 0.00507 -0.13796 0.01002 -0.16065 0.01106 -0.16458 C 0.0121 -0.16968 0.01354 -0.17477 0.01458 -0.17986 C 0.01549 -0.18403 0.01614 -0.18843 0.01705 -0.19259 C 0.02669 -0.23519 0.01757 -0.19282 0.02552 -0.225 C 0.02721 -0.23194 0.02877 -0.23935 0.03033 -0.24653 C 0.03112 -0.25 0.03125 -0.2544 0.03281 -0.25718 C 0.03398 -0.25926 0.03541 -0.26111 0.03645 -0.26366 C 0.04062 -0.27407 0.03737 -0.26921 0.03997 -0.2787 C 0.04322 -0.29005 0.04166 -0.28056 0.04609 -0.29167 C 0.04713 -0.29421 0.04739 -0.29769 0.04843 -0.30023 C 0.04947 -0.30278 0.05104 -0.3044 0.05208 -0.30671 C 0.05299 -0.30856 0.05351 -0.31111 0.05455 -0.31319 C 0.06315 -0.33032 0.0595 -0.3213 0.06783 -0.33449 C 0.06953 -0.33727 0.07096 -0.34051 0.07265 -0.34329 C 0.07565 -0.34769 0.08046 -0.35093 0.08359 -0.35394 C 0.08567 -0.35602 0.0875 -0.35833 0.08958 -0.36042 C 0.09114 -0.36204 0.09283 -0.36319 0.0944 -0.36481 C 0.0957 -0.36597 0.09674 -0.36782 0.09804 -0.36898 C 0.1 -0.37083 0.10221 -0.37176 0.10416 -0.37338 C 0.10572 -0.37454 0.10729 -0.37639 0.10898 -0.37755 C 0.11093 -0.37917 0.11315 -0.38009 0.11497 -0.38194 C 0.12721 -0.39375 0.11744 -0.38843 0.12708 -0.39259 C 0.12838 -0.39421 0.12942 -0.39583 0.13072 -0.39699 C 0.1358 -0.40093 0.13893 -0.40162 0.14401 -0.40347 C 0.14518 -0.40463 0.15455 -0.41435 0.15729 -0.41644 C 0.16041 -0.41829 0.16289 -0.41806 0.16575 -0.4206 C 0.16705 -0.42176 0.16809 -0.42384 0.1694 -0.425 C 0.17174 -0.42685 0.17434 -0.42755 0.17669 -0.42917 C 0.18802 -0.43704 0.18307 -0.43565 0.19609 -0.44213 C 0.21627 -0.45208 0.21432 -0.45 0.23476 -0.45718 C 0.23841 -0.45856 0.24192 -0.46065 0.2457 -0.46157 C 0.25091 -0.46273 0.25612 -0.46273 0.26132 -0.46366 C 0.26458 -0.46412 0.26783 -0.46528 0.27109 -0.46574 C 0.2763 -0.46667 0.28151 -0.46713 0.28671 -0.46782 L 0.39192 -0.46366 C 0.39492 -0.46343 0.39752 -0.46019 0.40039 -0.45926 C 0.40481 -0.4581 0.40937 -0.45787 0.4138 -0.45718 C 0.43554 -0.4412 0.42734 -0.4463 0.43789 -0.44005 C 0.44192 -0.43356 0.44609 -0.42731 0.45 -0.4206 C 0.45247 -0.41644 0.45468 -0.41181 0.45729 -0.40764 C 0.45885 -0.40532 0.46067 -0.4037 0.4621 -0.40116 C 0.46627 -0.39444 0.46953 -0.38542 0.47421 -0.37986 C 0.47539 -0.37824 0.47682 -0.37708 0.47786 -0.37546 C 0.47994 -0.37222 0.48177 -0.36806 0.48385 -0.36481 C 0.48671 -0.36019 0.49114 -0.35532 0.49362 -0.34977 C 0.49388 -0.34907 0.49362 -0.34815 0.49362 -0.34745 L 0.49362 -0.34722 " pathEditMode="relative" rAng="0" ptsTypes="AAA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4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59091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7273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2 0.00532 L -0.0082 0.00556 C -0.00742 -0.01412 -0.00664 -0.03356 -0.00585 -0.05278 C -0.00546 -0.06134 -0.0052 -0.07014 -0.00468 -0.0787 C -0.00364 -0.09514 -0.00286 -0.09699 -0.00104 -0.11528 C -0.00078 -0.11713 0.00092 -0.14028 0.00144 -0.14306 C 0.00274 -0.15046 0.00482 -0.15741 0.00625 -0.16458 C 0.0073 -0.17037 0.00743 -0.17639 0.00873 -0.18194 C 0.01576 -0.21458 0.02318 -0.23912 0.03529 -0.26782 C 0.03946 -0.27778 0.0418 -0.2838 0.0474 -0.29375 C 0.04883 -0.2963 0.05053 -0.29838 0.05222 -0.30023 C 0.06537 -0.31343 0.06407 -0.30995 0.07878 -0.31944 C 0.10599 -0.33681 0.08282 -0.325 0.11146 -0.33657 C 0.1168 -0.33889 0.12422 -0.34236 0.12956 -0.34537 C 0.13204 -0.34653 0.13438 -0.34838 0.13685 -0.34954 C 0.13881 -0.35046 0.14102 -0.35069 0.14297 -0.35162 C 0.14779 -0.3544 0.15261 -0.35718 0.15743 -0.36042 C 0.16068 -0.3625 0.16381 -0.36505 0.16706 -0.36667 C 0.1711 -0.36875 0.17527 -0.36875 0.17917 -0.37106 C 0.18282 -0.37315 0.18633 -0.37708 0.19011 -0.37755 C 0.21993 -0.38056 0.20378 -0.37917 0.23855 -0.38171 C 0.23529 -0.37824 0.23178 -0.37523 0.22878 -0.37106 C 0.22761 -0.36944 0.22735 -0.36667 0.22644 -0.36458 C 0.22527 -0.36227 0.22383 -0.36065 0.22279 -0.3581 C 0.22136 -0.35486 0.22058 -0.35069 0.21915 -0.34745 C 0.21732 -0.34352 0.21498 -0.34051 0.21303 -0.33657 C 0.19935 -0.3088 0.20743 -0.31921 0.19857 -0.3088 C 0.18842 -0.27847 0.20144 -0.31875 0.19258 -0.28495 C 0.19076 -0.27847 0.18829 -0.27222 0.18646 -0.26574 C 0.18555 -0.26227 0.18503 -0.25833 0.18399 -0.25486 C 0.1823 -0.24907 0.17995 -0.24352 0.178 -0.23773 C 0.17709 -0.23495 0.17631 -0.23218 0.17553 -0.22917 C 0.17396 -0.22269 0.17227 -0.20671 0.17201 -0.20347 C 0.17175 -0.20046 0.17201 -0.19769 0.17201 -0.19468 L 0.17201 -0.19444 " pathEditMode="relative" rAng="0" ptsTypes="AAAAAAAAAAAAAAAAAAAAAAAAAAAAAAAAA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38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38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38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4697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">
            <a:extLst>
              <a:ext uri="{FF2B5EF4-FFF2-40B4-BE49-F238E27FC236}">
                <a16:creationId xmlns:a16="http://schemas.microsoft.com/office/drawing/2014/main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id="{1149421D-F047-45AB-8946-1990D2AF9F1E}"/>
              </a:ext>
            </a:extLst>
          </p:cNvPr>
          <p:cNvGrpSpPr/>
          <p:nvPr/>
        </p:nvGrpSpPr>
        <p:grpSpPr>
          <a:xfrm>
            <a:off x="6630583" y="5639433"/>
            <a:ext cx="1761772" cy="1068341"/>
            <a:chOff x="6630583" y="5639433"/>
            <a:chExt cx="1761772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65BFF-4842-4FE2-8B3F-C3FB633C818E}"/>
                </a:ext>
              </a:extLst>
            </p:cNvPr>
            <p:cNvSpPr txBox="1"/>
            <p:nvPr/>
          </p:nvSpPr>
          <p:spPr>
            <a:xfrm>
              <a:off x="6705776" y="5814000"/>
              <a:ext cx="168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lion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id="{F8E6A751-D678-4B44-A91D-BBE118167231}"/>
              </a:ext>
            </a:extLst>
          </p:cNvPr>
          <p:cNvGrpSpPr/>
          <p:nvPr/>
        </p:nvGrpSpPr>
        <p:grpSpPr>
          <a:xfrm>
            <a:off x="4408674" y="5639434"/>
            <a:ext cx="1686579" cy="1068341"/>
            <a:chOff x="4408674" y="5639434"/>
            <a:chExt cx="1686579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1E867-9A57-4825-A95E-83CAFB80FD1D}"/>
                </a:ext>
              </a:extLst>
            </p:cNvPr>
            <p:cNvSpPr txBox="1"/>
            <p:nvPr/>
          </p:nvSpPr>
          <p:spPr>
            <a:xfrm>
              <a:off x="4408674" y="5866836"/>
              <a:ext cx="1686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tiger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id="{D9D38936-C779-41C5-B99C-572523975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94842" y="1628928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0AF1ECF-296E-494D-BE0D-B1B2D89D2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94842" y="1628928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id="{E7BB8D69-4728-4CCC-8710-E3BF306C6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94842" y="1614014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id="{877236EA-3CD9-48C5-9753-9327ABE867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306484" y="1621471"/>
            <a:ext cx="609600" cy="609600"/>
          </a:xfrm>
          <a:prstGeom prst="rect">
            <a:avLst/>
          </a:prstGeom>
        </p:spPr>
      </p:pic>
      <p:sp>
        <p:nvSpPr>
          <p:cNvPr id="23" name="DTP education">
            <a:extLst>
              <a:ext uri="{FF2B5EF4-FFF2-40B4-BE49-F238E27FC236}">
                <a16:creationId xmlns:a16="http://schemas.microsoft.com/office/drawing/2014/main" id="{A7B2028D-D195-44E4-A5AA-499A6F85A3AD}"/>
              </a:ext>
            </a:extLst>
          </p:cNvPr>
          <p:cNvSpPr/>
          <p:nvPr/>
        </p:nvSpPr>
        <p:spPr>
          <a:xfrm>
            <a:off x="4525254" y="5590480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DTP education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673" y="400150"/>
            <a:ext cx="1667052" cy="13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96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26 -0.01204 L 0.00026 -0.01181 C -0.0125 -0.07199 0.00325 -0.00231 -0.04701 -0.13032 C -0.05951 -0.16227 -0.07135 -0.19514 -0.08203 -0.22917 C -0.1155 -0.33565 -0.09284 -0.2919 -0.12318 -0.3625 C -0.12891 -0.37593 -0.13399 -0.39074 -0.14128 -0.40116 C -0.16797 -0.43935 -0.2082 -0.46644 -0.23932 -0.48287 C -0.29596 -0.51319 -0.36445 -0.52801 -0.42188 -0.52801 L -0.50899 -0.52801 " pathEditMode="relative" rAng="0" ptsTypes="AAAAAAA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00324 L -0.00834 -0.00301 C -0.00795 -0.01852 -0.00847 -0.03356 -0.00717 -0.04861 C -0.00638 -0.05741 -0.00365 -0.06551 -0.00235 -0.07431 C -0.00131 -0.08125 -0.00092 -0.08866 0.00013 -0.09583 C 0.00156 -0.10671 0.00351 -0.11713 0.00494 -0.12801 C 0.00872 -0.15694 0.01211 -0.18611 0.01823 -0.21412 L 0.02669 -0.25278 C 0.02942 -0.26481 0.02955 -0.26505 0.03281 -0.27847 C 0.03398 -0.28356 0.0345 -0.28935 0.03645 -0.29352 C 0.03919 -0.3 0.04244 -0.30602 0.04492 -0.31296 C 0.04648 -0.31759 0.04895 -0.32708 0.05208 -0.33009 C 0.05442 -0.33241 0.05937 -0.33449 0.05937 -0.33426 C 0.06145 -0.33727 0.06315 -0.34074 0.06549 -0.34306 C 0.0677 -0.34514 0.07278 -0.34722 0.07278 -0.34699 C 0.07187 -0.34514 0.07122 -0.34282 0.07031 -0.34097 C 0.06836 -0.33657 0.06601 -0.33264 0.06419 -0.32801 C 0.06224 -0.32269 0.0608 -0.31667 0.05937 -0.31088 C 0.05833 -0.30602 0.05794 -0.30069 0.05703 -0.29583 C 0.05507 -0.28565 0.05286 -0.27569 0.05091 -0.26574 C 0.05052 -0.26343 0.05026 -0.26134 0.04974 -0.25926 L 0.04609 -0.24421 C 0.04466 -0.2162 0.04492 -0.22847 0.04492 -0.20764 L 0.04492 -0.20741 " pathEditMode="relative" rAng="0" ptsTypes="AAAAAAAAAAAAAAAAAAAAAA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8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38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8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59091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66667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9697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TP education 1">
            <a:extLst>
              <a:ext uri="{FF2B5EF4-FFF2-40B4-BE49-F238E27FC236}">
                <a16:creationId xmlns:a16="http://schemas.microsoft.com/office/drawing/2014/main" id="{3DED7F91-D8BA-4682-985A-38CA7414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813" y="-2140393"/>
            <a:ext cx="1283158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DTP education">
            <a:extLst>
              <a:ext uri="{FF2B5EF4-FFF2-40B4-BE49-F238E27FC236}">
                <a16:creationId xmlns:a16="http://schemas.microsoft.com/office/drawing/2014/main" id="{E1303C23-5496-49CA-A50A-E6661C695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7" y="3401503"/>
            <a:ext cx="1857375" cy="33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TP education">
            <a:extLst>
              <a:ext uri="{FF2B5EF4-FFF2-40B4-BE49-F238E27FC236}">
                <a16:creationId xmlns:a16="http://schemas.microsoft.com/office/drawing/2014/main" id="{56B6EE1C-FB43-4C7C-9D26-A2DB3D032AA7}"/>
              </a:ext>
            </a:extLst>
          </p:cNvPr>
          <p:cNvSpPr txBox="1"/>
          <p:nvPr/>
        </p:nvSpPr>
        <p:spPr>
          <a:xfrm>
            <a:off x="76544" y="32326"/>
            <a:ext cx="3709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Choose the correct answer.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0" name="DTP education">
            <a:extLst>
              <a:ext uri="{FF2B5EF4-FFF2-40B4-BE49-F238E27FC236}">
                <a16:creationId xmlns:a16="http://schemas.microsoft.com/office/drawing/2014/main" id="{FC8F3786-F375-478B-A5F0-52F60C5257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503" y="647023"/>
            <a:ext cx="2046626" cy="204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TP education">
            <a:extLst>
              <a:ext uri="{FF2B5EF4-FFF2-40B4-BE49-F238E27FC236}">
                <a16:creationId xmlns:a16="http://schemas.microsoft.com/office/drawing/2014/main" id="{F7EF4FC5-5AAE-484F-A247-575D045B18F6}"/>
              </a:ext>
            </a:extLst>
          </p:cNvPr>
          <p:cNvSpPr txBox="1"/>
          <p:nvPr/>
        </p:nvSpPr>
        <p:spPr>
          <a:xfrm>
            <a:off x="4566855" y="1926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DTP education">
            <a:extLst>
              <a:ext uri="{FF2B5EF4-FFF2-40B4-BE49-F238E27FC236}">
                <a16:creationId xmlns:a16="http://schemas.microsoft.com/office/drawing/2014/main" id="{1149421D-F047-45AB-8946-1990D2AF9F1E}"/>
              </a:ext>
            </a:extLst>
          </p:cNvPr>
          <p:cNvGrpSpPr/>
          <p:nvPr/>
        </p:nvGrpSpPr>
        <p:grpSpPr>
          <a:xfrm>
            <a:off x="6130977" y="5639433"/>
            <a:ext cx="1970291" cy="1068341"/>
            <a:chOff x="6130977" y="5639433"/>
            <a:chExt cx="1970291" cy="1068341"/>
          </a:xfrm>
        </p:grpSpPr>
        <p:pic>
          <p:nvPicPr>
            <p:cNvPr id="14" name="Рисунок 13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055736A-309B-45F9-9174-7603E1CBB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583" y="5639433"/>
              <a:ext cx="1070482" cy="1068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865BFF-4842-4FE2-8B3F-C3FB633C818E}"/>
                </a:ext>
              </a:extLst>
            </p:cNvPr>
            <p:cNvSpPr txBox="1"/>
            <p:nvPr/>
          </p:nvSpPr>
          <p:spPr>
            <a:xfrm>
              <a:off x="6130977" y="5805272"/>
              <a:ext cx="197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crocodile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DTP education">
            <a:extLst>
              <a:ext uri="{FF2B5EF4-FFF2-40B4-BE49-F238E27FC236}">
                <a16:creationId xmlns:a16="http://schemas.microsoft.com/office/drawing/2014/main" id="{53C610BA-95FC-4494-9489-4684BBEAEB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" y="3231940"/>
            <a:ext cx="2629595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TP education">
            <a:extLst>
              <a:ext uri="{FF2B5EF4-FFF2-40B4-BE49-F238E27FC236}">
                <a16:creationId xmlns:a16="http://schemas.microsoft.com/office/drawing/2014/main" id="{94C3B4C7-E079-419F-9702-811B3E1F7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5" y="3231940"/>
            <a:ext cx="2196609" cy="36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DTP education">
            <a:extLst>
              <a:ext uri="{FF2B5EF4-FFF2-40B4-BE49-F238E27FC236}">
                <a16:creationId xmlns:a16="http://schemas.microsoft.com/office/drawing/2014/main" id="{F8E6A751-D678-4B44-A91D-BBE118167231}"/>
              </a:ext>
            </a:extLst>
          </p:cNvPr>
          <p:cNvGrpSpPr/>
          <p:nvPr/>
        </p:nvGrpSpPr>
        <p:grpSpPr>
          <a:xfrm>
            <a:off x="4271005" y="5639434"/>
            <a:ext cx="2129618" cy="1068341"/>
            <a:chOff x="4271005" y="5639434"/>
            <a:chExt cx="2129618" cy="1068341"/>
          </a:xfrm>
        </p:grpSpPr>
        <p:pic>
          <p:nvPicPr>
            <p:cNvPr id="13" name="Рисунок 12" descr="Изображение выглядит как футбол, внутренний, игр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FF9D4FE7-9781-4E1E-B44E-E00EF33B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937" y="5639434"/>
              <a:ext cx="1070482" cy="1068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1E867-9A57-4825-A95E-83CAFB80FD1D}"/>
                </a:ext>
              </a:extLst>
            </p:cNvPr>
            <p:cNvSpPr txBox="1"/>
            <p:nvPr/>
          </p:nvSpPr>
          <p:spPr>
            <a:xfrm>
              <a:off x="4271005" y="5919079"/>
              <a:ext cx="212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dolphin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DTP education">
            <a:hlinkClick r:id="" action="ppaction://media"/>
            <a:extLst>
              <a:ext uri="{FF2B5EF4-FFF2-40B4-BE49-F238E27FC236}">
                <a16:creationId xmlns:a16="http://schemas.microsoft.com/office/drawing/2014/main" id="{D9D38936-C779-41C5-B99C-572523975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23533" y="661937"/>
            <a:ext cx="609600" cy="609600"/>
          </a:xfrm>
          <a:prstGeom prst="rect">
            <a:avLst/>
          </a:prstGeom>
        </p:spPr>
      </p:pic>
      <p:grpSp>
        <p:nvGrpSpPr>
          <p:cNvPr id="9" name="DTP education">
            <a:extLst>
              <a:ext uri="{FF2B5EF4-FFF2-40B4-BE49-F238E27FC236}">
                <a16:creationId xmlns:a16="http://schemas.microsoft.com/office/drawing/2014/main" id="{E680851D-653F-4576-B1C5-7798FEE793BE}"/>
              </a:ext>
            </a:extLst>
          </p:cNvPr>
          <p:cNvGrpSpPr/>
          <p:nvPr/>
        </p:nvGrpSpPr>
        <p:grpSpPr>
          <a:xfrm>
            <a:off x="9252163" y="3111294"/>
            <a:ext cx="3335735" cy="3143250"/>
            <a:chOff x="9252163" y="3111294"/>
            <a:chExt cx="3335735" cy="3143250"/>
          </a:xfrm>
        </p:grpSpPr>
        <p:pic>
          <p:nvPicPr>
            <p:cNvPr id="5" name="Pictur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6783AA-92CE-452E-A6A6-7D35559C78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52163" y="3111294"/>
              <a:ext cx="3335735" cy="314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43D59C2-5687-43E7-99B1-FEA18A44B437}"/>
                </a:ext>
              </a:extLst>
            </p:cNvPr>
            <p:cNvSpPr txBox="1"/>
            <p:nvPr/>
          </p:nvSpPr>
          <p:spPr>
            <a:xfrm>
              <a:off x="9762179" y="4421309"/>
              <a:ext cx="971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NEXT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0AF1ECF-296E-494D-BE0D-B1B2D89D2B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23533" y="661937"/>
            <a:ext cx="609600" cy="609600"/>
          </a:xfrm>
          <a:prstGeom prst="rect">
            <a:avLst/>
          </a:prstGeom>
        </p:spPr>
      </p:pic>
      <p:pic>
        <p:nvPicPr>
          <p:cNvPr id="12" name="DTP education">
            <a:hlinkClick r:id="" action="ppaction://media"/>
            <a:extLst>
              <a:ext uri="{FF2B5EF4-FFF2-40B4-BE49-F238E27FC236}">
                <a16:creationId xmlns:a16="http://schemas.microsoft.com/office/drawing/2014/main" id="{E7BB8D69-4728-4CCC-8710-E3BF306C64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23533" y="647023"/>
            <a:ext cx="609600" cy="609600"/>
          </a:xfrm>
          <a:prstGeom prst="rect">
            <a:avLst/>
          </a:prstGeom>
        </p:spPr>
      </p:pic>
      <p:pic>
        <p:nvPicPr>
          <p:cNvPr id="19" name="DTP education">
            <a:hlinkClick r:id="" action="ppaction://media"/>
            <a:extLst>
              <a:ext uri="{FF2B5EF4-FFF2-40B4-BE49-F238E27FC236}">
                <a16:creationId xmlns:a16="http://schemas.microsoft.com/office/drawing/2014/main" id="{024CA4EF-05BF-4DA9-A3C2-814AA13853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30251" y="661937"/>
            <a:ext cx="609600" cy="609600"/>
          </a:xfrm>
          <a:prstGeom prst="rect">
            <a:avLst/>
          </a:prstGeom>
        </p:spPr>
      </p:pic>
      <p:pic>
        <p:nvPicPr>
          <p:cNvPr id="21" name="DTP education">
            <a:hlinkClick r:id="" action="ppaction://media"/>
            <a:extLst>
              <a:ext uri="{FF2B5EF4-FFF2-40B4-BE49-F238E27FC236}">
                <a16:creationId xmlns:a16="http://schemas.microsoft.com/office/drawing/2014/main" id="{9BB57C45-F74A-4BE5-9FA2-A0F2C22CE65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030251" y="647023"/>
            <a:ext cx="609600" cy="609600"/>
          </a:xfrm>
          <a:prstGeom prst="rect">
            <a:avLst/>
          </a:prstGeom>
        </p:spPr>
      </p:pic>
      <p:pic>
        <p:nvPicPr>
          <p:cNvPr id="20" name="DTP education">
            <a:hlinkClick r:id="" action="ppaction://media"/>
            <a:extLst>
              <a:ext uri="{FF2B5EF4-FFF2-40B4-BE49-F238E27FC236}">
                <a16:creationId xmlns:a16="http://schemas.microsoft.com/office/drawing/2014/main" id="{877236EA-3CD9-48C5-9753-9327ABE867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30251" y="661937"/>
            <a:ext cx="609600" cy="609600"/>
          </a:xfrm>
          <a:prstGeom prst="rect">
            <a:avLst/>
          </a:prstGeom>
        </p:spPr>
      </p:pic>
      <p:sp>
        <p:nvSpPr>
          <p:cNvPr id="25" name="DTP education">
            <a:extLst>
              <a:ext uri="{FF2B5EF4-FFF2-40B4-BE49-F238E27FC236}">
                <a16:creationId xmlns:a16="http://schemas.microsoft.com/office/drawing/2014/main" id="{8DFBEFFB-6603-4C9C-8009-A8A2DC844859}"/>
              </a:ext>
            </a:extLst>
          </p:cNvPr>
          <p:cNvSpPr/>
          <p:nvPr/>
        </p:nvSpPr>
        <p:spPr>
          <a:xfrm>
            <a:off x="6690100" y="5684096"/>
            <a:ext cx="1070481" cy="1068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DTP education">
            <a:extLst>
              <a:ext uri="{FF2B5EF4-FFF2-40B4-BE49-F238E27FC236}">
                <a16:creationId xmlns:a16="http://schemas.microsoft.com/office/drawing/2014/main" id="{BD4888B4-620E-6801-7086-70D1C43F01B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7691" y="440466"/>
            <a:ext cx="1331941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39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-0.00324 L -0.00104 -0.00301 C 0.02422 -0.07847 0.00078 -0.0037 0.01341 -0.05486 C 0.01471 -0.06019 0.01667 -0.06505 0.01823 -0.07014 C 0.01953 -0.07431 0.02057 -0.0787 0.02188 -0.08287 C 0.02422 -0.09028 0.02695 -0.09699 0.02917 -0.1044 C 0.03789 -0.13356 0.02279 -0.09213 0.03633 -0.13032 C 0.0375 -0.13333 0.0388 -0.13588 0.03997 -0.13889 C 0.04167 -0.14306 0.0431 -0.14769 0.04492 -0.15185 C 0.04753 -0.15833 0.05078 -0.16435 0.05339 -0.17106 C 0.05521 -0.17593 0.05625 -0.18148 0.0582 -0.18611 C 0.06263 -0.19676 0.06862 -0.20532 0.07266 -0.2162 C 0.08555 -0.25046 0.07383 -0.22199 0.08841 -0.25069 C 0.09336 -0.26042 0.09727 -0.27222 0.10287 -0.28079 C 0.10573 -0.28519 0.10872 -0.28912 0.11133 -0.29375 C 0.11445 -0.29907 0.11667 -0.30579 0.11992 -0.31088 C 0.12279 -0.31574 0.12643 -0.31921 0.12956 -0.32384 C 0.1349 -0.33148 0.14037 -0.33889 0.14531 -0.34745 C 0.153 -0.36111 0.16224 -0.3787 0.17188 -0.38611 C 0.17474 -0.38843 0.17773 -0.38981 0.18034 -0.39259 C 0.18997 -0.40278 0.18841 -0.40579 0.19727 -0.41412 C 0.20078 -0.41736 0.20469 -0.41944 0.2082 -0.42269 C 0.21159 -0.42593 0.21445 -0.43056 0.21784 -0.43356 C 0.22292 -0.43773 0.22878 -0.43912 0.23359 -0.44421 C 0.24453 -0.45602 0.23438 -0.44583 0.24805 -0.45718 C 0.2513 -0.45995 0.25456 -0.46273 0.25781 -0.46574 C 0.25977 -0.46782 0.26172 -0.47037 0.2638 -0.47222 C 0.27175 -0.4787 0.27331 -0.47778 0.28073 -0.48287 C 0.28359 -0.48495 0.28633 -0.48773 0.28919 -0.48935 C 0.29479 -0.49259 0.30078 -0.49398 0.30612 -0.49792 C 0.30898 -0.50023 0.31172 -0.50278 0.31458 -0.5044 C 0.31784 -0.50648 0.32643 -0.50787 0.32917 -0.5088 C 0.33242 -0.50995 0.33555 -0.51181 0.3388 -0.51296 C 0.34245 -0.51458 0.34609 -0.51574 0.34974 -0.51736 C 0.3526 -0.51852 0.35534 -0.5206 0.3582 -0.52176 C 0.36302 -0.52338 0.37266 -0.52593 0.37266 -0.52569 C 0.38607 -0.53542 0.37175 -0.52662 0.39688 -0.53241 C 0.40013 -0.5331 0.40326 -0.53565 0.40651 -0.53681 C 0.41016 -0.53773 0.4138 -0.53796 0.41745 -0.53889 C 0.42031 -0.53958 0.42305 -0.54028 0.42591 -0.54097 C 0.45026 -0.54653 0.42487 -0.54005 0.44531 -0.54537 C 0.45221 -0.54954 0.44622 -0.5463 0.45729 -0.54954 C 0.45938 -0.55023 0.46146 -0.55093 0.46341 -0.55185 C 0.46458 -0.55231 0.46576 -0.55347 0.46706 -0.55394 C 0.47266 -0.55579 0.47826 -0.5581 0.48398 -0.5581 L 0.50339 -0.5581 L 0.50339 -0.55787 " pathEditMode="relative" rAng="0" ptsTypes="AAAAAAAAAAAAAAAAAAAAAAAAAAAAAAAAAAAAAAAAAAAAA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38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38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свисток-тр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59091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2727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-0.01181 L -0.00456 -0.01157 C -0.00508 -0.02199 -0.00521 -0.03194 -0.00586 -0.04213 C -0.00599 -0.04421 -0.00677 -0.0463 -0.00703 -0.04838 C -0.00755 -0.05347 -0.00781 -0.05856 -0.0082 -0.06343 C -0.00859 -0.06713 -0.00912 -0.0706 -0.00951 -0.07431 C -0.0099 -0.08218 -0.01003 -0.09005 -0.01068 -0.09792 C -0.01094 -0.10093 -0.01159 -0.1037 -0.01185 -0.10648 C -0.01276 -0.11366 -0.01328 -0.12083 -0.01432 -0.12801 C -0.01471 -0.13079 -0.01524 -0.1338 -0.0155 -0.13657 C -0.01771 -0.15556 -0.01563 -0.14352 -0.01797 -0.15602 C -0.02109 -0.18912 -0.01693 -0.15255 -0.02162 -0.17755 C -0.02227 -0.18102 -0.0224 -0.18472 -0.02279 -0.18819 C -0.02461 -0.20324 -0.02344 -0.19097 -0.02643 -0.20972 C -0.02761 -0.21713 -0.02904 -0.22569 -0.03008 -0.23333 C -0.0306 -0.23773 -0.03112 -0.24606 -0.03242 -0.25069 C -0.03307 -0.25301 -0.03425 -0.25463 -0.0349 -0.25694 C -0.03542 -0.25903 -0.03555 -0.26157 -0.03607 -0.26343 C -0.03672 -0.26574 -0.03776 -0.26759 -0.03854 -0.26991 C -0.04466 -0.28912 -0.0375 -0.26921 -0.04336 -0.28495 C -0.04583 -0.29815 -0.04375 -0.28981 -0.05313 -0.30648 L -0.06159 -0.32153 C -0.06276 -0.32361 -0.0638 -0.32639 -0.06524 -0.32801 L -0.06875 -0.33218 C -0.06706 -0.31713 -0.06823 -0.325 -0.06524 -0.30856 L -0.06524 -0.30833 L -0.06276 -0.29144 C -0.05938 -0.23773 -0.06406 -0.2963 -0.05912 -0.26134 C -0.05521 -0.23333 -0.05794 -0.24398 -0.05547 -0.21829 C -0.05378 -0.2 -0.0543 -0.22569 -0.0543 -0.20324 L -0.0543 -0.20301 " pathEditMode="relative" rAng="0" ptsTypes="AAAAAAAAAAAAAAAAAAAAAAAAAAAAAAA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38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38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38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апплодисменты-1-ч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бег по песку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4697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72727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440</Words>
  <Application>Microsoft Office PowerPoint</Application>
  <PresentationFormat>Widescreen</PresentationFormat>
  <Paragraphs>111</Paragraphs>
  <Slides>27</Slides>
  <Notes>27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Comic Sans MS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35</cp:revision>
  <dcterms:created xsi:type="dcterms:W3CDTF">2023-01-31T08:21:18Z</dcterms:created>
  <dcterms:modified xsi:type="dcterms:W3CDTF">2023-04-01T11:28:50Z</dcterms:modified>
</cp:coreProperties>
</file>