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48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30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14EBD-698C-D3F7-0DB6-900DB1CDD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82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2D3685-650B-90DB-5BC5-CF2BE4CA4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8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32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01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38B4963-835F-E93D-71E7-70AF03226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33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91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7B5A159-B314-4C41-AC65-124B09076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93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59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95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6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19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55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79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83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18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09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2CFDA55-B848-A31B-77BB-1053A2414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4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074C1-CDCC-B22B-558F-464A0506F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75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3407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72F16-E5CE-C9F3-77F6-498E28CFD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CF52C7-FF9D-3380-98AE-4A3089157C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83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124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81136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111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668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316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972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35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0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102362" y="-22412"/>
            <a:ext cx="208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Review &amp;</a:t>
            </a:r>
            <a:r>
              <a:rPr lang="en-US" baseline="0" dirty="0" smtClean="0">
                <a:solidFill>
                  <a:schemeClr val="bg1"/>
                </a:solidFill>
              </a:rPr>
              <a:t> Practice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271341" y="3777338"/>
            <a:ext cx="3441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Review and Practice 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18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36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30800" y="417694"/>
            <a:ext cx="3918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horse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99D6FD-843B-1ED0-8FE8-E8EA91945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9638" y="2704463"/>
            <a:ext cx="2669242" cy="1555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52656-E62C-F134-73DD-37B20DCC85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1603" y="2848419"/>
            <a:ext cx="1943526" cy="19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11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76801" y="417694"/>
            <a:ext cx="417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snake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3560" y="551111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5313" y="5500191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98" y="5445001"/>
            <a:ext cx="725543" cy="711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55" y="5489264"/>
            <a:ext cx="734142" cy="707593"/>
          </a:xfrm>
          <a:prstGeom prst="rect">
            <a:avLst/>
          </a:prstGeom>
        </p:spPr>
      </p:pic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1143" y="517569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681" y="5251934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958" y="2373595"/>
            <a:ext cx="2245513" cy="2192885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1182" y="1916057"/>
            <a:ext cx="2426727" cy="27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4245031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69000-BC0B-709D-B2CD-C1AEBD760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502474"/>
            <a:ext cx="8829675" cy="5848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39CC1-D1D5-5F65-4B58-A9D54703AB94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317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D48714-68EA-7CCF-83E4-B388F0AC2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80"/>
            <a:ext cx="4210081" cy="438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BEE9BC-618A-A835-6BF7-49830F0EF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51" y="933754"/>
            <a:ext cx="9986649" cy="5503331"/>
          </a:xfrm>
          <a:prstGeom prst="rect">
            <a:avLst/>
          </a:prstGeom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DD9CF2D1-62BB-C09A-7B61-B895E90EB8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527663" y="368541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CD1 TRACK 26">
            <a:hlinkClick r:id="" action="ppaction://media"/>
            <a:extLst>
              <a:ext uri="{FF2B5EF4-FFF2-40B4-BE49-F238E27FC236}">
                <a16:creationId xmlns:a16="http://schemas.microsoft.com/office/drawing/2014/main" id="{794CFAFD-E912-3EC3-06EC-93B36056C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0917" y="875697"/>
            <a:ext cx="304800" cy="304800"/>
          </a:xfrm>
          <a:prstGeom prst="rect">
            <a:avLst/>
          </a:prstGeom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id="{A934B24E-1096-8049-3A89-9648033465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01034" y="3685418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9FF9B3CC-7AF7-DEB8-1D8E-571275818A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519215" y="5492532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C28870C2-AC1C-202D-C171-7AD552C6A1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773386" y="5573658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6765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47A57-A11B-670B-DABF-B19CF4E46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401699"/>
            <a:ext cx="7896225" cy="6009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545D5-4F85-AD7A-F243-CD41664F3476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774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1DB8D9-8717-9156-34B9-1B430008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447"/>
            <a:ext cx="5024474" cy="433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833D2-6B02-F039-CB5C-2A6E7B8D1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1" y="1478502"/>
            <a:ext cx="11947358" cy="3732127"/>
          </a:xfrm>
          <a:prstGeom prst="rect">
            <a:avLst/>
          </a:prstGeom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id="{C42E9E7F-8C5C-FE63-FB2E-52C58D4E0B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8903720" y="2481138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id="{C114D2DE-004A-4845-9279-8DA7443CF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2512237" y="4412342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E3D40174-A159-ABD8-55EA-39DA369F7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8825951" y="4412342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6127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DB0B5-B9B3-3048-4640-B98D33573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2" y="389390"/>
            <a:ext cx="7277153" cy="447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B4196-A3E0-B47A-5255-EF4298253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418"/>
            <a:ext cx="12187312" cy="294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581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136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10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F2585-0718-051B-4607-F7739650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74489"/>
            <a:ext cx="3871941" cy="581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89EEDD-324C-AFE8-457B-DC837C398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" y="1159423"/>
            <a:ext cx="6101609" cy="4589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D04086-5A4C-9806-F221-6E70F18C1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20" y="1159423"/>
            <a:ext cx="6062981" cy="44383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9CF4D3-EAEC-6C79-753B-EFAA013BD465}"/>
              </a:ext>
            </a:extLst>
          </p:cNvPr>
          <p:cNvSpPr txBox="1"/>
          <p:nvPr/>
        </p:nvSpPr>
        <p:spPr>
          <a:xfrm>
            <a:off x="3896552" y="2439428"/>
            <a:ext cx="176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5735EB-AB6D-11B3-5F5B-C428CBDF1D19}"/>
              </a:ext>
            </a:extLst>
          </p:cNvPr>
          <p:cNvSpPr txBox="1"/>
          <p:nvPr/>
        </p:nvSpPr>
        <p:spPr>
          <a:xfrm>
            <a:off x="4019923" y="3607828"/>
            <a:ext cx="2084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crocodile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03A0D8-D0D1-3396-DCC9-79E1A4AF09C4}"/>
              </a:ext>
            </a:extLst>
          </p:cNvPr>
          <p:cNvSpPr txBox="1"/>
          <p:nvPr/>
        </p:nvSpPr>
        <p:spPr>
          <a:xfrm>
            <a:off x="3990176" y="4827028"/>
            <a:ext cx="1875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penguin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E2B4D5-CB23-5631-CC5A-F1C44A132BA6}"/>
              </a:ext>
            </a:extLst>
          </p:cNvPr>
          <p:cNvSpPr txBox="1"/>
          <p:nvPr/>
        </p:nvSpPr>
        <p:spPr>
          <a:xfrm>
            <a:off x="10239295" y="1260207"/>
            <a:ext cx="1835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monkey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70C4FC-60EF-53F6-1DF7-308FFF131AE2}"/>
              </a:ext>
            </a:extLst>
          </p:cNvPr>
          <p:cNvSpPr txBox="1"/>
          <p:nvPr/>
        </p:nvSpPr>
        <p:spPr>
          <a:xfrm>
            <a:off x="10159467" y="2388628"/>
            <a:ext cx="1424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17CD0F-A62D-76BD-6D8F-80126F1E39B9}"/>
              </a:ext>
            </a:extLst>
          </p:cNvPr>
          <p:cNvSpPr txBox="1"/>
          <p:nvPr/>
        </p:nvSpPr>
        <p:spPr>
          <a:xfrm>
            <a:off x="10159467" y="3517049"/>
            <a:ext cx="2113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kangaroo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513E4C-4D4E-33F3-992F-43BD952472A1}"/>
              </a:ext>
            </a:extLst>
          </p:cNvPr>
          <p:cNvSpPr txBox="1"/>
          <p:nvPr/>
        </p:nvSpPr>
        <p:spPr>
          <a:xfrm>
            <a:off x="10316466" y="4645470"/>
            <a:ext cx="1313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</a:p>
        </p:txBody>
      </p:sp>
    </p:spTree>
    <p:extLst>
      <p:ext uri="{BB962C8B-B14F-4D97-AF65-F5344CB8AC3E}">
        <p14:creationId xmlns:p14="http://schemas.microsoft.com/office/powerpoint/2010/main" val="2825097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3A65E995-C415-6D28-129F-149805BB91E2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098DBD0-A8D8-436D-2663-6DADC62AC8B3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0B2B2222-7592-BF42-4B76-E6C83A2D2CB6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CDCE684B-287C-6715-B0D6-F44960B2B1C1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B2ED0254-3331-BEE4-6222-F554068EC1FC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1A4981B4-326A-E056-77F7-0508F67BACD1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766781"/>
            <a:ext cx="4033826" cy="56447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653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730704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36" y="279413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53951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Vocabularies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Review: " </a:t>
            </a:r>
            <a:r>
              <a:rPr lang="en-US" sz="3600" i="1">
                <a:solidFill>
                  <a:srgbClr val="0070C0"/>
                </a:solidFill>
              </a:rPr>
              <a:t>snake, monkey, horse, camel, hippo, rhino, panda, giraffe, lion, dolphin, tiger, zebra, crocodile, bat, shark, penguin, kangaroo, elephant."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9098" y="1353951"/>
            <a:ext cx="7772902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>
                <a:solidFill>
                  <a:srgbClr val="0070C0"/>
                </a:solidFill>
              </a:rPr>
              <a:t>Review: "</a:t>
            </a:r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- These are monkeys. 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- Those are snakes,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this?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that? It's a dolphin,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 are these? They're penguins.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 are those? They're bats."</a:t>
            </a:r>
          </a:p>
        </p:txBody>
      </p:sp>
    </p:spTree>
    <p:extLst>
      <p:ext uri="{BB962C8B-B14F-4D97-AF65-F5344CB8AC3E}">
        <p14:creationId xmlns:p14="http://schemas.microsoft.com/office/powerpoint/2010/main" val="14087821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8)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19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73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983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Review: " </a:t>
            </a:r>
            <a:r>
              <a:rPr lang="en-US" sz="3600" i="1">
                <a:solidFill>
                  <a:srgbClr val="0070C0"/>
                </a:solidFill>
              </a:rPr>
              <a:t>snake, monkey, horse, camel, hippo, rhino, panda, giraffe, lion, dolphin, tiger, zebra, crocodile, bat, shark, penguin, kangaroo, elephant."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Review: "</a:t>
            </a:r>
            <a:r>
              <a:rPr lang="en-US" sz="3600" i="1">
                <a:solidFill>
                  <a:srgbClr val="0070C0"/>
                </a:solidFill>
              </a:rPr>
              <a:t>This is a monkey. - These are monkeys. That's a snake. - Those are snakes, What's this? It's a panda. What's that? It's a dolphin, What are these? They're penguins. What are those? They're bats."</a:t>
            </a:r>
          </a:p>
        </p:txBody>
      </p:sp>
    </p:spTree>
    <p:extLst>
      <p:ext uri="{BB962C8B-B14F-4D97-AF65-F5344CB8AC3E}">
        <p14:creationId xmlns:p14="http://schemas.microsoft.com/office/powerpoint/2010/main" val="16570259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2348395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TP education 1 - 9Slide.v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440"/>
            <a:ext cx="12192001" cy="6102666"/>
          </a:xfrm>
          <a:prstGeom prst="rect">
            <a:avLst/>
          </a:prstGeom>
        </p:spPr>
      </p:pic>
      <p:pic>
        <p:nvPicPr>
          <p:cNvPr id="9" name="DTP education 2 - 9Slide.v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818474"/>
            <a:ext cx="1247813" cy="2855616"/>
          </a:xfrm>
          <a:prstGeom prst="rect">
            <a:avLst/>
          </a:prstGeom>
        </p:spPr>
      </p:pic>
      <p:pic>
        <p:nvPicPr>
          <p:cNvPr id="15" name="DTP education 3 - 9Slide.v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53985"/>
            <a:ext cx="4311900" cy="2483654"/>
          </a:xfrm>
          <a:prstGeom prst="rect">
            <a:avLst/>
          </a:prstGeom>
        </p:spPr>
      </p:pic>
      <p:pic>
        <p:nvPicPr>
          <p:cNvPr id="7" name="DTP education 4 - 9Slide.v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46282"/>
            <a:ext cx="12349503" cy="2687833"/>
          </a:xfrm>
          <a:prstGeom prst="rect">
            <a:avLst/>
          </a:prstGeom>
        </p:spPr>
      </p:pic>
      <p:pic>
        <p:nvPicPr>
          <p:cNvPr id="14" name="DTP education 5 - 9Slide.v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815646"/>
            <a:ext cx="2956947" cy="2602111"/>
          </a:xfrm>
          <a:prstGeom prst="rect">
            <a:avLst/>
          </a:prstGeom>
        </p:spPr>
      </p:pic>
      <p:pic>
        <p:nvPicPr>
          <p:cNvPr id="32" name="DTP education 6 - 9Slide.v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430972"/>
            <a:ext cx="2672936" cy="711001"/>
          </a:xfrm>
          <a:prstGeom prst="rect">
            <a:avLst/>
          </a:prstGeom>
        </p:spPr>
      </p:pic>
      <p:sp>
        <p:nvSpPr>
          <p:cNvPr id="11" name="DTP education 7 - 9Slide.vn"/>
          <p:cNvSpPr txBox="1">
            <a:spLocks/>
          </p:cNvSpPr>
          <p:nvPr/>
        </p:nvSpPr>
        <p:spPr>
          <a:xfrm>
            <a:off x="2839761" y="3228482"/>
            <a:ext cx="9788687" cy="20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4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sym typeface="Luckiest Guy"/>
              </a:rPr>
              <a:t>VOCAB QUIZ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sym typeface="Luckiest Guy"/>
              </a:rPr>
              <a:t/>
            </a:r>
            <a:b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sym typeface="Luckiest Guy"/>
              </a:rPr>
            </a:b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kiest Guy"/>
              <a:sym typeface="Luckiest Guy"/>
            </a:endParaRPr>
          </a:p>
        </p:txBody>
      </p:sp>
    </p:spTree>
    <p:extLst>
      <p:ext uri="{BB962C8B-B14F-4D97-AF65-F5344CB8AC3E}">
        <p14:creationId xmlns:p14="http://schemas.microsoft.com/office/powerpoint/2010/main" val="26665907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95333" y="417694"/>
            <a:ext cx="4054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monkey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6230" y="513071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483" y="5292693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6343" y="2535327"/>
            <a:ext cx="1939893" cy="21657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FD3295-B56E-2403-0396-5A02543074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5578" y="1888747"/>
            <a:ext cx="2664614" cy="31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17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48088" y="417694"/>
            <a:ext cx="400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Arial"/>
              </a:rPr>
              <a:t>rhino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27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9488" y="2904682"/>
            <a:ext cx="2447181" cy="14257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8E342F-7E4F-8CB9-A01C-EE46EA162E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8757" y="2660215"/>
            <a:ext cx="2086309" cy="20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454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15467" y="417694"/>
            <a:ext cx="3834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hippo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3560" y="551111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5313" y="5500191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98" y="5445001"/>
            <a:ext cx="725543" cy="711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55" y="5489264"/>
            <a:ext cx="734142" cy="707593"/>
          </a:xfrm>
          <a:prstGeom prst="rect">
            <a:avLst/>
          </a:prstGeom>
        </p:spPr>
      </p:pic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1143" y="517569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681" y="5251934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0353C6-662B-306B-8203-FEDDCCC3C3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5197" y="2463214"/>
            <a:ext cx="3275202" cy="24653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152656-E62C-F134-73DD-37B20DCC85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7110" y="2660337"/>
            <a:ext cx="2241933" cy="21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312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63067" y="417694"/>
            <a:ext cx="3986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8136" y="5502106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67649" y="5517107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74" y="5435990"/>
            <a:ext cx="725543" cy="7115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91" y="5506180"/>
            <a:ext cx="734142" cy="707593"/>
          </a:xfrm>
          <a:prstGeom prst="rect">
            <a:avLst/>
          </a:prstGeom>
        </p:spPr>
      </p:pic>
      <p:pic>
        <p:nvPicPr>
          <p:cNvPr id="17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5719" y="5166679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0017" y="5268850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301" y="2661401"/>
            <a:ext cx="2478641" cy="1865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8E342F-7E4F-8CB9-A01C-EE46EA162E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0130" y="2671495"/>
            <a:ext cx="2111246" cy="20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015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361</Words>
  <Application>Microsoft Office PowerPoint</Application>
  <PresentationFormat>Widescreen</PresentationFormat>
  <Paragraphs>84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Calibri Light</vt:lpstr>
      <vt:lpstr>Luckiest Guy</vt:lpstr>
      <vt:lpstr>Maiandra GD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32</cp:revision>
  <dcterms:created xsi:type="dcterms:W3CDTF">2023-01-31T08:21:18Z</dcterms:created>
  <dcterms:modified xsi:type="dcterms:W3CDTF">2023-04-01T10:57:53Z</dcterms:modified>
</cp:coreProperties>
</file>