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47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64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B40F428A-C1FC-4C53-BF91-34FEDC8DB6E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816A44B-4C1A-421C-858E-78DC7521CFB2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7AD042A3-011B-4897-B4D9-7E33C4F773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D3B96DEC-8016-4AE7-81E2-34DB01D0F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vi-VN" dirty="0"/>
              <a:t>BÀI</a:t>
            </a:r>
            <a:r>
              <a:rPr lang="vi-VN" baseline="0" dirty="0"/>
              <a:t> GIẢNG PPT SMART START 3 NEW 2022</a:t>
            </a:r>
          </a:p>
          <a:p>
            <a:r>
              <a:rPr lang="vi-VN" dirty="0"/>
              <a:t>Author:</a:t>
            </a:r>
            <a:r>
              <a:rPr lang="vi-VN" baseline="0" dirty="0"/>
              <a:t> Thao Nguyen </a:t>
            </a:r>
          </a:p>
          <a:p>
            <a:r>
              <a:rPr lang="vi-VN" baseline="0" dirty="0"/>
              <a:t>Điện thoại: 0905917335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Zalo: 0905917335</a:t>
            </a:r>
          </a:p>
          <a:p>
            <a:r>
              <a:rPr lang="vi-VN" baseline="0" dirty="0"/>
              <a:t>Fb: https://www.facebook.com/dn.thaonguyen/</a:t>
            </a:r>
          </a:p>
          <a:p>
            <a:r>
              <a:rPr lang="vi-VN" baseline="0" dirty="0"/>
              <a:t>Group chia sẻ tài liệu: https://www.facebook.com/groups/220848385841356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******Liên</a:t>
            </a:r>
            <a:r>
              <a:rPr lang="vi-VN" baseline="0" dirty="0"/>
              <a:t> hệ chính chủ để được hỗ trợ nếu bài bị lỗi.</a:t>
            </a:r>
            <a:endParaRPr lang="vi-VN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00402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EE6BCD-1089-440E-A7D2-FF8539E073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1CE177D-7F5C-AEDA-E139-CD6AD31BC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44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29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88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90C8A9D-0655-D6D0-8CF3-E83C9BA61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8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5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1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54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96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95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49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28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25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08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0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28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24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15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9457F6E8-7213-41A3-87A2-826E0D4CB5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7B0BE1B-2082-4866-8512-4DD8F2381D21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76681A4D-ECD6-4994-9A88-130DD3F5EC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C1958E0-9188-9B78-29D0-3CFA82F9C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94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ABBFD8BA-5AE5-435E-813E-F7E79B8ACC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73D96AF8-BAF1-4B86-8FCF-B9ED1C27B7B1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2749587E-6131-4BEB-B063-DDF1A1C579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A7C55962-E20D-4456-AD8C-A728B7DAAA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782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3DD207E4-6E15-422C-8F60-B3C6188697C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7F7FDC2-F0B9-4CB5-95A2-56C2F7137C88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2E6D2FE0-B9AA-41C6-9683-5975E56882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7BEBB3B6-E838-41B2-A29F-EFC48AC98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27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761BF505-FC78-48CE-AD68-61E8E2FFB2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769D4AB-848C-4A51-9F1F-B13BBC4F516D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66637AFA-6256-4561-9546-D210753337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83A68B5-EABD-A041-A1FB-24D9FB665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1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B5D341D5-EB8E-46EB-AA97-F0B01772B1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842BE26F-C37E-473F-B41F-E8CC465431EB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F24FCB46-8CA7-4956-BEA9-2FE5DFB63E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F9DB62E-2D25-BF01-D9C7-88583D898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28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4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51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36295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767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396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015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82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366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67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3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3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Unit 1:</a:t>
            </a:r>
            <a:r>
              <a:rPr lang="en-US" baseline="0" dirty="0" smtClean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4.2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Tiếng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Anh</a:t>
            </a:r>
            <a:r>
              <a:rPr lang="en-US" baseline="0" dirty="0" smtClean="0">
                <a:solidFill>
                  <a:schemeClr val="bg1"/>
                </a:solidFill>
              </a:rPr>
              <a:t> 4 </a:t>
            </a:r>
            <a:r>
              <a:rPr lang="en-US" baseline="0" dirty="0" err="1" smtClean="0">
                <a:solidFill>
                  <a:schemeClr val="bg1"/>
                </a:solidFill>
              </a:rPr>
              <a:t>i</a:t>
            </a:r>
            <a:r>
              <a:rPr lang="en-US" baseline="0" dirty="0" smtClean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 smtClean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</a:t>
            </a:r>
            <a:r>
              <a:rPr lang="en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271341" y="3777338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Lesson 4.2 Science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16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628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F8921C-810E-8CA6-58A9-3363771A5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28"/>
            <a:ext cx="12192000" cy="6080235"/>
          </a:xfrm>
          <a:prstGeom prst="rect">
            <a:avLst/>
          </a:prstGeom>
        </p:spPr>
      </p:pic>
      <p:grpSp>
        <p:nvGrpSpPr>
          <p:cNvPr id="25602" name="Group 32">
            <a:extLst>
              <a:ext uri="{FF2B5EF4-FFF2-40B4-BE49-F238E27FC236}">
                <a16:creationId xmlns:a16="http://schemas.microsoft.com/office/drawing/2014/main" id="{3274EE71-6922-4859-BC1A-620198F1646B}"/>
              </a:ext>
            </a:extLst>
          </p:cNvPr>
          <p:cNvGrpSpPr>
            <a:grpSpLocks/>
          </p:cNvGrpSpPr>
          <p:nvPr/>
        </p:nvGrpSpPr>
        <p:grpSpPr bwMode="auto">
          <a:xfrm rot="16145435" flipH="1">
            <a:off x="3103946" y="-2804956"/>
            <a:ext cx="6080541" cy="12193462"/>
            <a:chOff x="-975" y="1753"/>
            <a:chExt cx="696" cy="711"/>
          </a:xfrm>
        </p:grpSpPr>
        <p:sp>
          <p:nvSpPr>
            <p:cNvPr id="25621" name="Line 33">
              <a:extLst>
                <a:ext uri="{FF2B5EF4-FFF2-40B4-BE49-F238E27FC236}">
                  <a16:creationId xmlns:a16="http://schemas.microsoft.com/office/drawing/2014/main" id="{37832626-2E8A-415E-BD24-86E29D6BC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89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22" name="Line 34">
              <a:extLst>
                <a:ext uri="{FF2B5EF4-FFF2-40B4-BE49-F238E27FC236}">
                  <a16:creationId xmlns:a16="http://schemas.microsoft.com/office/drawing/2014/main" id="{AF05E3BD-5BF6-4D60-AFDC-9EDC49802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68" cy="175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23" name="Line 35">
              <a:extLst>
                <a:ext uri="{FF2B5EF4-FFF2-40B4-BE49-F238E27FC236}">
                  <a16:creationId xmlns:a16="http://schemas.microsoft.com/office/drawing/2014/main" id="{C2B2C9E7-A33C-4038-B5E9-5816DC964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03" cy="338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24" name="Line 36">
              <a:extLst>
                <a:ext uri="{FF2B5EF4-FFF2-40B4-BE49-F238E27FC236}">
                  <a16:creationId xmlns:a16="http://schemas.microsoft.com/office/drawing/2014/main" id="{D77F80CA-62EE-4ACB-8CF2-8A513DCD9A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96" cy="669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25" name="Line 37">
              <a:extLst>
                <a:ext uri="{FF2B5EF4-FFF2-40B4-BE49-F238E27FC236}">
                  <a16:creationId xmlns:a16="http://schemas.microsoft.com/office/drawing/2014/main" id="{49790A69-FF4F-4058-8B82-11D4ED1A2E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440" cy="709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26" name="Line 38">
              <a:extLst>
                <a:ext uri="{FF2B5EF4-FFF2-40B4-BE49-F238E27FC236}">
                  <a16:creationId xmlns:a16="http://schemas.microsoft.com/office/drawing/2014/main" id="{0A9A5707-20C8-46E3-99CE-95C737F95D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223" cy="71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27" name="Line 39">
              <a:extLst>
                <a:ext uri="{FF2B5EF4-FFF2-40B4-BE49-F238E27FC236}">
                  <a16:creationId xmlns:a16="http://schemas.microsoft.com/office/drawing/2014/main" id="{AC7492D1-2487-43AC-8A8F-EB297754E5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38" cy="696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28" name="Freeform 40">
              <a:extLst>
                <a:ext uri="{FF2B5EF4-FFF2-40B4-BE49-F238E27FC236}">
                  <a16:creationId xmlns:a16="http://schemas.microsoft.com/office/drawing/2014/main" id="{E57FBDBB-2A0D-486A-9AD0-3501CA853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9" y="1753"/>
              <a:ext cx="629" cy="657"/>
            </a:xfrm>
            <a:custGeom>
              <a:avLst/>
              <a:gdLst>
                <a:gd name="T0" fmla="*/ 620 w 629"/>
                <a:gd name="T1" fmla="*/ 4 h 657"/>
                <a:gd name="T2" fmla="*/ 603 w 629"/>
                <a:gd name="T3" fmla="*/ 18 h 657"/>
                <a:gd name="T4" fmla="*/ 585 w 629"/>
                <a:gd name="T5" fmla="*/ 50 h 657"/>
                <a:gd name="T6" fmla="*/ 578 w 629"/>
                <a:gd name="T7" fmla="*/ 76 h 657"/>
                <a:gd name="T8" fmla="*/ 575 w 629"/>
                <a:gd name="T9" fmla="*/ 103 h 657"/>
                <a:gd name="T10" fmla="*/ 579 w 629"/>
                <a:gd name="T11" fmla="*/ 128 h 657"/>
                <a:gd name="T12" fmla="*/ 588 w 629"/>
                <a:gd name="T13" fmla="*/ 151 h 657"/>
                <a:gd name="T14" fmla="*/ 605 w 629"/>
                <a:gd name="T15" fmla="*/ 168 h 657"/>
                <a:gd name="T16" fmla="*/ 581 w 629"/>
                <a:gd name="T17" fmla="*/ 174 h 657"/>
                <a:gd name="T18" fmla="*/ 561 w 629"/>
                <a:gd name="T19" fmla="*/ 188 h 657"/>
                <a:gd name="T20" fmla="*/ 545 w 629"/>
                <a:gd name="T21" fmla="*/ 209 h 657"/>
                <a:gd name="T22" fmla="*/ 533 w 629"/>
                <a:gd name="T23" fmla="*/ 233 h 657"/>
                <a:gd name="T24" fmla="*/ 527 w 629"/>
                <a:gd name="T25" fmla="*/ 259 h 657"/>
                <a:gd name="T26" fmla="*/ 525 w 629"/>
                <a:gd name="T27" fmla="*/ 284 h 657"/>
                <a:gd name="T28" fmla="*/ 529 w 629"/>
                <a:gd name="T29" fmla="*/ 305 h 657"/>
                <a:gd name="T30" fmla="*/ 539 w 629"/>
                <a:gd name="T31" fmla="*/ 322 h 657"/>
                <a:gd name="T32" fmla="*/ 519 w 629"/>
                <a:gd name="T33" fmla="*/ 324 h 657"/>
                <a:gd name="T34" fmla="*/ 500 w 629"/>
                <a:gd name="T35" fmla="*/ 334 h 657"/>
                <a:gd name="T36" fmla="*/ 480 w 629"/>
                <a:gd name="T37" fmla="*/ 350 h 657"/>
                <a:gd name="T38" fmla="*/ 449 w 629"/>
                <a:gd name="T39" fmla="*/ 395 h 657"/>
                <a:gd name="T40" fmla="*/ 439 w 629"/>
                <a:gd name="T41" fmla="*/ 418 h 657"/>
                <a:gd name="T42" fmla="*/ 437 w 629"/>
                <a:gd name="T43" fmla="*/ 440 h 657"/>
                <a:gd name="T44" fmla="*/ 441 w 629"/>
                <a:gd name="T45" fmla="*/ 458 h 657"/>
                <a:gd name="T46" fmla="*/ 423 w 629"/>
                <a:gd name="T47" fmla="*/ 455 h 657"/>
                <a:gd name="T48" fmla="*/ 400 w 629"/>
                <a:gd name="T49" fmla="*/ 460 h 657"/>
                <a:gd name="T50" fmla="*/ 378 w 629"/>
                <a:gd name="T51" fmla="*/ 472 h 657"/>
                <a:gd name="T52" fmla="*/ 337 w 629"/>
                <a:gd name="T53" fmla="*/ 508 h 657"/>
                <a:gd name="T54" fmla="*/ 323 w 629"/>
                <a:gd name="T55" fmla="*/ 529 h 657"/>
                <a:gd name="T56" fmla="*/ 316 w 629"/>
                <a:gd name="T57" fmla="*/ 549 h 657"/>
                <a:gd name="T58" fmla="*/ 318 w 629"/>
                <a:gd name="T59" fmla="*/ 569 h 657"/>
                <a:gd name="T60" fmla="*/ 300 w 629"/>
                <a:gd name="T61" fmla="*/ 558 h 657"/>
                <a:gd name="T62" fmla="*/ 278 w 629"/>
                <a:gd name="T63" fmla="*/ 555 h 657"/>
                <a:gd name="T64" fmla="*/ 252 w 629"/>
                <a:gd name="T65" fmla="*/ 558 h 657"/>
                <a:gd name="T66" fmla="*/ 227 w 629"/>
                <a:gd name="T67" fmla="*/ 567 h 657"/>
                <a:gd name="T68" fmla="*/ 192 w 629"/>
                <a:gd name="T69" fmla="*/ 588 h 657"/>
                <a:gd name="T70" fmla="*/ 175 w 629"/>
                <a:gd name="T71" fmla="*/ 604 h 657"/>
                <a:gd name="T72" fmla="*/ 165 w 629"/>
                <a:gd name="T73" fmla="*/ 623 h 657"/>
                <a:gd name="T74" fmla="*/ 156 w 629"/>
                <a:gd name="T75" fmla="*/ 623 h 657"/>
                <a:gd name="T76" fmla="*/ 138 w 629"/>
                <a:gd name="T77" fmla="*/ 610 h 657"/>
                <a:gd name="T78" fmla="*/ 114 w 629"/>
                <a:gd name="T79" fmla="*/ 602 h 657"/>
                <a:gd name="T80" fmla="*/ 87 w 629"/>
                <a:gd name="T81" fmla="*/ 601 h 657"/>
                <a:gd name="T82" fmla="*/ 60 w 629"/>
                <a:gd name="T83" fmla="*/ 604 h 657"/>
                <a:gd name="T84" fmla="*/ 35 w 629"/>
                <a:gd name="T85" fmla="*/ 613 h 657"/>
                <a:gd name="T86" fmla="*/ 15 w 629"/>
                <a:gd name="T87" fmla="*/ 627 h 657"/>
                <a:gd name="T88" fmla="*/ 3 w 629"/>
                <a:gd name="T89" fmla="*/ 646 h 6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29" h="657">
                  <a:moveTo>
                    <a:pt x="629" y="0"/>
                  </a:moveTo>
                  <a:lnTo>
                    <a:pt x="620" y="4"/>
                  </a:lnTo>
                  <a:lnTo>
                    <a:pt x="611" y="10"/>
                  </a:lnTo>
                  <a:lnTo>
                    <a:pt x="603" y="18"/>
                  </a:lnTo>
                  <a:lnTo>
                    <a:pt x="596" y="27"/>
                  </a:lnTo>
                  <a:lnTo>
                    <a:pt x="585" y="50"/>
                  </a:lnTo>
                  <a:lnTo>
                    <a:pt x="581" y="62"/>
                  </a:lnTo>
                  <a:lnTo>
                    <a:pt x="578" y="76"/>
                  </a:lnTo>
                  <a:lnTo>
                    <a:pt x="576" y="90"/>
                  </a:lnTo>
                  <a:lnTo>
                    <a:pt x="575" y="103"/>
                  </a:lnTo>
                  <a:lnTo>
                    <a:pt x="576" y="116"/>
                  </a:lnTo>
                  <a:lnTo>
                    <a:pt x="579" y="128"/>
                  </a:lnTo>
                  <a:lnTo>
                    <a:pt x="583" y="140"/>
                  </a:lnTo>
                  <a:lnTo>
                    <a:pt x="588" y="151"/>
                  </a:lnTo>
                  <a:lnTo>
                    <a:pt x="596" y="160"/>
                  </a:lnTo>
                  <a:lnTo>
                    <a:pt x="605" y="168"/>
                  </a:lnTo>
                  <a:lnTo>
                    <a:pt x="593" y="170"/>
                  </a:lnTo>
                  <a:lnTo>
                    <a:pt x="581" y="174"/>
                  </a:lnTo>
                  <a:lnTo>
                    <a:pt x="571" y="180"/>
                  </a:lnTo>
                  <a:lnTo>
                    <a:pt x="561" y="188"/>
                  </a:lnTo>
                  <a:lnTo>
                    <a:pt x="553" y="198"/>
                  </a:lnTo>
                  <a:lnTo>
                    <a:pt x="545" y="209"/>
                  </a:lnTo>
                  <a:lnTo>
                    <a:pt x="539" y="220"/>
                  </a:lnTo>
                  <a:lnTo>
                    <a:pt x="533" y="233"/>
                  </a:lnTo>
                  <a:lnTo>
                    <a:pt x="530" y="246"/>
                  </a:lnTo>
                  <a:lnTo>
                    <a:pt x="527" y="259"/>
                  </a:lnTo>
                  <a:lnTo>
                    <a:pt x="526" y="272"/>
                  </a:lnTo>
                  <a:lnTo>
                    <a:pt x="525" y="284"/>
                  </a:lnTo>
                  <a:lnTo>
                    <a:pt x="526" y="296"/>
                  </a:lnTo>
                  <a:lnTo>
                    <a:pt x="529" y="305"/>
                  </a:lnTo>
                  <a:lnTo>
                    <a:pt x="532" y="314"/>
                  </a:lnTo>
                  <a:lnTo>
                    <a:pt x="539" y="322"/>
                  </a:lnTo>
                  <a:lnTo>
                    <a:pt x="529" y="322"/>
                  </a:lnTo>
                  <a:lnTo>
                    <a:pt x="519" y="324"/>
                  </a:lnTo>
                  <a:lnTo>
                    <a:pt x="509" y="327"/>
                  </a:lnTo>
                  <a:lnTo>
                    <a:pt x="500" y="334"/>
                  </a:lnTo>
                  <a:lnTo>
                    <a:pt x="490" y="342"/>
                  </a:lnTo>
                  <a:lnTo>
                    <a:pt x="480" y="350"/>
                  </a:lnTo>
                  <a:lnTo>
                    <a:pt x="463" y="371"/>
                  </a:lnTo>
                  <a:lnTo>
                    <a:pt x="449" y="395"/>
                  </a:lnTo>
                  <a:lnTo>
                    <a:pt x="444" y="407"/>
                  </a:lnTo>
                  <a:lnTo>
                    <a:pt x="439" y="418"/>
                  </a:lnTo>
                  <a:lnTo>
                    <a:pt x="437" y="429"/>
                  </a:lnTo>
                  <a:lnTo>
                    <a:pt x="437" y="440"/>
                  </a:lnTo>
                  <a:lnTo>
                    <a:pt x="438" y="450"/>
                  </a:lnTo>
                  <a:lnTo>
                    <a:pt x="441" y="458"/>
                  </a:lnTo>
                  <a:lnTo>
                    <a:pt x="433" y="455"/>
                  </a:lnTo>
                  <a:lnTo>
                    <a:pt x="423" y="455"/>
                  </a:lnTo>
                  <a:lnTo>
                    <a:pt x="412" y="456"/>
                  </a:lnTo>
                  <a:lnTo>
                    <a:pt x="400" y="460"/>
                  </a:lnTo>
                  <a:lnTo>
                    <a:pt x="390" y="465"/>
                  </a:lnTo>
                  <a:lnTo>
                    <a:pt x="378" y="472"/>
                  </a:lnTo>
                  <a:lnTo>
                    <a:pt x="356" y="488"/>
                  </a:lnTo>
                  <a:lnTo>
                    <a:pt x="337" y="508"/>
                  </a:lnTo>
                  <a:lnTo>
                    <a:pt x="329" y="518"/>
                  </a:lnTo>
                  <a:lnTo>
                    <a:pt x="323" y="529"/>
                  </a:lnTo>
                  <a:lnTo>
                    <a:pt x="318" y="540"/>
                  </a:lnTo>
                  <a:lnTo>
                    <a:pt x="316" y="549"/>
                  </a:lnTo>
                  <a:lnTo>
                    <a:pt x="315" y="560"/>
                  </a:lnTo>
                  <a:lnTo>
                    <a:pt x="318" y="569"/>
                  </a:lnTo>
                  <a:lnTo>
                    <a:pt x="310" y="563"/>
                  </a:lnTo>
                  <a:lnTo>
                    <a:pt x="300" y="558"/>
                  </a:lnTo>
                  <a:lnTo>
                    <a:pt x="289" y="556"/>
                  </a:lnTo>
                  <a:lnTo>
                    <a:pt x="278" y="555"/>
                  </a:lnTo>
                  <a:lnTo>
                    <a:pt x="265" y="556"/>
                  </a:lnTo>
                  <a:lnTo>
                    <a:pt x="252" y="558"/>
                  </a:lnTo>
                  <a:lnTo>
                    <a:pt x="239" y="562"/>
                  </a:lnTo>
                  <a:lnTo>
                    <a:pt x="227" y="567"/>
                  </a:lnTo>
                  <a:lnTo>
                    <a:pt x="203" y="580"/>
                  </a:lnTo>
                  <a:lnTo>
                    <a:pt x="192" y="588"/>
                  </a:lnTo>
                  <a:lnTo>
                    <a:pt x="182" y="595"/>
                  </a:lnTo>
                  <a:lnTo>
                    <a:pt x="175" y="604"/>
                  </a:lnTo>
                  <a:lnTo>
                    <a:pt x="168" y="614"/>
                  </a:lnTo>
                  <a:lnTo>
                    <a:pt x="165" y="623"/>
                  </a:lnTo>
                  <a:lnTo>
                    <a:pt x="163" y="632"/>
                  </a:lnTo>
                  <a:lnTo>
                    <a:pt x="156" y="623"/>
                  </a:lnTo>
                  <a:lnTo>
                    <a:pt x="149" y="616"/>
                  </a:lnTo>
                  <a:lnTo>
                    <a:pt x="138" y="610"/>
                  </a:lnTo>
                  <a:lnTo>
                    <a:pt x="126" y="605"/>
                  </a:lnTo>
                  <a:lnTo>
                    <a:pt x="114" y="602"/>
                  </a:lnTo>
                  <a:lnTo>
                    <a:pt x="101" y="601"/>
                  </a:lnTo>
                  <a:lnTo>
                    <a:pt x="87" y="601"/>
                  </a:lnTo>
                  <a:lnTo>
                    <a:pt x="73" y="602"/>
                  </a:lnTo>
                  <a:lnTo>
                    <a:pt x="60" y="604"/>
                  </a:lnTo>
                  <a:lnTo>
                    <a:pt x="47" y="607"/>
                  </a:lnTo>
                  <a:lnTo>
                    <a:pt x="35" y="613"/>
                  </a:lnTo>
                  <a:lnTo>
                    <a:pt x="25" y="620"/>
                  </a:lnTo>
                  <a:lnTo>
                    <a:pt x="15" y="627"/>
                  </a:lnTo>
                  <a:lnTo>
                    <a:pt x="7" y="635"/>
                  </a:lnTo>
                  <a:lnTo>
                    <a:pt x="3" y="646"/>
                  </a:lnTo>
                  <a:lnTo>
                    <a:pt x="0" y="657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29" name="Freeform 41">
              <a:extLst>
                <a:ext uri="{FF2B5EF4-FFF2-40B4-BE49-F238E27FC236}">
                  <a16:creationId xmlns:a16="http://schemas.microsoft.com/office/drawing/2014/main" id="{CFA505D2-3236-41F4-B455-1C97CC7DC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6" y="1753"/>
              <a:ext cx="504" cy="525"/>
            </a:xfrm>
            <a:custGeom>
              <a:avLst/>
              <a:gdLst>
                <a:gd name="T0" fmla="*/ 496 w 504"/>
                <a:gd name="T1" fmla="*/ 3 h 525"/>
                <a:gd name="T2" fmla="*/ 483 w 504"/>
                <a:gd name="T3" fmla="*/ 14 h 525"/>
                <a:gd name="T4" fmla="*/ 468 w 504"/>
                <a:gd name="T5" fmla="*/ 41 h 525"/>
                <a:gd name="T6" fmla="*/ 460 w 504"/>
                <a:gd name="T7" fmla="*/ 82 h 525"/>
                <a:gd name="T8" fmla="*/ 464 w 504"/>
                <a:gd name="T9" fmla="*/ 103 h 525"/>
                <a:gd name="T10" fmla="*/ 471 w 504"/>
                <a:gd name="T11" fmla="*/ 120 h 525"/>
                <a:gd name="T12" fmla="*/ 484 w 504"/>
                <a:gd name="T13" fmla="*/ 135 h 525"/>
                <a:gd name="T14" fmla="*/ 466 w 504"/>
                <a:gd name="T15" fmla="*/ 139 h 525"/>
                <a:gd name="T16" fmla="*/ 450 w 504"/>
                <a:gd name="T17" fmla="*/ 151 h 525"/>
                <a:gd name="T18" fmla="*/ 427 w 504"/>
                <a:gd name="T19" fmla="*/ 186 h 525"/>
                <a:gd name="T20" fmla="*/ 419 w 504"/>
                <a:gd name="T21" fmla="*/ 228 h 525"/>
                <a:gd name="T22" fmla="*/ 423 w 504"/>
                <a:gd name="T23" fmla="*/ 245 h 525"/>
                <a:gd name="T24" fmla="*/ 431 w 504"/>
                <a:gd name="T25" fmla="*/ 257 h 525"/>
                <a:gd name="T26" fmla="*/ 416 w 504"/>
                <a:gd name="T27" fmla="*/ 259 h 525"/>
                <a:gd name="T28" fmla="*/ 400 w 504"/>
                <a:gd name="T29" fmla="*/ 267 h 525"/>
                <a:gd name="T30" fmla="*/ 384 w 504"/>
                <a:gd name="T31" fmla="*/ 280 h 525"/>
                <a:gd name="T32" fmla="*/ 359 w 504"/>
                <a:gd name="T33" fmla="*/ 316 h 525"/>
                <a:gd name="T34" fmla="*/ 351 w 504"/>
                <a:gd name="T35" fmla="*/ 335 h 525"/>
                <a:gd name="T36" fmla="*/ 349 w 504"/>
                <a:gd name="T37" fmla="*/ 352 h 525"/>
                <a:gd name="T38" fmla="*/ 353 w 504"/>
                <a:gd name="T39" fmla="*/ 367 h 525"/>
                <a:gd name="T40" fmla="*/ 338 w 504"/>
                <a:gd name="T41" fmla="*/ 365 h 525"/>
                <a:gd name="T42" fmla="*/ 321 w 504"/>
                <a:gd name="T43" fmla="*/ 368 h 525"/>
                <a:gd name="T44" fmla="*/ 303 w 504"/>
                <a:gd name="T45" fmla="*/ 378 h 525"/>
                <a:gd name="T46" fmla="*/ 269 w 504"/>
                <a:gd name="T47" fmla="*/ 406 h 525"/>
                <a:gd name="T48" fmla="*/ 258 w 504"/>
                <a:gd name="T49" fmla="*/ 423 h 525"/>
                <a:gd name="T50" fmla="*/ 253 w 504"/>
                <a:gd name="T51" fmla="*/ 440 h 525"/>
                <a:gd name="T52" fmla="*/ 254 w 504"/>
                <a:gd name="T53" fmla="*/ 455 h 525"/>
                <a:gd name="T54" fmla="*/ 240 w 504"/>
                <a:gd name="T55" fmla="*/ 447 h 525"/>
                <a:gd name="T56" fmla="*/ 223 w 504"/>
                <a:gd name="T57" fmla="*/ 443 h 525"/>
                <a:gd name="T58" fmla="*/ 202 w 504"/>
                <a:gd name="T59" fmla="*/ 447 h 525"/>
                <a:gd name="T60" fmla="*/ 162 w 504"/>
                <a:gd name="T61" fmla="*/ 464 h 525"/>
                <a:gd name="T62" fmla="*/ 140 w 504"/>
                <a:gd name="T63" fmla="*/ 484 h 525"/>
                <a:gd name="T64" fmla="*/ 132 w 504"/>
                <a:gd name="T65" fmla="*/ 498 h 525"/>
                <a:gd name="T66" fmla="*/ 126 w 504"/>
                <a:gd name="T67" fmla="*/ 498 h 525"/>
                <a:gd name="T68" fmla="*/ 110 w 504"/>
                <a:gd name="T69" fmla="*/ 488 h 525"/>
                <a:gd name="T70" fmla="*/ 91 w 504"/>
                <a:gd name="T71" fmla="*/ 482 h 525"/>
                <a:gd name="T72" fmla="*/ 69 w 504"/>
                <a:gd name="T73" fmla="*/ 481 h 525"/>
                <a:gd name="T74" fmla="*/ 37 w 504"/>
                <a:gd name="T75" fmla="*/ 486 h 525"/>
                <a:gd name="T76" fmla="*/ 12 w 504"/>
                <a:gd name="T77" fmla="*/ 501 h 525"/>
                <a:gd name="T78" fmla="*/ 1 w 504"/>
                <a:gd name="T79" fmla="*/ 517 h 5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04" h="525">
                  <a:moveTo>
                    <a:pt x="504" y="0"/>
                  </a:moveTo>
                  <a:lnTo>
                    <a:pt x="496" y="3"/>
                  </a:lnTo>
                  <a:lnTo>
                    <a:pt x="489" y="8"/>
                  </a:lnTo>
                  <a:lnTo>
                    <a:pt x="483" y="14"/>
                  </a:lnTo>
                  <a:lnTo>
                    <a:pt x="478" y="22"/>
                  </a:lnTo>
                  <a:lnTo>
                    <a:pt x="468" y="41"/>
                  </a:lnTo>
                  <a:lnTo>
                    <a:pt x="462" y="61"/>
                  </a:lnTo>
                  <a:lnTo>
                    <a:pt x="460" y="82"/>
                  </a:lnTo>
                  <a:lnTo>
                    <a:pt x="461" y="93"/>
                  </a:lnTo>
                  <a:lnTo>
                    <a:pt x="464" y="103"/>
                  </a:lnTo>
                  <a:lnTo>
                    <a:pt x="467" y="113"/>
                  </a:lnTo>
                  <a:lnTo>
                    <a:pt x="471" y="120"/>
                  </a:lnTo>
                  <a:lnTo>
                    <a:pt x="477" y="128"/>
                  </a:lnTo>
                  <a:lnTo>
                    <a:pt x="484" y="135"/>
                  </a:lnTo>
                  <a:lnTo>
                    <a:pt x="474" y="136"/>
                  </a:lnTo>
                  <a:lnTo>
                    <a:pt x="466" y="139"/>
                  </a:lnTo>
                  <a:lnTo>
                    <a:pt x="457" y="145"/>
                  </a:lnTo>
                  <a:lnTo>
                    <a:pt x="450" y="151"/>
                  </a:lnTo>
                  <a:lnTo>
                    <a:pt x="437" y="168"/>
                  </a:lnTo>
                  <a:lnTo>
                    <a:pt x="427" y="186"/>
                  </a:lnTo>
                  <a:lnTo>
                    <a:pt x="421" y="207"/>
                  </a:lnTo>
                  <a:lnTo>
                    <a:pt x="419" y="228"/>
                  </a:lnTo>
                  <a:lnTo>
                    <a:pt x="420" y="236"/>
                  </a:lnTo>
                  <a:lnTo>
                    <a:pt x="423" y="245"/>
                  </a:lnTo>
                  <a:lnTo>
                    <a:pt x="426" y="252"/>
                  </a:lnTo>
                  <a:lnTo>
                    <a:pt x="431" y="257"/>
                  </a:lnTo>
                  <a:lnTo>
                    <a:pt x="424" y="257"/>
                  </a:lnTo>
                  <a:lnTo>
                    <a:pt x="416" y="259"/>
                  </a:lnTo>
                  <a:lnTo>
                    <a:pt x="407" y="263"/>
                  </a:lnTo>
                  <a:lnTo>
                    <a:pt x="400" y="267"/>
                  </a:lnTo>
                  <a:lnTo>
                    <a:pt x="392" y="274"/>
                  </a:lnTo>
                  <a:lnTo>
                    <a:pt x="384" y="280"/>
                  </a:lnTo>
                  <a:lnTo>
                    <a:pt x="371" y="298"/>
                  </a:lnTo>
                  <a:lnTo>
                    <a:pt x="359" y="316"/>
                  </a:lnTo>
                  <a:lnTo>
                    <a:pt x="354" y="325"/>
                  </a:lnTo>
                  <a:lnTo>
                    <a:pt x="351" y="335"/>
                  </a:lnTo>
                  <a:lnTo>
                    <a:pt x="350" y="344"/>
                  </a:lnTo>
                  <a:lnTo>
                    <a:pt x="349" y="352"/>
                  </a:lnTo>
                  <a:lnTo>
                    <a:pt x="350" y="360"/>
                  </a:lnTo>
                  <a:lnTo>
                    <a:pt x="353" y="367"/>
                  </a:lnTo>
                  <a:lnTo>
                    <a:pt x="346" y="365"/>
                  </a:lnTo>
                  <a:lnTo>
                    <a:pt x="338" y="365"/>
                  </a:lnTo>
                  <a:lnTo>
                    <a:pt x="330" y="366"/>
                  </a:lnTo>
                  <a:lnTo>
                    <a:pt x="321" y="368"/>
                  </a:lnTo>
                  <a:lnTo>
                    <a:pt x="311" y="372"/>
                  </a:lnTo>
                  <a:lnTo>
                    <a:pt x="303" y="378"/>
                  </a:lnTo>
                  <a:lnTo>
                    <a:pt x="284" y="391"/>
                  </a:lnTo>
                  <a:lnTo>
                    <a:pt x="269" y="406"/>
                  </a:lnTo>
                  <a:lnTo>
                    <a:pt x="263" y="415"/>
                  </a:lnTo>
                  <a:lnTo>
                    <a:pt x="258" y="423"/>
                  </a:lnTo>
                  <a:lnTo>
                    <a:pt x="254" y="431"/>
                  </a:lnTo>
                  <a:lnTo>
                    <a:pt x="253" y="440"/>
                  </a:lnTo>
                  <a:lnTo>
                    <a:pt x="252" y="448"/>
                  </a:lnTo>
                  <a:lnTo>
                    <a:pt x="254" y="455"/>
                  </a:lnTo>
                  <a:lnTo>
                    <a:pt x="248" y="450"/>
                  </a:lnTo>
                  <a:lnTo>
                    <a:pt x="240" y="447"/>
                  </a:lnTo>
                  <a:lnTo>
                    <a:pt x="231" y="444"/>
                  </a:lnTo>
                  <a:lnTo>
                    <a:pt x="223" y="443"/>
                  </a:lnTo>
                  <a:lnTo>
                    <a:pt x="212" y="444"/>
                  </a:lnTo>
                  <a:lnTo>
                    <a:pt x="202" y="447"/>
                  </a:lnTo>
                  <a:lnTo>
                    <a:pt x="182" y="453"/>
                  </a:lnTo>
                  <a:lnTo>
                    <a:pt x="162" y="464"/>
                  </a:lnTo>
                  <a:lnTo>
                    <a:pt x="146" y="476"/>
                  </a:lnTo>
                  <a:lnTo>
                    <a:pt x="140" y="484"/>
                  </a:lnTo>
                  <a:lnTo>
                    <a:pt x="135" y="490"/>
                  </a:lnTo>
                  <a:lnTo>
                    <a:pt x="132" y="498"/>
                  </a:lnTo>
                  <a:lnTo>
                    <a:pt x="131" y="506"/>
                  </a:lnTo>
                  <a:lnTo>
                    <a:pt x="126" y="498"/>
                  </a:lnTo>
                  <a:lnTo>
                    <a:pt x="119" y="493"/>
                  </a:lnTo>
                  <a:lnTo>
                    <a:pt x="110" y="488"/>
                  </a:lnTo>
                  <a:lnTo>
                    <a:pt x="102" y="485"/>
                  </a:lnTo>
                  <a:lnTo>
                    <a:pt x="91" y="482"/>
                  </a:lnTo>
                  <a:lnTo>
                    <a:pt x="80" y="481"/>
                  </a:lnTo>
                  <a:lnTo>
                    <a:pt x="69" y="481"/>
                  </a:lnTo>
                  <a:lnTo>
                    <a:pt x="59" y="482"/>
                  </a:lnTo>
                  <a:lnTo>
                    <a:pt x="37" y="486"/>
                  </a:lnTo>
                  <a:lnTo>
                    <a:pt x="20" y="496"/>
                  </a:lnTo>
                  <a:lnTo>
                    <a:pt x="12" y="501"/>
                  </a:lnTo>
                  <a:lnTo>
                    <a:pt x="6" y="509"/>
                  </a:lnTo>
                  <a:lnTo>
                    <a:pt x="1" y="517"/>
                  </a:lnTo>
                  <a:lnTo>
                    <a:pt x="0" y="525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30" name="Freeform 42">
              <a:extLst>
                <a:ext uri="{FF2B5EF4-FFF2-40B4-BE49-F238E27FC236}">
                  <a16:creationId xmlns:a16="http://schemas.microsoft.com/office/drawing/2014/main" id="{C7805941-917D-40A5-9188-8F00DD5A6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2" y="1753"/>
              <a:ext cx="403" cy="420"/>
            </a:xfrm>
            <a:custGeom>
              <a:avLst/>
              <a:gdLst>
                <a:gd name="T0" fmla="*/ 397 w 403"/>
                <a:gd name="T1" fmla="*/ 3 h 420"/>
                <a:gd name="T2" fmla="*/ 382 w 403"/>
                <a:gd name="T3" fmla="*/ 18 h 420"/>
                <a:gd name="T4" fmla="*/ 370 w 403"/>
                <a:gd name="T5" fmla="*/ 48 h 420"/>
                <a:gd name="T6" fmla="*/ 371 w 403"/>
                <a:gd name="T7" fmla="*/ 82 h 420"/>
                <a:gd name="T8" fmla="*/ 382 w 403"/>
                <a:gd name="T9" fmla="*/ 103 h 420"/>
                <a:gd name="T10" fmla="*/ 380 w 403"/>
                <a:gd name="T11" fmla="*/ 108 h 420"/>
                <a:gd name="T12" fmla="*/ 366 w 403"/>
                <a:gd name="T13" fmla="*/ 115 h 420"/>
                <a:gd name="T14" fmla="*/ 350 w 403"/>
                <a:gd name="T15" fmla="*/ 134 h 420"/>
                <a:gd name="T16" fmla="*/ 338 w 403"/>
                <a:gd name="T17" fmla="*/ 166 h 420"/>
                <a:gd name="T18" fmla="*/ 339 w 403"/>
                <a:gd name="T19" fmla="*/ 196 h 420"/>
                <a:gd name="T20" fmla="*/ 345 w 403"/>
                <a:gd name="T21" fmla="*/ 206 h 420"/>
                <a:gd name="T22" fmla="*/ 332 w 403"/>
                <a:gd name="T23" fmla="*/ 207 h 420"/>
                <a:gd name="T24" fmla="*/ 321 w 403"/>
                <a:gd name="T25" fmla="*/ 214 h 420"/>
                <a:gd name="T26" fmla="*/ 297 w 403"/>
                <a:gd name="T27" fmla="*/ 238 h 420"/>
                <a:gd name="T28" fmla="*/ 282 w 403"/>
                <a:gd name="T29" fmla="*/ 268 h 420"/>
                <a:gd name="T30" fmla="*/ 279 w 403"/>
                <a:gd name="T31" fmla="*/ 281 h 420"/>
                <a:gd name="T32" fmla="*/ 283 w 403"/>
                <a:gd name="T33" fmla="*/ 293 h 420"/>
                <a:gd name="T34" fmla="*/ 271 w 403"/>
                <a:gd name="T35" fmla="*/ 291 h 420"/>
                <a:gd name="T36" fmla="*/ 257 w 403"/>
                <a:gd name="T37" fmla="*/ 294 h 420"/>
                <a:gd name="T38" fmla="*/ 228 w 403"/>
                <a:gd name="T39" fmla="*/ 312 h 420"/>
                <a:gd name="T40" fmla="*/ 207 w 403"/>
                <a:gd name="T41" fmla="*/ 338 h 420"/>
                <a:gd name="T42" fmla="*/ 202 w 403"/>
                <a:gd name="T43" fmla="*/ 352 h 420"/>
                <a:gd name="T44" fmla="*/ 204 w 403"/>
                <a:gd name="T45" fmla="*/ 365 h 420"/>
                <a:gd name="T46" fmla="*/ 192 w 403"/>
                <a:gd name="T47" fmla="*/ 357 h 420"/>
                <a:gd name="T48" fmla="*/ 178 w 403"/>
                <a:gd name="T49" fmla="*/ 355 h 420"/>
                <a:gd name="T50" fmla="*/ 146 w 403"/>
                <a:gd name="T51" fmla="*/ 362 h 420"/>
                <a:gd name="T52" fmla="*/ 116 w 403"/>
                <a:gd name="T53" fmla="*/ 381 h 420"/>
                <a:gd name="T54" fmla="*/ 108 w 403"/>
                <a:gd name="T55" fmla="*/ 393 h 420"/>
                <a:gd name="T56" fmla="*/ 105 w 403"/>
                <a:gd name="T57" fmla="*/ 405 h 420"/>
                <a:gd name="T58" fmla="*/ 95 w 403"/>
                <a:gd name="T59" fmla="*/ 394 h 420"/>
                <a:gd name="T60" fmla="*/ 65 w 403"/>
                <a:gd name="T61" fmla="*/ 384 h 420"/>
                <a:gd name="T62" fmla="*/ 30 w 403"/>
                <a:gd name="T63" fmla="*/ 389 h 420"/>
                <a:gd name="T64" fmla="*/ 9 w 403"/>
                <a:gd name="T65" fmla="*/ 402 h 420"/>
                <a:gd name="T66" fmla="*/ 2 w 403"/>
                <a:gd name="T67" fmla="*/ 413 h 4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3" h="420">
                  <a:moveTo>
                    <a:pt x="403" y="0"/>
                  </a:moveTo>
                  <a:lnTo>
                    <a:pt x="397" y="3"/>
                  </a:lnTo>
                  <a:lnTo>
                    <a:pt x="392" y="7"/>
                  </a:lnTo>
                  <a:lnTo>
                    <a:pt x="382" y="18"/>
                  </a:lnTo>
                  <a:lnTo>
                    <a:pt x="375" y="32"/>
                  </a:lnTo>
                  <a:lnTo>
                    <a:pt x="370" y="48"/>
                  </a:lnTo>
                  <a:lnTo>
                    <a:pt x="369" y="66"/>
                  </a:lnTo>
                  <a:lnTo>
                    <a:pt x="371" y="82"/>
                  </a:lnTo>
                  <a:lnTo>
                    <a:pt x="377" y="96"/>
                  </a:lnTo>
                  <a:lnTo>
                    <a:pt x="382" y="103"/>
                  </a:lnTo>
                  <a:lnTo>
                    <a:pt x="387" y="107"/>
                  </a:lnTo>
                  <a:lnTo>
                    <a:pt x="380" y="108"/>
                  </a:lnTo>
                  <a:lnTo>
                    <a:pt x="372" y="112"/>
                  </a:lnTo>
                  <a:lnTo>
                    <a:pt x="366" y="115"/>
                  </a:lnTo>
                  <a:lnTo>
                    <a:pt x="359" y="120"/>
                  </a:lnTo>
                  <a:lnTo>
                    <a:pt x="350" y="134"/>
                  </a:lnTo>
                  <a:lnTo>
                    <a:pt x="342" y="149"/>
                  </a:lnTo>
                  <a:lnTo>
                    <a:pt x="338" y="166"/>
                  </a:lnTo>
                  <a:lnTo>
                    <a:pt x="337" y="182"/>
                  </a:lnTo>
                  <a:lnTo>
                    <a:pt x="339" y="196"/>
                  </a:lnTo>
                  <a:lnTo>
                    <a:pt x="341" y="201"/>
                  </a:lnTo>
                  <a:lnTo>
                    <a:pt x="345" y="206"/>
                  </a:lnTo>
                  <a:lnTo>
                    <a:pt x="339" y="206"/>
                  </a:lnTo>
                  <a:lnTo>
                    <a:pt x="332" y="207"/>
                  </a:lnTo>
                  <a:lnTo>
                    <a:pt x="326" y="210"/>
                  </a:lnTo>
                  <a:lnTo>
                    <a:pt x="321" y="214"/>
                  </a:lnTo>
                  <a:lnTo>
                    <a:pt x="308" y="224"/>
                  </a:lnTo>
                  <a:lnTo>
                    <a:pt x="297" y="238"/>
                  </a:lnTo>
                  <a:lnTo>
                    <a:pt x="287" y="253"/>
                  </a:lnTo>
                  <a:lnTo>
                    <a:pt x="282" y="268"/>
                  </a:lnTo>
                  <a:lnTo>
                    <a:pt x="281" y="275"/>
                  </a:lnTo>
                  <a:lnTo>
                    <a:pt x="279" y="281"/>
                  </a:lnTo>
                  <a:lnTo>
                    <a:pt x="281" y="288"/>
                  </a:lnTo>
                  <a:lnTo>
                    <a:pt x="283" y="293"/>
                  </a:lnTo>
                  <a:lnTo>
                    <a:pt x="277" y="291"/>
                  </a:lnTo>
                  <a:lnTo>
                    <a:pt x="271" y="291"/>
                  </a:lnTo>
                  <a:lnTo>
                    <a:pt x="264" y="292"/>
                  </a:lnTo>
                  <a:lnTo>
                    <a:pt x="257" y="294"/>
                  </a:lnTo>
                  <a:lnTo>
                    <a:pt x="242" y="302"/>
                  </a:lnTo>
                  <a:lnTo>
                    <a:pt x="228" y="312"/>
                  </a:lnTo>
                  <a:lnTo>
                    <a:pt x="216" y="325"/>
                  </a:lnTo>
                  <a:lnTo>
                    <a:pt x="207" y="338"/>
                  </a:lnTo>
                  <a:lnTo>
                    <a:pt x="204" y="345"/>
                  </a:lnTo>
                  <a:lnTo>
                    <a:pt x="202" y="352"/>
                  </a:lnTo>
                  <a:lnTo>
                    <a:pt x="202" y="358"/>
                  </a:lnTo>
                  <a:lnTo>
                    <a:pt x="204" y="365"/>
                  </a:lnTo>
                  <a:lnTo>
                    <a:pt x="198" y="360"/>
                  </a:lnTo>
                  <a:lnTo>
                    <a:pt x="192" y="357"/>
                  </a:lnTo>
                  <a:lnTo>
                    <a:pt x="186" y="356"/>
                  </a:lnTo>
                  <a:lnTo>
                    <a:pt x="178" y="355"/>
                  </a:lnTo>
                  <a:lnTo>
                    <a:pt x="162" y="357"/>
                  </a:lnTo>
                  <a:lnTo>
                    <a:pt x="146" y="362"/>
                  </a:lnTo>
                  <a:lnTo>
                    <a:pt x="129" y="371"/>
                  </a:lnTo>
                  <a:lnTo>
                    <a:pt x="116" y="381"/>
                  </a:lnTo>
                  <a:lnTo>
                    <a:pt x="112" y="388"/>
                  </a:lnTo>
                  <a:lnTo>
                    <a:pt x="108" y="393"/>
                  </a:lnTo>
                  <a:lnTo>
                    <a:pt x="106" y="398"/>
                  </a:lnTo>
                  <a:lnTo>
                    <a:pt x="105" y="405"/>
                  </a:lnTo>
                  <a:lnTo>
                    <a:pt x="100" y="400"/>
                  </a:lnTo>
                  <a:lnTo>
                    <a:pt x="95" y="394"/>
                  </a:lnTo>
                  <a:lnTo>
                    <a:pt x="81" y="388"/>
                  </a:lnTo>
                  <a:lnTo>
                    <a:pt x="65" y="384"/>
                  </a:lnTo>
                  <a:lnTo>
                    <a:pt x="47" y="385"/>
                  </a:lnTo>
                  <a:lnTo>
                    <a:pt x="30" y="389"/>
                  </a:lnTo>
                  <a:lnTo>
                    <a:pt x="16" y="396"/>
                  </a:lnTo>
                  <a:lnTo>
                    <a:pt x="9" y="402"/>
                  </a:lnTo>
                  <a:lnTo>
                    <a:pt x="5" y="407"/>
                  </a:lnTo>
                  <a:lnTo>
                    <a:pt x="2" y="413"/>
                  </a:lnTo>
                  <a:lnTo>
                    <a:pt x="0" y="420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31" name="Freeform 43">
              <a:extLst>
                <a:ext uri="{FF2B5EF4-FFF2-40B4-BE49-F238E27FC236}">
                  <a16:creationId xmlns:a16="http://schemas.microsoft.com/office/drawing/2014/main" id="{A5C1016F-650E-401F-9992-6E7A217CB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7" y="1753"/>
              <a:ext cx="323" cy="336"/>
            </a:xfrm>
            <a:custGeom>
              <a:avLst/>
              <a:gdLst>
                <a:gd name="T0" fmla="*/ 323 w 323"/>
                <a:gd name="T1" fmla="*/ 0 h 336"/>
                <a:gd name="T2" fmla="*/ 318 w 323"/>
                <a:gd name="T3" fmla="*/ 2 h 336"/>
                <a:gd name="T4" fmla="*/ 314 w 323"/>
                <a:gd name="T5" fmla="*/ 6 h 336"/>
                <a:gd name="T6" fmla="*/ 306 w 323"/>
                <a:gd name="T7" fmla="*/ 14 h 336"/>
                <a:gd name="T8" fmla="*/ 301 w 323"/>
                <a:gd name="T9" fmla="*/ 26 h 336"/>
                <a:gd name="T10" fmla="*/ 296 w 323"/>
                <a:gd name="T11" fmla="*/ 39 h 336"/>
                <a:gd name="T12" fmla="*/ 295 w 323"/>
                <a:gd name="T13" fmla="*/ 53 h 336"/>
                <a:gd name="T14" fmla="*/ 297 w 323"/>
                <a:gd name="T15" fmla="*/ 66 h 336"/>
                <a:gd name="T16" fmla="*/ 302 w 323"/>
                <a:gd name="T17" fmla="*/ 78 h 336"/>
                <a:gd name="T18" fmla="*/ 310 w 323"/>
                <a:gd name="T19" fmla="*/ 87 h 336"/>
                <a:gd name="T20" fmla="*/ 304 w 323"/>
                <a:gd name="T21" fmla="*/ 87 h 336"/>
                <a:gd name="T22" fmla="*/ 299 w 323"/>
                <a:gd name="T23" fmla="*/ 89 h 336"/>
                <a:gd name="T24" fmla="*/ 289 w 323"/>
                <a:gd name="T25" fmla="*/ 96 h 336"/>
                <a:gd name="T26" fmla="*/ 280 w 323"/>
                <a:gd name="T27" fmla="*/ 107 h 336"/>
                <a:gd name="T28" fmla="*/ 274 w 323"/>
                <a:gd name="T29" fmla="*/ 119 h 336"/>
                <a:gd name="T30" fmla="*/ 270 w 323"/>
                <a:gd name="T31" fmla="*/ 133 h 336"/>
                <a:gd name="T32" fmla="*/ 269 w 323"/>
                <a:gd name="T33" fmla="*/ 146 h 336"/>
                <a:gd name="T34" fmla="*/ 272 w 323"/>
                <a:gd name="T35" fmla="*/ 157 h 336"/>
                <a:gd name="T36" fmla="*/ 277 w 323"/>
                <a:gd name="T37" fmla="*/ 165 h 336"/>
                <a:gd name="T38" fmla="*/ 272 w 323"/>
                <a:gd name="T39" fmla="*/ 165 h 336"/>
                <a:gd name="T40" fmla="*/ 267 w 323"/>
                <a:gd name="T41" fmla="*/ 166 h 336"/>
                <a:gd name="T42" fmla="*/ 256 w 323"/>
                <a:gd name="T43" fmla="*/ 171 h 336"/>
                <a:gd name="T44" fmla="*/ 247 w 323"/>
                <a:gd name="T45" fmla="*/ 180 h 336"/>
                <a:gd name="T46" fmla="*/ 238 w 323"/>
                <a:gd name="T47" fmla="*/ 191 h 336"/>
                <a:gd name="T48" fmla="*/ 230 w 323"/>
                <a:gd name="T49" fmla="*/ 203 h 336"/>
                <a:gd name="T50" fmla="*/ 226 w 323"/>
                <a:gd name="T51" fmla="*/ 215 h 336"/>
                <a:gd name="T52" fmla="*/ 224 w 323"/>
                <a:gd name="T53" fmla="*/ 226 h 336"/>
                <a:gd name="T54" fmla="*/ 227 w 323"/>
                <a:gd name="T55" fmla="*/ 234 h 336"/>
                <a:gd name="T56" fmla="*/ 222 w 323"/>
                <a:gd name="T57" fmla="*/ 233 h 336"/>
                <a:gd name="T58" fmla="*/ 218 w 323"/>
                <a:gd name="T59" fmla="*/ 233 h 336"/>
                <a:gd name="T60" fmla="*/ 206 w 323"/>
                <a:gd name="T61" fmla="*/ 235 h 336"/>
                <a:gd name="T62" fmla="*/ 194 w 323"/>
                <a:gd name="T63" fmla="*/ 242 h 336"/>
                <a:gd name="T64" fmla="*/ 183 w 323"/>
                <a:gd name="T65" fmla="*/ 250 h 336"/>
                <a:gd name="T66" fmla="*/ 173 w 323"/>
                <a:gd name="T67" fmla="*/ 261 h 336"/>
                <a:gd name="T68" fmla="*/ 166 w 323"/>
                <a:gd name="T69" fmla="*/ 272 h 336"/>
                <a:gd name="T70" fmla="*/ 162 w 323"/>
                <a:gd name="T71" fmla="*/ 282 h 336"/>
                <a:gd name="T72" fmla="*/ 162 w 323"/>
                <a:gd name="T73" fmla="*/ 287 h 336"/>
                <a:gd name="T74" fmla="*/ 164 w 323"/>
                <a:gd name="T75" fmla="*/ 292 h 336"/>
                <a:gd name="T76" fmla="*/ 159 w 323"/>
                <a:gd name="T77" fmla="*/ 289 h 336"/>
                <a:gd name="T78" fmla="*/ 155 w 323"/>
                <a:gd name="T79" fmla="*/ 286 h 336"/>
                <a:gd name="T80" fmla="*/ 143 w 323"/>
                <a:gd name="T81" fmla="*/ 285 h 336"/>
                <a:gd name="T82" fmla="*/ 130 w 323"/>
                <a:gd name="T83" fmla="*/ 286 h 336"/>
                <a:gd name="T84" fmla="*/ 117 w 323"/>
                <a:gd name="T85" fmla="*/ 290 h 336"/>
                <a:gd name="T86" fmla="*/ 104 w 323"/>
                <a:gd name="T87" fmla="*/ 297 h 336"/>
                <a:gd name="T88" fmla="*/ 94 w 323"/>
                <a:gd name="T89" fmla="*/ 305 h 336"/>
                <a:gd name="T90" fmla="*/ 87 w 323"/>
                <a:gd name="T91" fmla="*/ 314 h 336"/>
                <a:gd name="T92" fmla="*/ 85 w 323"/>
                <a:gd name="T93" fmla="*/ 319 h 336"/>
                <a:gd name="T94" fmla="*/ 85 w 323"/>
                <a:gd name="T95" fmla="*/ 324 h 336"/>
                <a:gd name="T96" fmla="*/ 77 w 323"/>
                <a:gd name="T97" fmla="*/ 315 h 336"/>
                <a:gd name="T98" fmla="*/ 65 w 323"/>
                <a:gd name="T99" fmla="*/ 310 h 336"/>
                <a:gd name="T100" fmla="*/ 52 w 323"/>
                <a:gd name="T101" fmla="*/ 308 h 336"/>
                <a:gd name="T102" fmla="*/ 38 w 323"/>
                <a:gd name="T103" fmla="*/ 309 h 336"/>
                <a:gd name="T104" fmla="*/ 25 w 323"/>
                <a:gd name="T105" fmla="*/ 312 h 336"/>
                <a:gd name="T106" fmla="*/ 13 w 323"/>
                <a:gd name="T107" fmla="*/ 317 h 336"/>
                <a:gd name="T108" fmla="*/ 5 w 323"/>
                <a:gd name="T109" fmla="*/ 325 h 336"/>
                <a:gd name="T110" fmla="*/ 2 w 323"/>
                <a:gd name="T111" fmla="*/ 331 h 336"/>
                <a:gd name="T112" fmla="*/ 0 w 323"/>
                <a:gd name="T113" fmla="*/ 336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23" h="336">
                  <a:moveTo>
                    <a:pt x="323" y="0"/>
                  </a:moveTo>
                  <a:lnTo>
                    <a:pt x="318" y="2"/>
                  </a:lnTo>
                  <a:lnTo>
                    <a:pt x="314" y="6"/>
                  </a:lnTo>
                  <a:lnTo>
                    <a:pt x="306" y="14"/>
                  </a:lnTo>
                  <a:lnTo>
                    <a:pt x="301" y="26"/>
                  </a:lnTo>
                  <a:lnTo>
                    <a:pt x="296" y="39"/>
                  </a:lnTo>
                  <a:lnTo>
                    <a:pt x="295" y="53"/>
                  </a:lnTo>
                  <a:lnTo>
                    <a:pt x="297" y="66"/>
                  </a:lnTo>
                  <a:lnTo>
                    <a:pt x="302" y="78"/>
                  </a:lnTo>
                  <a:lnTo>
                    <a:pt x="310" y="87"/>
                  </a:lnTo>
                  <a:lnTo>
                    <a:pt x="304" y="87"/>
                  </a:lnTo>
                  <a:lnTo>
                    <a:pt x="299" y="89"/>
                  </a:lnTo>
                  <a:lnTo>
                    <a:pt x="289" y="96"/>
                  </a:lnTo>
                  <a:lnTo>
                    <a:pt x="280" y="107"/>
                  </a:lnTo>
                  <a:lnTo>
                    <a:pt x="274" y="119"/>
                  </a:lnTo>
                  <a:lnTo>
                    <a:pt x="270" y="133"/>
                  </a:lnTo>
                  <a:lnTo>
                    <a:pt x="269" y="146"/>
                  </a:lnTo>
                  <a:lnTo>
                    <a:pt x="272" y="157"/>
                  </a:lnTo>
                  <a:lnTo>
                    <a:pt x="277" y="165"/>
                  </a:lnTo>
                  <a:lnTo>
                    <a:pt x="272" y="165"/>
                  </a:lnTo>
                  <a:lnTo>
                    <a:pt x="267" y="166"/>
                  </a:lnTo>
                  <a:lnTo>
                    <a:pt x="256" y="171"/>
                  </a:lnTo>
                  <a:lnTo>
                    <a:pt x="247" y="180"/>
                  </a:lnTo>
                  <a:lnTo>
                    <a:pt x="238" y="191"/>
                  </a:lnTo>
                  <a:lnTo>
                    <a:pt x="230" y="203"/>
                  </a:lnTo>
                  <a:lnTo>
                    <a:pt x="226" y="215"/>
                  </a:lnTo>
                  <a:lnTo>
                    <a:pt x="224" y="226"/>
                  </a:lnTo>
                  <a:lnTo>
                    <a:pt x="227" y="234"/>
                  </a:lnTo>
                  <a:lnTo>
                    <a:pt x="222" y="233"/>
                  </a:lnTo>
                  <a:lnTo>
                    <a:pt x="218" y="233"/>
                  </a:lnTo>
                  <a:lnTo>
                    <a:pt x="206" y="235"/>
                  </a:lnTo>
                  <a:lnTo>
                    <a:pt x="194" y="242"/>
                  </a:lnTo>
                  <a:lnTo>
                    <a:pt x="183" y="250"/>
                  </a:lnTo>
                  <a:lnTo>
                    <a:pt x="173" y="261"/>
                  </a:lnTo>
                  <a:lnTo>
                    <a:pt x="166" y="272"/>
                  </a:lnTo>
                  <a:lnTo>
                    <a:pt x="162" y="282"/>
                  </a:lnTo>
                  <a:lnTo>
                    <a:pt x="162" y="287"/>
                  </a:lnTo>
                  <a:lnTo>
                    <a:pt x="164" y="292"/>
                  </a:lnTo>
                  <a:lnTo>
                    <a:pt x="159" y="289"/>
                  </a:lnTo>
                  <a:lnTo>
                    <a:pt x="155" y="286"/>
                  </a:lnTo>
                  <a:lnTo>
                    <a:pt x="143" y="285"/>
                  </a:lnTo>
                  <a:lnTo>
                    <a:pt x="130" y="286"/>
                  </a:lnTo>
                  <a:lnTo>
                    <a:pt x="117" y="290"/>
                  </a:lnTo>
                  <a:lnTo>
                    <a:pt x="104" y="297"/>
                  </a:lnTo>
                  <a:lnTo>
                    <a:pt x="94" y="305"/>
                  </a:lnTo>
                  <a:lnTo>
                    <a:pt x="87" y="314"/>
                  </a:lnTo>
                  <a:lnTo>
                    <a:pt x="85" y="319"/>
                  </a:lnTo>
                  <a:lnTo>
                    <a:pt x="85" y="324"/>
                  </a:lnTo>
                  <a:lnTo>
                    <a:pt x="77" y="315"/>
                  </a:lnTo>
                  <a:lnTo>
                    <a:pt x="65" y="310"/>
                  </a:lnTo>
                  <a:lnTo>
                    <a:pt x="52" y="308"/>
                  </a:lnTo>
                  <a:lnTo>
                    <a:pt x="38" y="309"/>
                  </a:lnTo>
                  <a:lnTo>
                    <a:pt x="25" y="312"/>
                  </a:lnTo>
                  <a:lnTo>
                    <a:pt x="13" y="317"/>
                  </a:lnTo>
                  <a:lnTo>
                    <a:pt x="5" y="325"/>
                  </a:lnTo>
                  <a:lnTo>
                    <a:pt x="2" y="331"/>
                  </a:lnTo>
                  <a:lnTo>
                    <a:pt x="0" y="33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32" name="Freeform 44">
              <a:extLst>
                <a:ext uri="{FF2B5EF4-FFF2-40B4-BE49-F238E27FC236}">
                  <a16:creationId xmlns:a16="http://schemas.microsoft.com/office/drawing/2014/main" id="{A3B684CA-5199-481A-91E1-8B1F801E4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0" y="1753"/>
              <a:ext cx="258" cy="269"/>
            </a:xfrm>
            <a:custGeom>
              <a:avLst/>
              <a:gdLst>
                <a:gd name="T0" fmla="*/ 258 w 258"/>
                <a:gd name="T1" fmla="*/ 0 h 269"/>
                <a:gd name="T2" fmla="*/ 251 w 258"/>
                <a:gd name="T3" fmla="*/ 4 h 269"/>
                <a:gd name="T4" fmla="*/ 244 w 258"/>
                <a:gd name="T5" fmla="*/ 11 h 269"/>
                <a:gd name="T6" fmla="*/ 240 w 258"/>
                <a:gd name="T7" fmla="*/ 21 h 269"/>
                <a:gd name="T8" fmla="*/ 237 w 258"/>
                <a:gd name="T9" fmla="*/ 32 h 269"/>
                <a:gd name="T10" fmla="*/ 236 w 258"/>
                <a:gd name="T11" fmla="*/ 43 h 269"/>
                <a:gd name="T12" fmla="*/ 238 w 258"/>
                <a:gd name="T13" fmla="*/ 53 h 269"/>
                <a:gd name="T14" fmla="*/ 241 w 258"/>
                <a:gd name="T15" fmla="*/ 62 h 269"/>
                <a:gd name="T16" fmla="*/ 248 w 258"/>
                <a:gd name="T17" fmla="*/ 69 h 269"/>
                <a:gd name="T18" fmla="*/ 238 w 258"/>
                <a:gd name="T19" fmla="*/ 71 h 269"/>
                <a:gd name="T20" fmla="*/ 230 w 258"/>
                <a:gd name="T21" fmla="*/ 78 h 269"/>
                <a:gd name="T22" fmla="*/ 224 w 258"/>
                <a:gd name="T23" fmla="*/ 85 h 269"/>
                <a:gd name="T24" fmla="*/ 218 w 258"/>
                <a:gd name="T25" fmla="*/ 96 h 269"/>
                <a:gd name="T26" fmla="*/ 216 w 258"/>
                <a:gd name="T27" fmla="*/ 106 h 269"/>
                <a:gd name="T28" fmla="*/ 215 w 258"/>
                <a:gd name="T29" fmla="*/ 117 h 269"/>
                <a:gd name="T30" fmla="*/ 216 w 258"/>
                <a:gd name="T31" fmla="*/ 126 h 269"/>
                <a:gd name="T32" fmla="*/ 221 w 258"/>
                <a:gd name="T33" fmla="*/ 133 h 269"/>
                <a:gd name="T34" fmla="*/ 213 w 258"/>
                <a:gd name="T35" fmla="*/ 133 h 269"/>
                <a:gd name="T36" fmla="*/ 204 w 258"/>
                <a:gd name="T37" fmla="*/ 137 h 269"/>
                <a:gd name="T38" fmla="*/ 197 w 258"/>
                <a:gd name="T39" fmla="*/ 143 h 269"/>
                <a:gd name="T40" fmla="*/ 189 w 258"/>
                <a:gd name="T41" fmla="*/ 152 h 269"/>
                <a:gd name="T42" fmla="*/ 184 w 258"/>
                <a:gd name="T43" fmla="*/ 162 h 269"/>
                <a:gd name="T44" fmla="*/ 181 w 258"/>
                <a:gd name="T45" fmla="*/ 172 h 269"/>
                <a:gd name="T46" fmla="*/ 178 w 258"/>
                <a:gd name="T47" fmla="*/ 181 h 269"/>
                <a:gd name="T48" fmla="*/ 181 w 258"/>
                <a:gd name="T49" fmla="*/ 187 h 269"/>
                <a:gd name="T50" fmla="*/ 173 w 258"/>
                <a:gd name="T51" fmla="*/ 186 h 269"/>
                <a:gd name="T52" fmla="*/ 164 w 258"/>
                <a:gd name="T53" fmla="*/ 188 h 269"/>
                <a:gd name="T54" fmla="*/ 155 w 258"/>
                <a:gd name="T55" fmla="*/ 194 h 269"/>
                <a:gd name="T56" fmla="*/ 146 w 258"/>
                <a:gd name="T57" fmla="*/ 200 h 269"/>
                <a:gd name="T58" fmla="*/ 138 w 258"/>
                <a:gd name="T59" fmla="*/ 208 h 269"/>
                <a:gd name="T60" fmla="*/ 132 w 258"/>
                <a:gd name="T61" fmla="*/ 217 h 269"/>
                <a:gd name="T62" fmla="*/ 130 w 258"/>
                <a:gd name="T63" fmla="*/ 226 h 269"/>
                <a:gd name="T64" fmla="*/ 130 w 258"/>
                <a:gd name="T65" fmla="*/ 233 h 269"/>
                <a:gd name="T66" fmla="*/ 123 w 258"/>
                <a:gd name="T67" fmla="*/ 229 h 269"/>
                <a:gd name="T68" fmla="*/ 114 w 258"/>
                <a:gd name="T69" fmla="*/ 228 h 269"/>
                <a:gd name="T70" fmla="*/ 104 w 258"/>
                <a:gd name="T71" fmla="*/ 229 h 269"/>
                <a:gd name="T72" fmla="*/ 93 w 258"/>
                <a:gd name="T73" fmla="*/ 232 h 269"/>
                <a:gd name="T74" fmla="*/ 83 w 258"/>
                <a:gd name="T75" fmla="*/ 238 h 269"/>
                <a:gd name="T76" fmla="*/ 75 w 258"/>
                <a:gd name="T77" fmla="*/ 244 h 269"/>
                <a:gd name="T78" fmla="*/ 69 w 258"/>
                <a:gd name="T79" fmla="*/ 252 h 269"/>
                <a:gd name="T80" fmla="*/ 67 w 258"/>
                <a:gd name="T81" fmla="*/ 259 h 269"/>
                <a:gd name="T82" fmla="*/ 61 w 258"/>
                <a:gd name="T83" fmla="*/ 253 h 269"/>
                <a:gd name="T84" fmla="*/ 52 w 258"/>
                <a:gd name="T85" fmla="*/ 249 h 269"/>
                <a:gd name="T86" fmla="*/ 41 w 258"/>
                <a:gd name="T87" fmla="*/ 246 h 269"/>
                <a:gd name="T88" fmla="*/ 30 w 258"/>
                <a:gd name="T89" fmla="*/ 246 h 269"/>
                <a:gd name="T90" fmla="*/ 20 w 258"/>
                <a:gd name="T91" fmla="*/ 250 h 269"/>
                <a:gd name="T92" fmla="*/ 10 w 258"/>
                <a:gd name="T93" fmla="*/ 254 h 269"/>
                <a:gd name="T94" fmla="*/ 3 w 258"/>
                <a:gd name="T95" fmla="*/ 261 h 269"/>
                <a:gd name="T96" fmla="*/ 0 w 258"/>
                <a:gd name="T97" fmla="*/ 269 h 2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8" h="269">
                  <a:moveTo>
                    <a:pt x="258" y="0"/>
                  </a:moveTo>
                  <a:lnTo>
                    <a:pt x="251" y="4"/>
                  </a:lnTo>
                  <a:lnTo>
                    <a:pt x="244" y="11"/>
                  </a:lnTo>
                  <a:lnTo>
                    <a:pt x="240" y="21"/>
                  </a:lnTo>
                  <a:lnTo>
                    <a:pt x="237" y="32"/>
                  </a:lnTo>
                  <a:lnTo>
                    <a:pt x="236" y="43"/>
                  </a:lnTo>
                  <a:lnTo>
                    <a:pt x="238" y="53"/>
                  </a:lnTo>
                  <a:lnTo>
                    <a:pt x="241" y="62"/>
                  </a:lnTo>
                  <a:lnTo>
                    <a:pt x="248" y="69"/>
                  </a:lnTo>
                  <a:lnTo>
                    <a:pt x="238" y="71"/>
                  </a:lnTo>
                  <a:lnTo>
                    <a:pt x="230" y="78"/>
                  </a:lnTo>
                  <a:lnTo>
                    <a:pt x="224" y="85"/>
                  </a:lnTo>
                  <a:lnTo>
                    <a:pt x="218" y="96"/>
                  </a:lnTo>
                  <a:lnTo>
                    <a:pt x="216" y="106"/>
                  </a:lnTo>
                  <a:lnTo>
                    <a:pt x="215" y="117"/>
                  </a:lnTo>
                  <a:lnTo>
                    <a:pt x="216" y="126"/>
                  </a:lnTo>
                  <a:lnTo>
                    <a:pt x="221" y="133"/>
                  </a:lnTo>
                  <a:lnTo>
                    <a:pt x="213" y="133"/>
                  </a:lnTo>
                  <a:lnTo>
                    <a:pt x="204" y="137"/>
                  </a:lnTo>
                  <a:lnTo>
                    <a:pt x="197" y="143"/>
                  </a:lnTo>
                  <a:lnTo>
                    <a:pt x="189" y="152"/>
                  </a:lnTo>
                  <a:lnTo>
                    <a:pt x="184" y="162"/>
                  </a:lnTo>
                  <a:lnTo>
                    <a:pt x="181" y="172"/>
                  </a:lnTo>
                  <a:lnTo>
                    <a:pt x="178" y="181"/>
                  </a:lnTo>
                  <a:lnTo>
                    <a:pt x="181" y="187"/>
                  </a:lnTo>
                  <a:lnTo>
                    <a:pt x="173" y="186"/>
                  </a:lnTo>
                  <a:lnTo>
                    <a:pt x="164" y="188"/>
                  </a:lnTo>
                  <a:lnTo>
                    <a:pt x="155" y="194"/>
                  </a:lnTo>
                  <a:lnTo>
                    <a:pt x="146" y="200"/>
                  </a:lnTo>
                  <a:lnTo>
                    <a:pt x="138" y="208"/>
                  </a:lnTo>
                  <a:lnTo>
                    <a:pt x="132" y="217"/>
                  </a:lnTo>
                  <a:lnTo>
                    <a:pt x="130" y="226"/>
                  </a:lnTo>
                  <a:lnTo>
                    <a:pt x="130" y="233"/>
                  </a:lnTo>
                  <a:lnTo>
                    <a:pt x="123" y="229"/>
                  </a:lnTo>
                  <a:lnTo>
                    <a:pt x="114" y="228"/>
                  </a:lnTo>
                  <a:lnTo>
                    <a:pt x="104" y="229"/>
                  </a:lnTo>
                  <a:lnTo>
                    <a:pt x="93" y="232"/>
                  </a:lnTo>
                  <a:lnTo>
                    <a:pt x="83" y="238"/>
                  </a:lnTo>
                  <a:lnTo>
                    <a:pt x="75" y="244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1" y="253"/>
                  </a:lnTo>
                  <a:lnTo>
                    <a:pt x="52" y="249"/>
                  </a:lnTo>
                  <a:lnTo>
                    <a:pt x="41" y="246"/>
                  </a:lnTo>
                  <a:lnTo>
                    <a:pt x="30" y="246"/>
                  </a:lnTo>
                  <a:lnTo>
                    <a:pt x="20" y="250"/>
                  </a:lnTo>
                  <a:lnTo>
                    <a:pt x="10" y="254"/>
                  </a:lnTo>
                  <a:lnTo>
                    <a:pt x="3" y="261"/>
                  </a:lnTo>
                  <a:lnTo>
                    <a:pt x="0" y="269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33" name="Freeform 45">
              <a:extLst>
                <a:ext uri="{FF2B5EF4-FFF2-40B4-BE49-F238E27FC236}">
                  <a16:creationId xmlns:a16="http://schemas.microsoft.com/office/drawing/2014/main" id="{17BBF8D0-F219-4933-9159-BBB86EC68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3" y="1753"/>
              <a:ext cx="206" cy="216"/>
            </a:xfrm>
            <a:custGeom>
              <a:avLst/>
              <a:gdLst>
                <a:gd name="T0" fmla="*/ 206 w 206"/>
                <a:gd name="T1" fmla="*/ 0 h 216"/>
                <a:gd name="T2" fmla="*/ 201 w 206"/>
                <a:gd name="T3" fmla="*/ 3 h 216"/>
                <a:gd name="T4" fmla="*/ 195 w 206"/>
                <a:gd name="T5" fmla="*/ 9 h 216"/>
                <a:gd name="T6" fmla="*/ 192 w 206"/>
                <a:gd name="T7" fmla="*/ 17 h 216"/>
                <a:gd name="T8" fmla="*/ 190 w 206"/>
                <a:gd name="T9" fmla="*/ 25 h 216"/>
                <a:gd name="T10" fmla="*/ 189 w 206"/>
                <a:gd name="T11" fmla="*/ 34 h 216"/>
                <a:gd name="T12" fmla="*/ 190 w 206"/>
                <a:gd name="T13" fmla="*/ 43 h 216"/>
                <a:gd name="T14" fmla="*/ 193 w 206"/>
                <a:gd name="T15" fmla="*/ 49 h 216"/>
                <a:gd name="T16" fmla="*/ 199 w 206"/>
                <a:gd name="T17" fmla="*/ 55 h 216"/>
                <a:gd name="T18" fmla="*/ 191 w 206"/>
                <a:gd name="T19" fmla="*/ 57 h 216"/>
                <a:gd name="T20" fmla="*/ 185 w 206"/>
                <a:gd name="T21" fmla="*/ 62 h 216"/>
                <a:gd name="T22" fmla="*/ 179 w 206"/>
                <a:gd name="T23" fmla="*/ 69 h 216"/>
                <a:gd name="T24" fmla="*/ 175 w 206"/>
                <a:gd name="T25" fmla="*/ 77 h 216"/>
                <a:gd name="T26" fmla="*/ 173 w 206"/>
                <a:gd name="T27" fmla="*/ 85 h 216"/>
                <a:gd name="T28" fmla="*/ 172 w 206"/>
                <a:gd name="T29" fmla="*/ 93 h 216"/>
                <a:gd name="T30" fmla="*/ 174 w 206"/>
                <a:gd name="T31" fmla="*/ 101 h 216"/>
                <a:gd name="T32" fmla="*/ 177 w 206"/>
                <a:gd name="T33" fmla="*/ 106 h 216"/>
                <a:gd name="T34" fmla="*/ 171 w 206"/>
                <a:gd name="T35" fmla="*/ 106 h 216"/>
                <a:gd name="T36" fmla="*/ 164 w 206"/>
                <a:gd name="T37" fmla="*/ 110 h 216"/>
                <a:gd name="T38" fmla="*/ 158 w 206"/>
                <a:gd name="T39" fmla="*/ 115 h 216"/>
                <a:gd name="T40" fmla="*/ 152 w 206"/>
                <a:gd name="T41" fmla="*/ 123 h 216"/>
                <a:gd name="T42" fmla="*/ 147 w 206"/>
                <a:gd name="T43" fmla="*/ 130 h 216"/>
                <a:gd name="T44" fmla="*/ 145 w 206"/>
                <a:gd name="T45" fmla="*/ 138 h 216"/>
                <a:gd name="T46" fmla="*/ 144 w 206"/>
                <a:gd name="T47" fmla="*/ 145 h 216"/>
                <a:gd name="T48" fmla="*/ 145 w 206"/>
                <a:gd name="T49" fmla="*/ 150 h 216"/>
                <a:gd name="T50" fmla="*/ 138 w 206"/>
                <a:gd name="T51" fmla="*/ 149 h 216"/>
                <a:gd name="T52" fmla="*/ 132 w 206"/>
                <a:gd name="T53" fmla="*/ 151 h 216"/>
                <a:gd name="T54" fmla="*/ 124 w 206"/>
                <a:gd name="T55" fmla="*/ 154 h 216"/>
                <a:gd name="T56" fmla="*/ 117 w 206"/>
                <a:gd name="T57" fmla="*/ 160 h 216"/>
                <a:gd name="T58" fmla="*/ 110 w 206"/>
                <a:gd name="T59" fmla="*/ 166 h 216"/>
                <a:gd name="T60" fmla="*/ 106 w 206"/>
                <a:gd name="T61" fmla="*/ 174 h 216"/>
                <a:gd name="T62" fmla="*/ 104 w 206"/>
                <a:gd name="T63" fmla="*/ 181 h 216"/>
                <a:gd name="T64" fmla="*/ 105 w 206"/>
                <a:gd name="T65" fmla="*/ 187 h 216"/>
                <a:gd name="T66" fmla="*/ 98 w 206"/>
                <a:gd name="T67" fmla="*/ 183 h 216"/>
                <a:gd name="T68" fmla="*/ 92 w 206"/>
                <a:gd name="T69" fmla="*/ 182 h 216"/>
                <a:gd name="T70" fmla="*/ 83 w 206"/>
                <a:gd name="T71" fmla="*/ 183 h 216"/>
                <a:gd name="T72" fmla="*/ 74 w 206"/>
                <a:gd name="T73" fmla="*/ 186 h 216"/>
                <a:gd name="T74" fmla="*/ 66 w 206"/>
                <a:gd name="T75" fmla="*/ 191 h 216"/>
                <a:gd name="T76" fmla="*/ 59 w 206"/>
                <a:gd name="T77" fmla="*/ 196 h 216"/>
                <a:gd name="T78" fmla="*/ 55 w 206"/>
                <a:gd name="T79" fmla="*/ 201 h 216"/>
                <a:gd name="T80" fmla="*/ 54 w 206"/>
                <a:gd name="T81" fmla="*/ 208 h 216"/>
                <a:gd name="T82" fmla="*/ 49 w 206"/>
                <a:gd name="T83" fmla="*/ 203 h 216"/>
                <a:gd name="T84" fmla="*/ 42 w 206"/>
                <a:gd name="T85" fmla="*/ 199 h 216"/>
                <a:gd name="T86" fmla="*/ 33 w 206"/>
                <a:gd name="T87" fmla="*/ 197 h 216"/>
                <a:gd name="T88" fmla="*/ 24 w 206"/>
                <a:gd name="T89" fmla="*/ 197 h 216"/>
                <a:gd name="T90" fmla="*/ 15 w 206"/>
                <a:gd name="T91" fmla="*/ 199 h 216"/>
                <a:gd name="T92" fmla="*/ 9 w 206"/>
                <a:gd name="T93" fmla="*/ 204 h 216"/>
                <a:gd name="T94" fmla="*/ 3 w 206"/>
                <a:gd name="T95" fmla="*/ 209 h 216"/>
                <a:gd name="T96" fmla="*/ 0 w 206"/>
                <a:gd name="T97" fmla="*/ 216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6" h="216">
                  <a:moveTo>
                    <a:pt x="206" y="0"/>
                  </a:moveTo>
                  <a:lnTo>
                    <a:pt x="201" y="3"/>
                  </a:lnTo>
                  <a:lnTo>
                    <a:pt x="195" y="9"/>
                  </a:lnTo>
                  <a:lnTo>
                    <a:pt x="192" y="17"/>
                  </a:lnTo>
                  <a:lnTo>
                    <a:pt x="190" y="25"/>
                  </a:lnTo>
                  <a:lnTo>
                    <a:pt x="189" y="34"/>
                  </a:lnTo>
                  <a:lnTo>
                    <a:pt x="190" y="43"/>
                  </a:lnTo>
                  <a:lnTo>
                    <a:pt x="193" y="49"/>
                  </a:lnTo>
                  <a:lnTo>
                    <a:pt x="199" y="55"/>
                  </a:lnTo>
                  <a:lnTo>
                    <a:pt x="191" y="57"/>
                  </a:lnTo>
                  <a:lnTo>
                    <a:pt x="185" y="62"/>
                  </a:lnTo>
                  <a:lnTo>
                    <a:pt x="179" y="69"/>
                  </a:lnTo>
                  <a:lnTo>
                    <a:pt x="175" y="77"/>
                  </a:lnTo>
                  <a:lnTo>
                    <a:pt x="173" y="85"/>
                  </a:lnTo>
                  <a:lnTo>
                    <a:pt x="172" y="93"/>
                  </a:lnTo>
                  <a:lnTo>
                    <a:pt x="174" y="101"/>
                  </a:lnTo>
                  <a:lnTo>
                    <a:pt x="177" y="106"/>
                  </a:lnTo>
                  <a:lnTo>
                    <a:pt x="171" y="106"/>
                  </a:lnTo>
                  <a:lnTo>
                    <a:pt x="164" y="110"/>
                  </a:lnTo>
                  <a:lnTo>
                    <a:pt x="158" y="115"/>
                  </a:lnTo>
                  <a:lnTo>
                    <a:pt x="152" y="123"/>
                  </a:lnTo>
                  <a:lnTo>
                    <a:pt x="147" y="130"/>
                  </a:lnTo>
                  <a:lnTo>
                    <a:pt x="145" y="138"/>
                  </a:lnTo>
                  <a:lnTo>
                    <a:pt x="144" y="145"/>
                  </a:lnTo>
                  <a:lnTo>
                    <a:pt x="145" y="150"/>
                  </a:lnTo>
                  <a:lnTo>
                    <a:pt x="138" y="149"/>
                  </a:lnTo>
                  <a:lnTo>
                    <a:pt x="132" y="151"/>
                  </a:lnTo>
                  <a:lnTo>
                    <a:pt x="124" y="154"/>
                  </a:lnTo>
                  <a:lnTo>
                    <a:pt x="117" y="160"/>
                  </a:lnTo>
                  <a:lnTo>
                    <a:pt x="110" y="166"/>
                  </a:lnTo>
                  <a:lnTo>
                    <a:pt x="106" y="174"/>
                  </a:lnTo>
                  <a:lnTo>
                    <a:pt x="104" y="181"/>
                  </a:lnTo>
                  <a:lnTo>
                    <a:pt x="105" y="187"/>
                  </a:lnTo>
                  <a:lnTo>
                    <a:pt x="98" y="183"/>
                  </a:lnTo>
                  <a:lnTo>
                    <a:pt x="92" y="182"/>
                  </a:lnTo>
                  <a:lnTo>
                    <a:pt x="83" y="183"/>
                  </a:lnTo>
                  <a:lnTo>
                    <a:pt x="74" y="186"/>
                  </a:lnTo>
                  <a:lnTo>
                    <a:pt x="66" y="191"/>
                  </a:lnTo>
                  <a:lnTo>
                    <a:pt x="59" y="196"/>
                  </a:lnTo>
                  <a:lnTo>
                    <a:pt x="55" y="201"/>
                  </a:lnTo>
                  <a:lnTo>
                    <a:pt x="54" y="208"/>
                  </a:lnTo>
                  <a:lnTo>
                    <a:pt x="49" y="203"/>
                  </a:lnTo>
                  <a:lnTo>
                    <a:pt x="42" y="199"/>
                  </a:lnTo>
                  <a:lnTo>
                    <a:pt x="33" y="197"/>
                  </a:lnTo>
                  <a:lnTo>
                    <a:pt x="24" y="197"/>
                  </a:lnTo>
                  <a:lnTo>
                    <a:pt x="15" y="199"/>
                  </a:lnTo>
                  <a:lnTo>
                    <a:pt x="9" y="204"/>
                  </a:lnTo>
                  <a:lnTo>
                    <a:pt x="3" y="209"/>
                  </a:lnTo>
                  <a:lnTo>
                    <a:pt x="0" y="21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34" name="Freeform 46">
              <a:extLst>
                <a:ext uri="{FF2B5EF4-FFF2-40B4-BE49-F238E27FC236}">
                  <a16:creationId xmlns:a16="http://schemas.microsoft.com/office/drawing/2014/main" id="{0121E7B7-B3D8-40A7-9A74-86D0EC4DC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5" y="1753"/>
              <a:ext cx="165" cy="173"/>
            </a:xfrm>
            <a:custGeom>
              <a:avLst/>
              <a:gdLst>
                <a:gd name="T0" fmla="*/ 165 w 165"/>
                <a:gd name="T1" fmla="*/ 0 h 173"/>
                <a:gd name="T2" fmla="*/ 161 w 165"/>
                <a:gd name="T3" fmla="*/ 3 h 173"/>
                <a:gd name="T4" fmla="*/ 156 w 165"/>
                <a:gd name="T5" fmla="*/ 8 h 173"/>
                <a:gd name="T6" fmla="*/ 153 w 165"/>
                <a:gd name="T7" fmla="*/ 13 h 173"/>
                <a:gd name="T8" fmla="*/ 151 w 165"/>
                <a:gd name="T9" fmla="*/ 20 h 173"/>
                <a:gd name="T10" fmla="*/ 151 w 165"/>
                <a:gd name="T11" fmla="*/ 27 h 173"/>
                <a:gd name="T12" fmla="*/ 152 w 165"/>
                <a:gd name="T13" fmla="*/ 34 h 173"/>
                <a:gd name="T14" fmla="*/ 154 w 165"/>
                <a:gd name="T15" fmla="*/ 41 h 173"/>
                <a:gd name="T16" fmla="*/ 159 w 165"/>
                <a:gd name="T17" fmla="*/ 45 h 173"/>
                <a:gd name="T18" fmla="*/ 152 w 165"/>
                <a:gd name="T19" fmla="*/ 46 h 173"/>
                <a:gd name="T20" fmla="*/ 147 w 165"/>
                <a:gd name="T21" fmla="*/ 49 h 173"/>
                <a:gd name="T22" fmla="*/ 143 w 165"/>
                <a:gd name="T23" fmla="*/ 55 h 173"/>
                <a:gd name="T24" fmla="*/ 140 w 165"/>
                <a:gd name="T25" fmla="*/ 61 h 173"/>
                <a:gd name="T26" fmla="*/ 138 w 165"/>
                <a:gd name="T27" fmla="*/ 68 h 173"/>
                <a:gd name="T28" fmla="*/ 137 w 165"/>
                <a:gd name="T29" fmla="*/ 75 h 173"/>
                <a:gd name="T30" fmla="*/ 138 w 165"/>
                <a:gd name="T31" fmla="*/ 80 h 173"/>
                <a:gd name="T32" fmla="*/ 141 w 165"/>
                <a:gd name="T33" fmla="*/ 84 h 173"/>
                <a:gd name="T34" fmla="*/ 136 w 165"/>
                <a:gd name="T35" fmla="*/ 85 h 173"/>
                <a:gd name="T36" fmla="*/ 130 w 165"/>
                <a:gd name="T37" fmla="*/ 88 h 173"/>
                <a:gd name="T38" fmla="*/ 126 w 165"/>
                <a:gd name="T39" fmla="*/ 92 h 173"/>
                <a:gd name="T40" fmla="*/ 121 w 165"/>
                <a:gd name="T41" fmla="*/ 97 h 173"/>
                <a:gd name="T42" fmla="*/ 118 w 165"/>
                <a:gd name="T43" fmla="*/ 104 h 173"/>
                <a:gd name="T44" fmla="*/ 115 w 165"/>
                <a:gd name="T45" fmla="*/ 111 h 173"/>
                <a:gd name="T46" fmla="*/ 114 w 165"/>
                <a:gd name="T47" fmla="*/ 116 h 173"/>
                <a:gd name="T48" fmla="*/ 115 w 165"/>
                <a:gd name="T49" fmla="*/ 120 h 173"/>
                <a:gd name="T50" fmla="*/ 111 w 165"/>
                <a:gd name="T51" fmla="*/ 119 h 173"/>
                <a:gd name="T52" fmla="*/ 105 w 165"/>
                <a:gd name="T53" fmla="*/ 122 h 173"/>
                <a:gd name="T54" fmla="*/ 99 w 165"/>
                <a:gd name="T55" fmla="*/ 124 h 173"/>
                <a:gd name="T56" fmla="*/ 93 w 165"/>
                <a:gd name="T57" fmla="*/ 128 h 173"/>
                <a:gd name="T58" fmla="*/ 88 w 165"/>
                <a:gd name="T59" fmla="*/ 134 h 173"/>
                <a:gd name="T60" fmla="*/ 84 w 165"/>
                <a:gd name="T61" fmla="*/ 139 h 173"/>
                <a:gd name="T62" fmla="*/ 83 w 165"/>
                <a:gd name="T63" fmla="*/ 145 h 173"/>
                <a:gd name="T64" fmla="*/ 83 w 165"/>
                <a:gd name="T65" fmla="*/ 150 h 173"/>
                <a:gd name="T66" fmla="*/ 79 w 165"/>
                <a:gd name="T67" fmla="*/ 147 h 173"/>
                <a:gd name="T68" fmla="*/ 72 w 165"/>
                <a:gd name="T69" fmla="*/ 146 h 173"/>
                <a:gd name="T70" fmla="*/ 66 w 165"/>
                <a:gd name="T71" fmla="*/ 147 h 173"/>
                <a:gd name="T72" fmla="*/ 59 w 165"/>
                <a:gd name="T73" fmla="*/ 149 h 173"/>
                <a:gd name="T74" fmla="*/ 47 w 165"/>
                <a:gd name="T75" fmla="*/ 157 h 173"/>
                <a:gd name="T76" fmla="*/ 44 w 165"/>
                <a:gd name="T77" fmla="*/ 161 h 173"/>
                <a:gd name="T78" fmla="*/ 43 w 165"/>
                <a:gd name="T79" fmla="*/ 166 h 173"/>
                <a:gd name="T80" fmla="*/ 39 w 165"/>
                <a:gd name="T81" fmla="*/ 162 h 173"/>
                <a:gd name="T82" fmla="*/ 33 w 165"/>
                <a:gd name="T83" fmla="*/ 159 h 173"/>
                <a:gd name="T84" fmla="*/ 26 w 165"/>
                <a:gd name="T85" fmla="*/ 158 h 173"/>
                <a:gd name="T86" fmla="*/ 19 w 165"/>
                <a:gd name="T87" fmla="*/ 158 h 173"/>
                <a:gd name="T88" fmla="*/ 12 w 165"/>
                <a:gd name="T89" fmla="*/ 160 h 173"/>
                <a:gd name="T90" fmla="*/ 6 w 165"/>
                <a:gd name="T91" fmla="*/ 163 h 173"/>
                <a:gd name="T92" fmla="*/ 2 w 165"/>
                <a:gd name="T93" fmla="*/ 166 h 173"/>
                <a:gd name="T94" fmla="*/ 0 w 165"/>
                <a:gd name="T95" fmla="*/ 173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5" h="173">
                  <a:moveTo>
                    <a:pt x="165" y="0"/>
                  </a:moveTo>
                  <a:lnTo>
                    <a:pt x="161" y="3"/>
                  </a:lnTo>
                  <a:lnTo>
                    <a:pt x="156" y="8"/>
                  </a:lnTo>
                  <a:lnTo>
                    <a:pt x="153" y="13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52" y="34"/>
                  </a:lnTo>
                  <a:lnTo>
                    <a:pt x="154" y="41"/>
                  </a:lnTo>
                  <a:lnTo>
                    <a:pt x="159" y="45"/>
                  </a:lnTo>
                  <a:lnTo>
                    <a:pt x="152" y="46"/>
                  </a:lnTo>
                  <a:lnTo>
                    <a:pt x="147" y="49"/>
                  </a:lnTo>
                  <a:lnTo>
                    <a:pt x="143" y="55"/>
                  </a:lnTo>
                  <a:lnTo>
                    <a:pt x="140" y="61"/>
                  </a:lnTo>
                  <a:lnTo>
                    <a:pt x="138" y="68"/>
                  </a:lnTo>
                  <a:lnTo>
                    <a:pt x="137" y="75"/>
                  </a:lnTo>
                  <a:lnTo>
                    <a:pt x="138" y="80"/>
                  </a:lnTo>
                  <a:lnTo>
                    <a:pt x="141" y="84"/>
                  </a:lnTo>
                  <a:lnTo>
                    <a:pt x="136" y="85"/>
                  </a:lnTo>
                  <a:lnTo>
                    <a:pt x="130" y="88"/>
                  </a:lnTo>
                  <a:lnTo>
                    <a:pt x="126" y="92"/>
                  </a:lnTo>
                  <a:lnTo>
                    <a:pt x="121" y="97"/>
                  </a:lnTo>
                  <a:lnTo>
                    <a:pt x="118" y="104"/>
                  </a:lnTo>
                  <a:lnTo>
                    <a:pt x="115" y="111"/>
                  </a:lnTo>
                  <a:lnTo>
                    <a:pt x="114" y="116"/>
                  </a:lnTo>
                  <a:lnTo>
                    <a:pt x="115" y="120"/>
                  </a:lnTo>
                  <a:lnTo>
                    <a:pt x="111" y="119"/>
                  </a:lnTo>
                  <a:lnTo>
                    <a:pt x="105" y="122"/>
                  </a:lnTo>
                  <a:lnTo>
                    <a:pt x="99" y="124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4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79" y="147"/>
                  </a:lnTo>
                  <a:lnTo>
                    <a:pt x="72" y="146"/>
                  </a:lnTo>
                  <a:lnTo>
                    <a:pt x="66" y="147"/>
                  </a:lnTo>
                  <a:lnTo>
                    <a:pt x="59" y="149"/>
                  </a:lnTo>
                  <a:lnTo>
                    <a:pt x="47" y="157"/>
                  </a:lnTo>
                  <a:lnTo>
                    <a:pt x="44" y="161"/>
                  </a:lnTo>
                  <a:lnTo>
                    <a:pt x="43" y="166"/>
                  </a:lnTo>
                  <a:lnTo>
                    <a:pt x="39" y="162"/>
                  </a:lnTo>
                  <a:lnTo>
                    <a:pt x="33" y="159"/>
                  </a:lnTo>
                  <a:lnTo>
                    <a:pt x="26" y="158"/>
                  </a:lnTo>
                  <a:lnTo>
                    <a:pt x="19" y="158"/>
                  </a:lnTo>
                  <a:lnTo>
                    <a:pt x="12" y="160"/>
                  </a:lnTo>
                  <a:lnTo>
                    <a:pt x="6" y="163"/>
                  </a:lnTo>
                  <a:lnTo>
                    <a:pt x="2" y="166"/>
                  </a:lnTo>
                  <a:lnTo>
                    <a:pt x="0" y="173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35" name="Freeform 47">
              <a:extLst>
                <a:ext uri="{FF2B5EF4-FFF2-40B4-BE49-F238E27FC236}">
                  <a16:creationId xmlns:a16="http://schemas.microsoft.com/office/drawing/2014/main" id="{E6077302-99B3-4CC8-841B-61E161B8B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7" y="1753"/>
              <a:ext cx="132" cy="138"/>
            </a:xfrm>
            <a:custGeom>
              <a:avLst/>
              <a:gdLst>
                <a:gd name="T0" fmla="*/ 132 w 132"/>
                <a:gd name="T1" fmla="*/ 0 h 138"/>
                <a:gd name="T2" fmla="*/ 128 w 132"/>
                <a:gd name="T3" fmla="*/ 2 h 138"/>
                <a:gd name="T4" fmla="*/ 125 w 132"/>
                <a:gd name="T5" fmla="*/ 7 h 138"/>
                <a:gd name="T6" fmla="*/ 122 w 132"/>
                <a:gd name="T7" fmla="*/ 17 h 138"/>
                <a:gd name="T8" fmla="*/ 121 w 132"/>
                <a:gd name="T9" fmla="*/ 22 h 138"/>
                <a:gd name="T10" fmla="*/ 122 w 132"/>
                <a:gd name="T11" fmla="*/ 27 h 138"/>
                <a:gd name="T12" fmla="*/ 124 w 132"/>
                <a:gd name="T13" fmla="*/ 32 h 138"/>
                <a:gd name="T14" fmla="*/ 127 w 132"/>
                <a:gd name="T15" fmla="*/ 36 h 138"/>
                <a:gd name="T16" fmla="*/ 122 w 132"/>
                <a:gd name="T17" fmla="*/ 37 h 138"/>
                <a:gd name="T18" fmla="*/ 117 w 132"/>
                <a:gd name="T19" fmla="*/ 39 h 138"/>
                <a:gd name="T20" fmla="*/ 112 w 132"/>
                <a:gd name="T21" fmla="*/ 49 h 138"/>
                <a:gd name="T22" fmla="*/ 110 w 132"/>
                <a:gd name="T23" fmla="*/ 55 h 138"/>
                <a:gd name="T24" fmla="*/ 110 w 132"/>
                <a:gd name="T25" fmla="*/ 60 h 138"/>
                <a:gd name="T26" fmla="*/ 111 w 132"/>
                <a:gd name="T27" fmla="*/ 65 h 138"/>
                <a:gd name="T28" fmla="*/ 113 w 132"/>
                <a:gd name="T29" fmla="*/ 68 h 138"/>
                <a:gd name="T30" fmla="*/ 109 w 132"/>
                <a:gd name="T31" fmla="*/ 68 h 138"/>
                <a:gd name="T32" fmla="*/ 104 w 132"/>
                <a:gd name="T33" fmla="*/ 70 h 138"/>
                <a:gd name="T34" fmla="*/ 97 w 132"/>
                <a:gd name="T35" fmla="*/ 78 h 138"/>
                <a:gd name="T36" fmla="*/ 93 w 132"/>
                <a:gd name="T37" fmla="*/ 89 h 138"/>
                <a:gd name="T38" fmla="*/ 91 w 132"/>
                <a:gd name="T39" fmla="*/ 93 h 138"/>
                <a:gd name="T40" fmla="*/ 93 w 132"/>
                <a:gd name="T41" fmla="*/ 96 h 138"/>
                <a:gd name="T42" fmla="*/ 88 w 132"/>
                <a:gd name="T43" fmla="*/ 96 h 138"/>
                <a:gd name="T44" fmla="*/ 84 w 132"/>
                <a:gd name="T45" fmla="*/ 96 h 138"/>
                <a:gd name="T46" fmla="*/ 74 w 132"/>
                <a:gd name="T47" fmla="*/ 103 h 138"/>
                <a:gd name="T48" fmla="*/ 68 w 132"/>
                <a:gd name="T49" fmla="*/ 112 h 138"/>
                <a:gd name="T50" fmla="*/ 67 w 132"/>
                <a:gd name="T51" fmla="*/ 116 h 138"/>
                <a:gd name="T52" fmla="*/ 67 w 132"/>
                <a:gd name="T53" fmla="*/ 119 h 138"/>
                <a:gd name="T54" fmla="*/ 63 w 132"/>
                <a:gd name="T55" fmla="*/ 117 h 138"/>
                <a:gd name="T56" fmla="*/ 58 w 132"/>
                <a:gd name="T57" fmla="*/ 117 h 138"/>
                <a:gd name="T58" fmla="*/ 53 w 132"/>
                <a:gd name="T59" fmla="*/ 117 h 138"/>
                <a:gd name="T60" fmla="*/ 47 w 132"/>
                <a:gd name="T61" fmla="*/ 119 h 138"/>
                <a:gd name="T62" fmla="*/ 39 w 132"/>
                <a:gd name="T63" fmla="*/ 126 h 138"/>
                <a:gd name="T64" fmla="*/ 35 w 132"/>
                <a:gd name="T65" fmla="*/ 129 h 138"/>
                <a:gd name="T66" fmla="*/ 34 w 132"/>
                <a:gd name="T67" fmla="*/ 134 h 138"/>
                <a:gd name="T68" fmla="*/ 31 w 132"/>
                <a:gd name="T69" fmla="*/ 129 h 138"/>
                <a:gd name="T70" fmla="*/ 27 w 132"/>
                <a:gd name="T71" fmla="*/ 127 h 138"/>
                <a:gd name="T72" fmla="*/ 21 w 132"/>
                <a:gd name="T73" fmla="*/ 126 h 138"/>
                <a:gd name="T74" fmla="*/ 16 w 132"/>
                <a:gd name="T75" fmla="*/ 127 h 138"/>
                <a:gd name="T76" fmla="*/ 5 w 132"/>
                <a:gd name="T77" fmla="*/ 130 h 138"/>
                <a:gd name="T78" fmla="*/ 2 w 132"/>
                <a:gd name="T79" fmla="*/ 134 h 138"/>
                <a:gd name="T80" fmla="*/ 0 w 132"/>
                <a:gd name="T81" fmla="*/ 138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2" h="138">
                  <a:moveTo>
                    <a:pt x="132" y="0"/>
                  </a:moveTo>
                  <a:lnTo>
                    <a:pt x="128" y="2"/>
                  </a:lnTo>
                  <a:lnTo>
                    <a:pt x="125" y="7"/>
                  </a:lnTo>
                  <a:lnTo>
                    <a:pt x="122" y="17"/>
                  </a:lnTo>
                  <a:lnTo>
                    <a:pt x="121" y="22"/>
                  </a:lnTo>
                  <a:lnTo>
                    <a:pt x="122" y="27"/>
                  </a:lnTo>
                  <a:lnTo>
                    <a:pt x="124" y="32"/>
                  </a:lnTo>
                  <a:lnTo>
                    <a:pt x="127" y="36"/>
                  </a:lnTo>
                  <a:lnTo>
                    <a:pt x="122" y="37"/>
                  </a:lnTo>
                  <a:lnTo>
                    <a:pt x="117" y="39"/>
                  </a:lnTo>
                  <a:lnTo>
                    <a:pt x="112" y="49"/>
                  </a:lnTo>
                  <a:lnTo>
                    <a:pt x="110" y="55"/>
                  </a:lnTo>
                  <a:lnTo>
                    <a:pt x="110" y="60"/>
                  </a:lnTo>
                  <a:lnTo>
                    <a:pt x="111" y="65"/>
                  </a:lnTo>
                  <a:lnTo>
                    <a:pt x="113" y="68"/>
                  </a:lnTo>
                  <a:lnTo>
                    <a:pt x="109" y="68"/>
                  </a:lnTo>
                  <a:lnTo>
                    <a:pt x="104" y="70"/>
                  </a:lnTo>
                  <a:lnTo>
                    <a:pt x="97" y="78"/>
                  </a:lnTo>
                  <a:lnTo>
                    <a:pt x="93" y="89"/>
                  </a:lnTo>
                  <a:lnTo>
                    <a:pt x="91" y="93"/>
                  </a:lnTo>
                  <a:lnTo>
                    <a:pt x="93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74" y="103"/>
                  </a:lnTo>
                  <a:lnTo>
                    <a:pt x="68" y="112"/>
                  </a:lnTo>
                  <a:lnTo>
                    <a:pt x="67" y="116"/>
                  </a:lnTo>
                  <a:lnTo>
                    <a:pt x="67" y="119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53" y="117"/>
                  </a:lnTo>
                  <a:lnTo>
                    <a:pt x="47" y="119"/>
                  </a:lnTo>
                  <a:lnTo>
                    <a:pt x="39" y="126"/>
                  </a:lnTo>
                  <a:lnTo>
                    <a:pt x="35" y="129"/>
                  </a:lnTo>
                  <a:lnTo>
                    <a:pt x="34" y="134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5" y="130"/>
                  </a:lnTo>
                  <a:lnTo>
                    <a:pt x="2" y="134"/>
                  </a:lnTo>
                  <a:lnTo>
                    <a:pt x="0" y="138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36" name="Freeform 48">
              <a:extLst>
                <a:ext uri="{FF2B5EF4-FFF2-40B4-BE49-F238E27FC236}">
                  <a16:creationId xmlns:a16="http://schemas.microsoft.com/office/drawing/2014/main" id="{29FD0864-90A0-4E27-AF86-AFDAF31CE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" y="175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102 w 105"/>
                <a:gd name="T3" fmla="*/ 2 h 111"/>
                <a:gd name="T4" fmla="*/ 100 w 105"/>
                <a:gd name="T5" fmla="*/ 6 h 111"/>
                <a:gd name="T6" fmla="*/ 97 w 105"/>
                <a:gd name="T7" fmla="*/ 13 h 111"/>
                <a:gd name="T8" fmla="*/ 97 w 105"/>
                <a:gd name="T9" fmla="*/ 22 h 111"/>
                <a:gd name="T10" fmla="*/ 98 w 105"/>
                <a:gd name="T11" fmla="*/ 25 h 111"/>
                <a:gd name="T12" fmla="*/ 101 w 105"/>
                <a:gd name="T13" fmla="*/ 29 h 111"/>
                <a:gd name="T14" fmla="*/ 97 w 105"/>
                <a:gd name="T15" fmla="*/ 30 h 111"/>
                <a:gd name="T16" fmla="*/ 94 w 105"/>
                <a:gd name="T17" fmla="*/ 32 h 111"/>
                <a:gd name="T18" fmla="*/ 89 w 105"/>
                <a:gd name="T19" fmla="*/ 39 h 111"/>
                <a:gd name="T20" fmla="*/ 87 w 105"/>
                <a:gd name="T21" fmla="*/ 48 h 111"/>
                <a:gd name="T22" fmla="*/ 90 w 105"/>
                <a:gd name="T23" fmla="*/ 55 h 111"/>
                <a:gd name="T24" fmla="*/ 87 w 105"/>
                <a:gd name="T25" fmla="*/ 55 h 111"/>
                <a:gd name="T26" fmla="*/ 84 w 105"/>
                <a:gd name="T27" fmla="*/ 56 h 111"/>
                <a:gd name="T28" fmla="*/ 77 w 105"/>
                <a:gd name="T29" fmla="*/ 62 h 111"/>
                <a:gd name="T30" fmla="*/ 73 w 105"/>
                <a:gd name="T31" fmla="*/ 71 h 111"/>
                <a:gd name="T32" fmla="*/ 73 w 105"/>
                <a:gd name="T33" fmla="*/ 75 h 111"/>
                <a:gd name="T34" fmla="*/ 73 w 105"/>
                <a:gd name="T35" fmla="*/ 78 h 111"/>
                <a:gd name="T36" fmla="*/ 71 w 105"/>
                <a:gd name="T37" fmla="*/ 77 h 111"/>
                <a:gd name="T38" fmla="*/ 67 w 105"/>
                <a:gd name="T39" fmla="*/ 78 h 111"/>
                <a:gd name="T40" fmla="*/ 59 w 105"/>
                <a:gd name="T41" fmla="*/ 82 h 111"/>
                <a:gd name="T42" fmla="*/ 54 w 105"/>
                <a:gd name="T43" fmla="*/ 89 h 111"/>
                <a:gd name="T44" fmla="*/ 52 w 105"/>
                <a:gd name="T45" fmla="*/ 93 h 111"/>
                <a:gd name="T46" fmla="*/ 52 w 105"/>
                <a:gd name="T47" fmla="*/ 96 h 111"/>
                <a:gd name="T48" fmla="*/ 50 w 105"/>
                <a:gd name="T49" fmla="*/ 94 h 111"/>
                <a:gd name="T50" fmla="*/ 46 w 105"/>
                <a:gd name="T51" fmla="*/ 93 h 111"/>
                <a:gd name="T52" fmla="*/ 37 w 105"/>
                <a:gd name="T53" fmla="*/ 95 h 111"/>
                <a:gd name="T54" fmla="*/ 30 w 105"/>
                <a:gd name="T55" fmla="*/ 101 h 111"/>
                <a:gd name="T56" fmla="*/ 28 w 105"/>
                <a:gd name="T57" fmla="*/ 103 h 111"/>
                <a:gd name="T58" fmla="*/ 27 w 105"/>
                <a:gd name="T59" fmla="*/ 106 h 111"/>
                <a:gd name="T60" fmla="*/ 24 w 105"/>
                <a:gd name="T61" fmla="*/ 104 h 111"/>
                <a:gd name="T62" fmla="*/ 21 w 105"/>
                <a:gd name="T63" fmla="*/ 102 h 111"/>
                <a:gd name="T64" fmla="*/ 11 w 105"/>
                <a:gd name="T65" fmla="*/ 102 h 111"/>
                <a:gd name="T66" fmla="*/ 4 w 105"/>
                <a:gd name="T67" fmla="*/ 104 h 111"/>
                <a:gd name="T68" fmla="*/ 1 w 105"/>
                <a:gd name="T69" fmla="*/ 107 h 111"/>
                <a:gd name="T70" fmla="*/ 0 w 105"/>
                <a:gd name="T71" fmla="*/ 111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5" h="111">
                  <a:moveTo>
                    <a:pt x="105" y="0"/>
                  </a:moveTo>
                  <a:lnTo>
                    <a:pt x="102" y="2"/>
                  </a:lnTo>
                  <a:lnTo>
                    <a:pt x="100" y="6"/>
                  </a:lnTo>
                  <a:lnTo>
                    <a:pt x="97" y="13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101" y="29"/>
                  </a:lnTo>
                  <a:lnTo>
                    <a:pt x="97" y="30"/>
                  </a:lnTo>
                  <a:lnTo>
                    <a:pt x="94" y="32"/>
                  </a:lnTo>
                  <a:lnTo>
                    <a:pt x="89" y="39"/>
                  </a:lnTo>
                  <a:lnTo>
                    <a:pt x="87" y="48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4" y="56"/>
                  </a:lnTo>
                  <a:lnTo>
                    <a:pt x="77" y="62"/>
                  </a:lnTo>
                  <a:lnTo>
                    <a:pt x="73" y="71"/>
                  </a:lnTo>
                  <a:lnTo>
                    <a:pt x="73" y="75"/>
                  </a:lnTo>
                  <a:lnTo>
                    <a:pt x="73" y="78"/>
                  </a:lnTo>
                  <a:lnTo>
                    <a:pt x="71" y="77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4" y="89"/>
                  </a:lnTo>
                  <a:lnTo>
                    <a:pt x="52" y="93"/>
                  </a:lnTo>
                  <a:lnTo>
                    <a:pt x="52" y="96"/>
                  </a:lnTo>
                  <a:lnTo>
                    <a:pt x="50" y="94"/>
                  </a:lnTo>
                  <a:lnTo>
                    <a:pt x="46" y="93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28" y="103"/>
                  </a:lnTo>
                  <a:lnTo>
                    <a:pt x="27" y="106"/>
                  </a:lnTo>
                  <a:lnTo>
                    <a:pt x="24" y="104"/>
                  </a:lnTo>
                  <a:lnTo>
                    <a:pt x="21" y="102"/>
                  </a:lnTo>
                  <a:lnTo>
                    <a:pt x="11" y="102"/>
                  </a:lnTo>
                  <a:lnTo>
                    <a:pt x="4" y="104"/>
                  </a:lnTo>
                  <a:lnTo>
                    <a:pt x="1" y="107"/>
                  </a:lnTo>
                  <a:lnTo>
                    <a:pt x="0" y="111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37" name="Freeform 49">
              <a:extLst>
                <a:ext uri="{FF2B5EF4-FFF2-40B4-BE49-F238E27FC236}">
                  <a16:creationId xmlns:a16="http://schemas.microsoft.com/office/drawing/2014/main" id="{9C190865-62A7-4740-A798-2E1D9D059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0" y="1753"/>
              <a:ext cx="85" cy="89"/>
            </a:xfrm>
            <a:custGeom>
              <a:avLst/>
              <a:gdLst>
                <a:gd name="T0" fmla="*/ 85 w 85"/>
                <a:gd name="T1" fmla="*/ 0 h 89"/>
                <a:gd name="T2" fmla="*/ 80 w 85"/>
                <a:gd name="T3" fmla="*/ 4 h 89"/>
                <a:gd name="T4" fmla="*/ 78 w 85"/>
                <a:gd name="T5" fmla="*/ 11 h 89"/>
                <a:gd name="T6" fmla="*/ 78 w 85"/>
                <a:gd name="T7" fmla="*/ 18 h 89"/>
                <a:gd name="T8" fmla="*/ 81 w 85"/>
                <a:gd name="T9" fmla="*/ 23 h 89"/>
                <a:gd name="T10" fmla="*/ 78 w 85"/>
                <a:gd name="T11" fmla="*/ 24 h 89"/>
                <a:gd name="T12" fmla="*/ 76 w 85"/>
                <a:gd name="T13" fmla="*/ 26 h 89"/>
                <a:gd name="T14" fmla="*/ 72 w 85"/>
                <a:gd name="T15" fmla="*/ 32 h 89"/>
                <a:gd name="T16" fmla="*/ 71 w 85"/>
                <a:gd name="T17" fmla="*/ 38 h 89"/>
                <a:gd name="T18" fmla="*/ 73 w 85"/>
                <a:gd name="T19" fmla="*/ 44 h 89"/>
                <a:gd name="T20" fmla="*/ 70 w 85"/>
                <a:gd name="T21" fmla="*/ 44 h 89"/>
                <a:gd name="T22" fmla="*/ 67 w 85"/>
                <a:gd name="T23" fmla="*/ 45 h 89"/>
                <a:gd name="T24" fmla="*/ 62 w 85"/>
                <a:gd name="T25" fmla="*/ 50 h 89"/>
                <a:gd name="T26" fmla="*/ 59 w 85"/>
                <a:gd name="T27" fmla="*/ 57 h 89"/>
                <a:gd name="T28" fmla="*/ 60 w 85"/>
                <a:gd name="T29" fmla="*/ 62 h 89"/>
                <a:gd name="T30" fmla="*/ 54 w 85"/>
                <a:gd name="T31" fmla="*/ 62 h 89"/>
                <a:gd name="T32" fmla="*/ 48 w 85"/>
                <a:gd name="T33" fmla="*/ 66 h 89"/>
                <a:gd name="T34" fmla="*/ 44 w 85"/>
                <a:gd name="T35" fmla="*/ 71 h 89"/>
                <a:gd name="T36" fmla="*/ 43 w 85"/>
                <a:gd name="T37" fmla="*/ 75 h 89"/>
                <a:gd name="T38" fmla="*/ 43 w 85"/>
                <a:gd name="T39" fmla="*/ 77 h 89"/>
                <a:gd name="T40" fmla="*/ 40 w 85"/>
                <a:gd name="T41" fmla="*/ 76 h 89"/>
                <a:gd name="T42" fmla="*/ 37 w 85"/>
                <a:gd name="T43" fmla="*/ 75 h 89"/>
                <a:gd name="T44" fmla="*/ 31 w 85"/>
                <a:gd name="T45" fmla="*/ 77 h 89"/>
                <a:gd name="T46" fmla="*/ 24 w 85"/>
                <a:gd name="T47" fmla="*/ 81 h 89"/>
                <a:gd name="T48" fmla="*/ 23 w 85"/>
                <a:gd name="T49" fmla="*/ 83 h 89"/>
                <a:gd name="T50" fmla="*/ 22 w 85"/>
                <a:gd name="T51" fmla="*/ 85 h 89"/>
                <a:gd name="T52" fmla="*/ 17 w 85"/>
                <a:gd name="T53" fmla="*/ 82 h 89"/>
                <a:gd name="T54" fmla="*/ 10 w 85"/>
                <a:gd name="T55" fmla="*/ 81 h 89"/>
                <a:gd name="T56" fmla="*/ 4 w 85"/>
                <a:gd name="T57" fmla="*/ 83 h 89"/>
                <a:gd name="T58" fmla="*/ 2 w 85"/>
                <a:gd name="T59" fmla="*/ 85 h 89"/>
                <a:gd name="T60" fmla="*/ 0 w 85"/>
                <a:gd name="T61" fmla="*/ 89 h 8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5" h="89">
                  <a:moveTo>
                    <a:pt x="85" y="0"/>
                  </a:moveTo>
                  <a:lnTo>
                    <a:pt x="80" y="4"/>
                  </a:lnTo>
                  <a:lnTo>
                    <a:pt x="78" y="11"/>
                  </a:lnTo>
                  <a:lnTo>
                    <a:pt x="78" y="18"/>
                  </a:lnTo>
                  <a:lnTo>
                    <a:pt x="81" y="23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2" y="32"/>
                  </a:lnTo>
                  <a:lnTo>
                    <a:pt x="71" y="38"/>
                  </a:lnTo>
                  <a:lnTo>
                    <a:pt x="73" y="44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9" y="57"/>
                  </a:lnTo>
                  <a:lnTo>
                    <a:pt x="60" y="62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4" y="71"/>
                  </a:lnTo>
                  <a:lnTo>
                    <a:pt x="43" y="75"/>
                  </a:lnTo>
                  <a:lnTo>
                    <a:pt x="43" y="77"/>
                  </a:lnTo>
                  <a:lnTo>
                    <a:pt x="40" y="76"/>
                  </a:lnTo>
                  <a:lnTo>
                    <a:pt x="37" y="75"/>
                  </a:lnTo>
                  <a:lnTo>
                    <a:pt x="31" y="77"/>
                  </a:lnTo>
                  <a:lnTo>
                    <a:pt x="24" y="81"/>
                  </a:lnTo>
                  <a:lnTo>
                    <a:pt x="23" y="83"/>
                  </a:lnTo>
                  <a:lnTo>
                    <a:pt x="22" y="85"/>
                  </a:lnTo>
                  <a:lnTo>
                    <a:pt x="17" y="82"/>
                  </a:lnTo>
                  <a:lnTo>
                    <a:pt x="10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0" y="89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38" name="Freeform 50">
              <a:extLst>
                <a:ext uri="{FF2B5EF4-FFF2-40B4-BE49-F238E27FC236}">
                  <a16:creationId xmlns:a16="http://schemas.microsoft.com/office/drawing/2014/main" id="{1FC75611-9D80-453F-89BA-9ACCDD5F6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1" y="1753"/>
              <a:ext cx="68" cy="71"/>
            </a:xfrm>
            <a:custGeom>
              <a:avLst/>
              <a:gdLst>
                <a:gd name="T0" fmla="*/ 68 w 68"/>
                <a:gd name="T1" fmla="*/ 0 h 71"/>
                <a:gd name="T2" fmla="*/ 64 w 68"/>
                <a:gd name="T3" fmla="*/ 3 h 71"/>
                <a:gd name="T4" fmla="*/ 62 w 68"/>
                <a:gd name="T5" fmla="*/ 9 h 71"/>
                <a:gd name="T6" fmla="*/ 63 w 68"/>
                <a:gd name="T7" fmla="*/ 14 h 71"/>
                <a:gd name="T8" fmla="*/ 65 w 68"/>
                <a:gd name="T9" fmla="*/ 19 h 71"/>
                <a:gd name="T10" fmla="*/ 61 w 68"/>
                <a:gd name="T11" fmla="*/ 21 h 71"/>
                <a:gd name="T12" fmla="*/ 58 w 68"/>
                <a:gd name="T13" fmla="*/ 25 h 71"/>
                <a:gd name="T14" fmla="*/ 57 w 68"/>
                <a:gd name="T15" fmla="*/ 31 h 71"/>
                <a:gd name="T16" fmla="*/ 59 w 68"/>
                <a:gd name="T17" fmla="*/ 35 h 71"/>
                <a:gd name="T18" fmla="*/ 54 w 68"/>
                <a:gd name="T19" fmla="*/ 36 h 71"/>
                <a:gd name="T20" fmla="*/ 50 w 68"/>
                <a:gd name="T21" fmla="*/ 41 h 71"/>
                <a:gd name="T22" fmla="*/ 48 w 68"/>
                <a:gd name="T23" fmla="*/ 46 h 71"/>
                <a:gd name="T24" fmla="*/ 48 w 68"/>
                <a:gd name="T25" fmla="*/ 49 h 71"/>
                <a:gd name="T26" fmla="*/ 44 w 68"/>
                <a:gd name="T27" fmla="*/ 50 h 71"/>
                <a:gd name="T28" fmla="*/ 38 w 68"/>
                <a:gd name="T29" fmla="*/ 53 h 71"/>
                <a:gd name="T30" fmla="*/ 35 w 68"/>
                <a:gd name="T31" fmla="*/ 57 h 71"/>
                <a:gd name="T32" fmla="*/ 35 w 68"/>
                <a:gd name="T33" fmla="*/ 61 h 71"/>
                <a:gd name="T34" fmla="*/ 31 w 68"/>
                <a:gd name="T35" fmla="*/ 60 h 71"/>
                <a:gd name="T36" fmla="*/ 24 w 68"/>
                <a:gd name="T37" fmla="*/ 61 h 71"/>
                <a:gd name="T38" fmla="*/ 20 w 68"/>
                <a:gd name="T39" fmla="*/ 65 h 71"/>
                <a:gd name="T40" fmla="*/ 18 w 68"/>
                <a:gd name="T41" fmla="*/ 68 h 71"/>
                <a:gd name="T42" fmla="*/ 13 w 68"/>
                <a:gd name="T43" fmla="*/ 66 h 71"/>
                <a:gd name="T44" fmla="*/ 8 w 68"/>
                <a:gd name="T45" fmla="*/ 65 h 71"/>
                <a:gd name="T46" fmla="*/ 3 w 68"/>
                <a:gd name="T47" fmla="*/ 67 h 71"/>
                <a:gd name="T48" fmla="*/ 0 w 68"/>
                <a:gd name="T49" fmla="*/ 71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8" h="71">
                  <a:moveTo>
                    <a:pt x="68" y="0"/>
                  </a:moveTo>
                  <a:lnTo>
                    <a:pt x="64" y="3"/>
                  </a:lnTo>
                  <a:lnTo>
                    <a:pt x="62" y="9"/>
                  </a:lnTo>
                  <a:lnTo>
                    <a:pt x="63" y="14"/>
                  </a:lnTo>
                  <a:lnTo>
                    <a:pt x="65" y="19"/>
                  </a:lnTo>
                  <a:lnTo>
                    <a:pt x="61" y="21"/>
                  </a:lnTo>
                  <a:lnTo>
                    <a:pt x="58" y="25"/>
                  </a:lnTo>
                  <a:lnTo>
                    <a:pt x="57" y="31"/>
                  </a:lnTo>
                  <a:lnTo>
                    <a:pt x="59" y="35"/>
                  </a:lnTo>
                  <a:lnTo>
                    <a:pt x="54" y="36"/>
                  </a:lnTo>
                  <a:lnTo>
                    <a:pt x="50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4" y="50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1" y="60"/>
                  </a:lnTo>
                  <a:lnTo>
                    <a:pt x="24" y="61"/>
                  </a:lnTo>
                  <a:lnTo>
                    <a:pt x="20" y="65"/>
                  </a:lnTo>
                  <a:lnTo>
                    <a:pt x="18" y="68"/>
                  </a:lnTo>
                  <a:lnTo>
                    <a:pt x="13" y="66"/>
                  </a:lnTo>
                  <a:lnTo>
                    <a:pt x="8" y="65"/>
                  </a:lnTo>
                  <a:lnTo>
                    <a:pt x="3" y="67"/>
                  </a:lnTo>
                  <a:lnTo>
                    <a:pt x="0" y="71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39" name="Freeform 51">
              <a:extLst>
                <a:ext uri="{FF2B5EF4-FFF2-40B4-BE49-F238E27FC236}">
                  <a16:creationId xmlns:a16="http://schemas.microsoft.com/office/drawing/2014/main" id="{FB72141F-C5E6-4BAB-84DF-12818203D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2" y="1753"/>
              <a:ext cx="54" cy="57"/>
            </a:xfrm>
            <a:custGeom>
              <a:avLst/>
              <a:gdLst>
                <a:gd name="T0" fmla="*/ 54 w 54"/>
                <a:gd name="T1" fmla="*/ 0 h 57"/>
                <a:gd name="T2" fmla="*/ 52 w 54"/>
                <a:gd name="T3" fmla="*/ 3 h 57"/>
                <a:gd name="T4" fmla="*/ 50 w 54"/>
                <a:gd name="T5" fmla="*/ 7 h 57"/>
                <a:gd name="T6" fmla="*/ 50 w 54"/>
                <a:gd name="T7" fmla="*/ 12 h 57"/>
                <a:gd name="T8" fmla="*/ 52 w 54"/>
                <a:gd name="T9" fmla="*/ 15 h 57"/>
                <a:gd name="T10" fmla="*/ 49 w 54"/>
                <a:gd name="T11" fmla="*/ 17 h 57"/>
                <a:gd name="T12" fmla="*/ 47 w 54"/>
                <a:gd name="T13" fmla="*/ 21 h 57"/>
                <a:gd name="T14" fmla="*/ 46 w 54"/>
                <a:gd name="T15" fmla="*/ 25 h 57"/>
                <a:gd name="T16" fmla="*/ 47 w 54"/>
                <a:gd name="T17" fmla="*/ 29 h 57"/>
                <a:gd name="T18" fmla="*/ 44 w 54"/>
                <a:gd name="T19" fmla="*/ 30 h 57"/>
                <a:gd name="T20" fmla="*/ 40 w 54"/>
                <a:gd name="T21" fmla="*/ 33 h 57"/>
                <a:gd name="T22" fmla="*/ 38 w 54"/>
                <a:gd name="T23" fmla="*/ 36 h 57"/>
                <a:gd name="T24" fmla="*/ 38 w 54"/>
                <a:gd name="T25" fmla="*/ 39 h 57"/>
                <a:gd name="T26" fmla="*/ 35 w 54"/>
                <a:gd name="T27" fmla="*/ 41 h 57"/>
                <a:gd name="T28" fmla="*/ 32 w 54"/>
                <a:gd name="T29" fmla="*/ 43 h 57"/>
                <a:gd name="T30" fmla="*/ 28 w 54"/>
                <a:gd name="T31" fmla="*/ 46 h 57"/>
                <a:gd name="T32" fmla="*/ 28 w 54"/>
                <a:gd name="T33" fmla="*/ 49 h 57"/>
                <a:gd name="T34" fmla="*/ 24 w 54"/>
                <a:gd name="T35" fmla="*/ 48 h 57"/>
                <a:gd name="T36" fmla="*/ 20 w 54"/>
                <a:gd name="T37" fmla="*/ 49 h 57"/>
                <a:gd name="T38" fmla="*/ 17 w 54"/>
                <a:gd name="T39" fmla="*/ 52 h 57"/>
                <a:gd name="T40" fmla="*/ 14 w 54"/>
                <a:gd name="T41" fmla="*/ 55 h 57"/>
                <a:gd name="T42" fmla="*/ 11 w 54"/>
                <a:gd name="T43" fmla="*/ 53 h 57"/>
                <a:gd name="T44" fmla="*/ 7 w 54"/>
                <a:gd name="T45" fmla="*/ 52 h 57"/>
                <a:gd name="T46" fmla="*/ 2 w 54"/>
                <a:gd name="T47" fmla="*/ 54 h 57"/>
                <a:gd name="T48" fmla="*/ 0 w 54"/>
                <a:gd name="T49" fmla="*/ 5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4" h="57">
                  <a:moveTo>
                    <a:pt x="54" y="0"/>
                  </a:moveTo>
                  <a:lnTo>
                    <a:pt x="52" y="3"/>
                  </a:lnTo>
                  <a:lnTo>
                    <a:pt x="50" y="7"/>
                  </a:lnTo>
                  <a:lnTo>
                    <a:pt x="50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6" y="25"/>
                  </a:lnTo>
                  <a:lnTo>
                    <a:pt x="47" y="29"/>
                  </a:lnTo>
                  <a:lnTo>
                    <a:pt x="44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8" y="39"/>
                  </a:lnTo>
                  <a:lnTo>
                    <a:pt x="35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4" y="48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1" y="53"/>
                  </a:lnTo>
                  <a:lnTo>
                    <a:pt x="7" y="52"/>
                  </a:lnTo>
                  <a:lnTo>
                    <a:pt x="2" y="54"/>
                  </a:lnTo>
                  <a:lnTo>
                    <a:pt x="0" y="57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640" name="Freeform 52">
              <a:extLst>
                <a:ext uri="{FF2B5EF4-FFF2-40B4-BE49-F238E27FC236}">
                  <a16:creationId xmlns:a16="http://schemas.microsoft.com/office/drawing/2014/main" id="{1A2E8D4A-8132-4485-AA40-A39373301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2" y="1753"/>
              <a:ext cx="44" cy="46"/>
            </a:xfrm>
            <a:custGeom>
              <a:avLst/>
              <a:gdLst>
                <a:gd name="T0" fmla="*/ 44 w 44"/>
                <a:gd name="T1" fmla="*/ 0 h 46"/>
                <a:gd name="T2" fmla="*/ 41 w 44"/>
                <a:gd name="T3" fmla="*/ 2 h 46"/>
                <a:gd name="T4" fmla="*/ 39 w 44"/>
                <a:gd name="T5" fmla="*/ 6 h 46"/>
                <a:gd name="T6" fmla="*/ 40 w 44"/>
                <a:gd name="T7" fmla="*/ 10 h 46"/>
                <a:gd name="T8" fmla="*/ 41 w 44"/>
                <a:gd name="T9" fmla="*/ 12 h 46"/>
                <a:gd name="T10" fmla="*/ 38 w 44"/>
                <a:gd name="T11" fmla="*/ 13 h 46"/>
                <a:gd name="T12" fmla="*/ 37 w 44"/>
                <a:gd name="T13" fmla="*/ 17 h 46"/>
                <a:gd name="T14" fmla="*/ 36 w 44"/>
                <a:gd name="T15" fmla="*/ 20 h 46"/>
                <a:gd name="T16" fmla="*/ 37 w 44"/>
                <a:gd name="T17" fmla="*/ 23 h 46"/>
                <a:gd name="T18" fmla="*/ 35 w 44"/>
                <a:gd name="T19" fmla="*/ 23 h 46"/>
                <a:gd name="T20" fmla="*/ 32 w 44"/>
                <a:gd name="T21" fmla="*/ 26 h 46"/>
                <a:gd name="T22" fmla="*/ 31 w 44"/>
                <a:gd name="T23" fmla="*/ 30 h 46"/>
                <a:gd name="T24" fmla="*/ 31 w 44"/>
                <a:gd name="T25" fmla="*/ 32 h 46"/>
                <a:gd name="T26" fmla="*/ 27 w 44"/>
                <a:gd name="T27" fmla="*/ 32 h 46"/>
                <a:gd name="T28" fmla="*/ 24 w 44"/>
                <a:gd name="T29" fmla="*/ 34 h 46"/>
                <a:gd name="T30" fmla="*/ 22 w 44"/>
                <a:gd name="T31" fmla="*/ 37 h 46"/>
                <a:gd name="T32" fmla="*/ 22 w 44"/>
                <a:gd name="T33" fmla="*/ 39 h 46"/>
                <a:gd name="T34" fmla="*/ 19 w 44"/>
                <a:gd name="T35" fmla="*/ 38 h 46"/>
                <a:gd name="T36" fmla="*/ 15 w 44"/>
                <a:gd name="T37" fmla="*/ 39 h 46"/>
                <a:gd name="T38" fmla="*/ 12 w 44"/>
                <a:gd name="T39" fmla="*/ 42 h 46"/>
                <a:gd name="T40" fmla="*/ 11 w 44"/>
                <a:gd name="T41" fmla="*/ 44 h 46"/>
                <a:gd name="T42" fmla="*/ 9 w 44"/>
                <a:gd name="T43" fmla="*/ 42 h 46"/>
                <a:gd name="T44" fmla="*/ 5 w 44"/>
                <a:gd name="T45" fmla="*/ 42 h 46"/>
                <a:gd name="T46" fmla="*/ 1 w 44"/>
                <a:gd name="T47" fmla="*/ 43 h 46"/>
                <a:gd name="T48" fmla="*/ 0 w 44"/>
                <a:gd name="T49" fmla="*/ 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4" h="46">
                  <a:moveTo>
                    <a:pt x="44" y="0"/>
                  </a:moveTo>
                  <a:lnTo>
                    <a:pt x="41" y="2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36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6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4" y="34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5" y="42"/>
                  </a:lnTo>
                  <a:lnTo>
                    <a:pt x="1" y="43"/>
                  </a:lnTo>
                  <a:lnTo>
                    <a:pt x="0" y="4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" name="2 Grupo">
            <a:extLst>
              <a:ext uri="{FF2B5EF4-FFF2-40B4-BE49-F238E27FC236}">
                <a16:creationId xmlns:a16="http://schemas.microsoft.com/office/drawing/2014/main" id="{4C0BCD4B-B6C8-4EC5-AF55-30442D3171CB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-171450"/>
            <a:ext cx="4071939" cy="6362700"/>
            <a:chOff x="5435899" y="-1490662"/>
            <a:chExt cx="4071937" cy="6362700"/>
          </a:xfrm>
        </p:grpSpPr>
        <p:grpSp>
          <p:nvGrpSpPr>
            <p:cNvPr id="25617" name="34 Grupo">
              <a:extLst>
                <a:ext uri="{FF2B5EF4-FFF2-40B4-BE49-F238E27FC236}">
                  <a16:creationId xmlns:a16="http://schemas.microsoft.com/office/drawing/2014/main" id="{48D8E809-5B81-476A-AD2D-064339A4B2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36" name="Picture 7">
                <a:extLst>
                  <a:ext uri="{FF2B5EF4-FFF2-40B4-BE49-F238E27FC236}">
                    <a16:creationId xmlns:a16="http://schemas.microsoft.com/office/drawing/2014/main" id="{89E6FE5D-0024-4435-8F5A-E2C1A0F022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25620" name="Line 8">
                <a:extLst>
                  <a:ext uri="{FF2B5EF4-FFF2-40B4-BE49-F238E27FC236}">
                    <a16:creationId xmlns:a16="http://schemas.microsoft.com/office/drawing/2014/main" id="{CE14D4B8-7A5A-4A5D-BA04-CE21C7082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49251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25618" name="Picture 63" descr="Mosca">
              <a:extLst>
                <a:ext uri="{FF2B5EF4-FFF2-40B4-BE49-F238E27FC236}">
                  <a16:creationId xmlns:a16="http://schemas.microsoft.com/office/drawing/2014/main" id="{3C4DBF36-BB84-491A-A06F-768D65680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32 Grupo">
            <a:extLst>
              <a:ext uri="{FF2B5EF4-FFF2-40B4-BE49-F238E27FC236}">
                <a16:creationId xmlns:a16="http://schemas.microsoft.com/office/drawing/2014/main" id="{96140053-E624-4B76-ABB9-86B3D35BF46B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-171450"/>
            <a:ext cx="4071939" cy="6362700"/>
            <a:chOff x="221097" y="81756"/>
            <a:chExt cx="4071938" cy="6362700"/>
          </a:xfrm>
        </p:grpSpPr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14D5F8E7-A683-4153-9038-9E7260AD7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5616" name="Line 8">
              <a:extLst>
                <a:ext uri="{FF2B5EF4-FFF2-40B4-BE49-F238E27FC236}">
                  <a16:creationId xmlns:a16="http://schemas.microsoft.com/office/drawing/2014/main" id="{28A475B7-3A69-4DB4-AB6B-3000970C3C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6 Grupo">
            <a:extLst>
              <a:ext uri="{FF2B5EF4-FFF2-40B4-BE49-F238E27FC236}">
                <a16:creationId xmlns:a16="http://schemas.microsoft.com/office/drawing/2014/main" id="{D52AC3B0-4B9D-4577-9660-0F17420F6987}"/>
              </a:ext>
            </a:extLst>
          </p:cNvPr>
          <p:cNvGrpSpPr>
            <a:grpSpLocks/>
          </p:cNvGrpSpPr>
          <p:nvPr/>
        </p:nvGrpSpPr>
        <p:grpSpPr bwMode="auto">
          <a:xfrm>
            <a:off x="2625726" y="4891088"/>
            <a:ext cx="1454151" cy="1320800"/>
            <a:chOff x="1101379" y="5122863"/>
            <a:chExt cx="1454100" cy="1320800"/>
          </a:xfrm>
        </p:grpSpPr>
        <p:pic>
          <p:nvPicPr>
            <p:cNvPr id="25613" name="Picture 63" descr="Mosca">
              <a:extLst>
                <a:ext uri="{FF2B5EF4-FFF2-40B4-BE49-F238E27FC236}">
                  <a16:creationId xmlns:a16="http://schemas.microsoft.com/office/drawing/2014/main" id="{6BF63B15-BB18-49EB-8766-FA7EEBDB0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>
              <a:extLst>
                <a:ext uri="{FF2B5EF4-FFF2-40B4-BE49-F238E27FC236}">
                  <a16:creationId xmlns:a16="http://schemas.microsoft.com/office/drawing/2014/main" id="{44508A39-6F19-441A-81EE-98390B989904}"/>
                </a:ext>
              </a:extLst>
            </p:cNvPr>
            <p:cNvSpPr txBox="1"/>
            <p:nvPr/>
          </p:nvSpPr>
          <p:spPr>
            <a:xfrm>
              <a:off x="1101379" y="5661248"/>
              <a:ext cx="1454100" cy="58477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4492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1430"/>
                  <a:gradFill>
                    <a:gsLst>
                      <a:gs pos="0">
                        <a:srgbClr val="00FFFF">
                          <a:tint val="70000"/>
                          <a:satMod val="245000"/>
                        </a:srgbClr>
                      </a:gs>
                      <a:gs pos="75000">
                        <a:srgbClr val="00FFFF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00FFFF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fin</a:t>
              </a:r>
              <a:endParaRPr kumimoji="0" lang="es-ES" sz="3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endParaRPr>
            </a:p>
          </p:txBody>
        </p:sp>
      </p:grpSp>
      <p:sp>
        <p:nvSpPr>
          <p:cNvPr id="47" name="4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011722-72D9-4CDC-8FBE-F4DC67B630DA}"/>
              </a:ext>
            </a:extLst>
          </p:cNvPr>
          <p:cNvSpPr/>
          <p:nvPr/>
        </p:nvSpPr>
        <p:spPr>
          <a:xfrm>
            <a:off x="9048751" y="5721351"/>
            <a:ext cx="1079500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5 Grupo">
            <a:extLst>
              <a:ext uri="{FF2B5EF4-FFF2-40B4-BE49-F238E27FC236}">
                <a16:creationId xmlns:a16="http://schemas.microsoft.com/office/drawing/2014/main" id="{7B0E8B57-D9A6-4408-BAA1-81DED476F835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4868862"/>
            <a:ext cx="1439863" cy="1320800"/>
            <a:chOff x="3203848" y="5100656"/>
            <a:chExt cx="1439863" cy="1320800"/>
          </a:xfrm>
        </p:grpSpPr>
        <p:pic>
          <p:nvPicPr>
            <p:cNvPr id="25611" name="Picture 63" descr="Mosca">
              <a:extLst>
                <a:ext uri="{FF2B5EF4-FFF2-40B4-BE49-F238E27FC236}">
                  <a16:creationId xmlns:a16="http://schemas.microsoft.com/office/drawing/2014/main" id="{C98F1606-1438-4D25-9DE2-D2FBEC111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40 CuadroTexto">
              <a:extLst>
                <a:ext uri="{FF2B5EF4-FFF2-40B4-BE49-F238E27FC236}">
                  <a16:creationId xmlns:a16="http://schemas.microsoft.com/office/drawing/2014/main" id="{5084CC05-5721-4B2B-B48A-7A5EB62418AC}"/>
                </a:ext>
              </a:extLst>
            </p:cNvPr>
            <p:cNvSpPr txBox="1"/>
            <p:nvPr/>
          </p:nvSpPr>
          <p:spPr>
            <a:xfrm>
              <a:off x="3348309" y="5657291"/>
              <a:ext cx="1295401" cy="58477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4492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00FFFF">
                          <a:tint val="70000"/>
                          <a:satMod val="245000"/>
                        </a:srgbClr>
                      </a:gs>
                      <a:gs pos="75000">
                        <a:srgbClr val="00FFFF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00FFFF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claw</a:t>
              </a:r>
              <a:endParaRPr kumimoji="0" lang="es-ES" sz="3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endParaRPr>
            </a:p>
          </p:txBody>
        </p:sp>
      </p:grpSp>
      <p:sp>
        <p:nvSpPr>
          <p:cNvPr id="42" name="Rounded Rectangle 41"/>
          <p:cNvSpPr/>
          <p:nvPr/>
        </p:nvSpPr>
        <p:spPr bwMode="auto">
          <a:xfrm>
            <a:off x="4744246" y="400471"/>
            <a:ext cx="2574636" cy="185096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70353C6-662B-306B-8203-FEDDCCC3C3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684" y="496219"/>
            <a:ext cx="2289187" cy="17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17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418 -0.27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0861E4-CB83-A968-425E-CC3E48AE3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28"/>
            <a:ext cx="12192000" cy="6080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47" y="1203650"/>
            <a:ext cx="4609322" cy="46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817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2304120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347A57-A11B-670B-DABF-B19CF4E46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401699"/>
            <a:ext cx="7896225" cy="6009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545D5-4F85-AD7A-F243-CD41664F3476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5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E99C3B-9CA0-C7BB-C118-D2DDE63E40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0"/>
            <a:ext cx="3432628" cy="483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2AE0BB-F53A-2F4A-C63C-43395C41A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" y="483793"/>
            <a:ext cx="10401376" cy="59341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7B296-8698-1119-2B65-978F4CEB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58" y="4049486"/>
            <a:ext cx="769257" cy="62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013AEA-5628-1B41-47A6-95A5605FF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44" y="4521201"/>
            <a:ext cx="928913" cy="62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264E63-37D7-3D8A-434A-325E1599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15" y="5004994"/>
            <a:ext cx="761999" cy="62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A941ED8-69FA-1996-4B9A-9175D760C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542023"/>
            <a:ext cx="761999" cy="62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4216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298D0-397C-C043-1045-08449C814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502474"/>
            <a:ext cx="8829675" cy="5848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092A4A-7AE9-BDE4-70E6-646626E797FE}"/>
              </a:ext>
            </a:extLst>
          </p:cNvPr>
          <p:cNvSpPr txBox="1"/>
          <p:nvPr/>
        </p:nvSpPr>
        <p:spPr>
          <a:xfrm>
            <a:off x="3821404" y="3864411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029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7A2E72-1DF3-F980-1641-36C9753EB3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3942" y="-1815726"/>
            <a:ext cx="2054155" cy="1815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31A16-7315-CD6B-340C-BC3ED9CA6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18" y="566057"/>
            <a:ext cx="10218881" cy="5830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EDEE91-0044-C5FD-7594-D4C64FED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58" y="4049486"/>
            <a:ext cx="769257" cy="62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D4258D-662F-DE3B-EFC4-9D4E6FA85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44" y="4521201"/>
            <a:ext cx="928913" cy="62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E9B092-23D8-9FDD-7CAE-A1B30A9A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15" y="5004994"/>
            <a:ext cx="761999" cy="62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309613-0B5A-D726-3464-46E5A500F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542023"/>
            <a:ext cx="761999" cy="62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2F230C-01D3-8059-C01C-C71C05A797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057"/>
            <a:ext cx="2657146" cy="392488"/>
          </a:xfrm>
          <a:prstGeom prst="rect">
            <a:avLst/>
          </a:prstGeom>
        </p:spPr>
      </p:pic>
      <p:pic>
        <p:nvPicPr>
          <p:cNvPr id="15" name="CD1 TRACK 22">
            <a:hlinkClick r:id="" action="ppaction://media"/>
            <a:extLst>
              <a:ext uri="{FF2B5EF4-FFF2-40B4-BE49-F238E27FC236}">
                <a16:creationId xmlns:a16="http://schemas.microsoft.com/office/drawing/2014/main" id="{F5E4B01B-384F-026D-CD96-4FE712907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64314" y="171761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920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AD23F2-3710-6CF7-2AB7-A9E0910E5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980281"/>
            <a:ext cx="3708400" cy="463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14AD4-503A-36C8-5FF3-B6F1785123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4" y="911886"/>
            <a:ext cx="8418286" cy="5489205"/>
          </a:xfrm>
          <a:prstGeom prst="rect">
            <a:avLst/>
          </a:prstGeom>
        </p:spPr>
      </p:pic>
      <p:pic>
        <p:nvPicPr>
          <p:cNvPr id="6" name="CD1 TRACK 23">
            <a:hlinkClick r:id="" action="ppaction://media"/>
            <a:extLst>
              <a:ext uri="{FF2B5EF4-FFF2-40B4-BE49-F238E27FC236}">
                <a16:creationId xmlns:a16="http://schemas.microsoft.com/office/drawing/2014/main" id="{2191C79B-42BF-F9E6-AA8E-09B68A1B9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25875" y="0"/>
            <a:ext cx="472502" cy="4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107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AD23F2-3710-6CF7-2AB7-A9E0910E5F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61" y="980281"/>
            <a:ext cx="3352106" cy="463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14AD4-503A-36C8-5FF3-B6F178512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4" y="911886"/>
            <a:ext cx="8418286" cy="5489205"/>
          </a:xfrm>
          <a:prstGeom prst="rect">
            <a:avLst/>
          </a:prstGeom>
        </p:spPr>
      </p:pic>
      <p:pic>
        <p:nvPicPr>
          <p:cNvPr id="2" name="CD1 TRACK 24">
            <a:hlinkClick r:id="" action="ppaction://media"/>
            <a:extLst>
              <a:ext uri="{FF2B5EF4-FFF2-40B4-BE49-F238E27FC236}">
                <a16:creationId xmlns:a16="http://schemas.microsoft.com/office/drawing/2014/main" id="{4D54F6DF-DDC7-538C-BF92-C77092739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44057" y="223935"/>
            <a:ext cx="511110" cy="511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F844B3-F477-71DE-6993-3876899B4D28}"/>
              </a:ext>
            </a:extLst>
          </p:cNvPr>
          <p:cNvSpPr txBox="1"/>
          <p:nvPr/>
        </p:nvSpPr>
        <p:spPr>
          <a:xfrm>
            <a:off x="9474160" y="1543292"/>
            <a:ext cx="91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22F22-728A-A3C8-CD9A-321FFB540D68}"/>
              </a:ext>
            </a:extLst>
          </p:cNvPr>
          <p:cNvSpPr txBox="1"/>
          <p:nvPr/>
        </p:nvSpPr>
        <p:spPr>
          <a:xfrm>
            <a:off x="8661360" y="3625686"/>
            <a:ext cx="91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fin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7C4DCC-5A35-A90B-2DF8-B18E71760E32}"/>
              </a:ext>
            </a:extLst>
          </p:cNvPr>
          <p:cNvSpPr txBox="1"/>
          <p:nvPr/>
        </p:nvSpPr>
        <p:spPr>
          <a:xfrm>
            <a:off x="7267988" y="5215000"/>
            <a:ext cx="1048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claw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CD1 TRACK 24">
            <a:hlinkClick r:id="" action="ppaction://media"/>
            <a:extLst>
              <a:ext uri="{FF2B5EF4-FFF2-40B4-BE49-F238E27FC236}">
                <a16:creationId xmlns:a16="http://schemas.microsoft.com/office/drawing/2014/main" id="{4D54F6DF-DDC7-538C-BF92-C770927390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927" end="26382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73531" y="1689407"/>
            <a:ext cx="511110" cy="511110"/>
          </a:xfrm>
          <a:prstGeom prst="rect">
            <a:avLst/>
          </a:prstGeom>
        </p:spPr>
      </p:pic>
      <p:pic>
        <p:nvPicPr>
          <p:cNvPr id="10" name="CD1 TRACK 24">
            <a:hlinkClick r:id="" action="ppaction://media"/>
            <a:extLst>
              <a:ext uri="{FF2B5EF4-FFF2-40B4-BE49-F238E27FC236}">
                <a16:creationId xmlns:a16="http://schemas.microsoft.com/office/drawing/2014/main" id="{4D54F6DF-DDC7-538C-BF92-C770927390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047" end="14693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18068" y="3549309"/>
            <a:ext cx="511110" cy="511110"/>
          </a:xfrm>
          <a:prstGeom prst="rect">
            <a:avLst/>
          </a:prstGeom>
        </p:spPr>
      </p:pic>
      <p:pic>
        <p:nvPicPr>
          <p:cNvPr id="11" name="CD1 TRACK 24">
            <a:hlinkClick r:id="" action="ppaction://media"/>
            <a:extLst>
              <a:ext uri="{FF2B5EF4-FFF2-40B4-BE49-F238E27FC236}">
                <a16:creationId xmlns:a16="http://schemas.microsoft.com/office/drawing/2014/main" id="{4D54F6DF-DDC7-538C-BF92-C770927390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1526" end="1210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73531" y="5227110"/>
            <a:ext cx="511110" cy="51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795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9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5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96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564480D8-4E0A-83E2-8F4E-F8EAA39C3681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3E747E29-AB39-4250-195A-8FA76CA8C245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88DA9A91-860C-3817-37E5-9159A6C2D2A1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C6983E8-D988-96F4-8F5C-C44C81D74459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9C2AB7C9-9787-ACCA-6C7F-D8A938D808F5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53E4998E-060E-E8C2-A53A-9ADC072D52E4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698" y="497631"/>
            <a:ext cx="4128115" cy="58298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7003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</a:t>
            </a:r>
            <a:r>
              <a:rPr lang="en-US" b="1">
                <a:solidFill>
                  <a:schemeClr val="bg1"/>
                </a:solidFill>
              </a:rPr>
              <a:t>, page 9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1D8D38-0DC7-582B-1D12-A2B579A34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80" y="541164"/>
            <a:ext cx="3695727" cy="514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151266-A46F-F811-728D-65F4089E0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316"/>
            <a:ext cx="12170121" cy="2735970"/>
          </a:xfrm>
          <a:prstGeom prst="rect">
            <a:avLst/>
          </a:prstGeom>
        </p:spPr>
      </p:pic>
      <p:pic>
        <p:nvPicPr>
          <p:cNvPr id="12" name="CD1 TRACK 05">
            <a:hlinkClick r:id="" action="ppaction://media"/>
            <a:extLst>
              <a:ext uri="{FF2B5EF4-FFF2-40B4-BE49-F238E27FC236}">
                <a16:creationId xmlns:a16="http://schemas.microsoft.com/office/drawing/2014/main" id="{EBF93669-512B-2451-0EDF-0812FC8DB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4857" y="500179"/>
            <a:ext cx="304800" cy="30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CFCFDC-E984-2734-8868-32352E5CF29E}"/>
              </a:ext>
            </a:extLst>
          </p:cNvPr>
          <p:cNvSpPr txBox="1"/>
          <p:nvPr/>
        </p:nvSpPr>
        <p:spPr>
          <a:xfrm>
            <a:off x="10657075" y="3938149"/>
            <a:ext cx="91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16B21D-34D5-38DC-1C23-2F910F60EBF6}"/>
              </a:ext>
            </a:extLst>
          </p:cNvPr>
          <p:cNvSpPr txBox="1"/>
          <p:nvPr/>
        </p:nvSpPr>
        <p:spPr>
          <a:xfrm>
            <a:off x="4517532" y="3986822"/>
            <a:ext cx="91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132214-AE59-FB39-5DA9-FC62F2DEC3E8}"/>
              </a:ext>
            </a:extLst>
          </p:cNvPr>
          <p:cNvSpPr txBox="1"/>
          <p:nvPr/>
        </p:nvSpPr>
        <p:spPr>
          <a:xfrm>
            <a:off x="2507303" y="3986822"/>
            <a:ext cx="91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140C03-B6FC-B037-080B-EAB4AB17786E}"/>
              </a:ext>
            </a:extLst>
          </p:cNvPr>
          <p:cNvSpPr txBox="1"/>
          <p:nvPr/>
        </p:nvSpPr>
        <p:spPr>
          <a:xfrm>
            <a:off x="6609385" y="3938149"/>
            <a:ext cx="91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9C5B92-6A90-2BEF-A46A-B9FBF9563C68}"/>
              </a:ext>
            </a:extLst>
          </p:cNvPr>
          <p:cNvSpPr txBox="1"/>
          <p:nvPr/>
        </p:nvSpPr>
        <p:spPr>
          <a:xfrm>
            <a:off x="8633230" y="3945406"/>
            <a:ext cx="91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4114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7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590652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214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wing, feather, tail, fin, fur, claw.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5290" y="2083879"/>
            <a:ext cx="711855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Birds have feathers, two wings, and two legs.</a:t>
            </a:r>
          </a:p>
        </p:txBody>
      </p:sp>
    </p:spTree>
    <p:extLst>
      <p:ext uri="{BB962C8B-B14F-4D97-AF65-F5344CB8AC3E}">
        <p14:creationId xmlns:p14="http://schemas.microsoft.com/office/powerpoint/2010/main" val="42713594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9)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7)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576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354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wing, feather, tail, fin, fur, claw.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Birds have feathers, two wings, and two legs.</a:t>
            </a:r>
          </a:p>
        </p:txBody>
      </p:sp>
    </p:spTree>
    <p:extLst>
      <p:ext uri="{BB962C8B-B14F-4D97-AF65-F5344CB8AC3E}">
        <p14:creationId xmlns:p14="http://schemas.microsoft.com/office/powerpoint/2010/main" val="9558831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284868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CFE126-21A3-38EA-157D-D5579874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28"/>
            <a:ext cx="12192000" cy="6080235"/>
          </a:xfrm>
          <a:prstGeom prst="rect">
            <a:avLst/>
          </a:prstGeom>
        </p:spPr>
      </p:pic>
      <p:grpSp>
        <p:nvGrpSpPr>
          <p:cNvPr id="15362" name="Group 32">
            <a:extLst>
              <a:ext uri="{FF2B5EF4-FFF2-40B4-BE49-F238E27FC236}">
                <a16:creationId xmlns:a16="http://schemas.microsoft.com/office/drawing/2014/main" id="{41B5B47B-6F59-4282-9692-9CD71AC8E16C}"/>
              </a:ext>
            </a:extLst>
          </p:cNvPr>
          <p:cNvGrpSpPr>
            <a:grpSpLocks/>
          </p:cNvGrpSpPr>
          <p:nvPr/>
        </p:nvGrpSpPr>
        <p:grpSpPr bwMode="auto">
          <a:xfrm rot="16145435" flipH="1">
            <a:off x="608416" y="-235167"/>
            <a:ext cx="6228995" cy="7347890"/>
            <a:chOff x="-975" y="1753"/>
            <a:chExt cx="689" cy="696"/>
          </a:xfrm>
        </p:grpSpPr>
        <p:sp>
          <p:nvSpPr>
            <p:cNvPr id="15367" name="Line 33">
              <a:extLst>
                <a:ext uri="{FF2B5EF4-FFF2-40B4-BE49-F238E27FC236}">
                  <a16:creationId xmlns:a16="http://schemas.microsoft.com/office/drawing/2014/main" id="{E9B22F3A-B80E-4DE8-9579-31BD2C38E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89" cy="1"/>
            </a:xfrm>
            <a:prstGeom prst="line">
              <a:avLst/>
            </a:prstGeom>
            <a:noFill/>
            <a:ln w="158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68" name="Line 34">
              <a:extLst>
                <a:ext uri="{FF2B5EF4-FFF2-40B4-BE49-F238E27FC236}">
                  <a16:creationId xmlns:a16="http://schemas.microsoft.com/office/drawing/2014/main" id="{50EAD829-1368-4C3F-9F88-297B46BC90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68" cy="175"/>
            </a:xfrm>
            <a:prstGeom prst="line">
              <a:avLst/>
            </a:prstGeom>
            <a:noFill/>
            <a:ln w="158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69" name="Line 35">
              <a:extLst>
                <a:ext uri="{FF2B5EF4-FFF2-40B4-BE49-F238E27FC236}">
                  <a16:creationId xmlns:a16="http://schemas.microsoft.com/office/drawing/2014/main" id="{EE14C761-3A33-4223-8F6E-6BED04C6C9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03" cy="338"/>
            </a:xfrm>
            <a:prstGeom prst="line">
              <a:avLst/>
            </a:prstGeom>
            <a:noFill/>
            <a:ln w="158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70" name="Line 36">
              <a:extLst>
                <a:ext uri="{FF2B5EF4-FFF2-40B4-BE49-F238E27FC236}">
                  <a16:creationId xmlns:a16="http://schemas.microsoft.com/office/drawing/2014/main" id="{C6115C4A-4AAC-4FCA-A965-05EC1D1CAF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501" cy="479"/>
            </a:xfrm>
            <a:prstGeom prst="line">
              <a:avLst/>
            </a:prstGeom>
            <a:noFill/>
            <a:ln w="158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71" name="Line 37">
              <a:extLst>
                <a:ext uri="{FF2B5EF4-FFF2-40B4-BE49-F238E27FC236}">
                  <a16:creationId xmlns:a16="http://schemas.microsoft.com/office/drawing/2014/main" id="{F17B20BE-E361-4B38-8BEE-D3F9A7348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366" cy="590"/>
            </a:xfrm>
            <a:prstGeom prst="line">
              <a:avLst/>
            </a:prstGeom>
            <a:noFill/>
            <a:ln w="158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72" name="Line 38">
              <a:extLst>
                <a:ext uri="{FF2B5EF4-FFF2-40B4-BE49-F238E27FC236}">
                  <a16:creationId xmlns:a16="http://schemas.microsoft.com/office/drawing/2014/main" id="{05F5D892-A9E9-45B6-9E00-722D9EDA81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209" cy="664"/>
            </a:xfrm>
            <a:prstGeom prst="line">
              <a:avLst/>
            </a:prstGeom>
            <a:noFill/>
            <a:ln w="158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73" name="Line 39">
              <a:extLst>
                <a:ext uri="{FF2B5EF4-FFF2-40B4-BE49-F238E27FC236}">
                  <a16:creationId xmlns:a16="http://schemas.microsoft.com/office/drawing/2014/main" id="{A9FADD6C-1C88-468B-A109-AF5A876FB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38" cy="696"/>
            </a:xfrm>
            <a:prstGeom prst="line">
              <a:avLst/>
            </a:prstGeom>
            <a:noFill/>
            <a:ln w="158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74" name="Freeform 40">
              <a:extLst>
                <a:ext uri="{FF2B5EF4-FFF2-40B4-BE49-F238E27FC236}">
                  <a16:creationId xmlns:a16="http://schemas.microsoft.com/office/drawing/2014/main" id="{9D4B6BEF-5DD0-4A14-9AB9-335C7AF82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9" y="1753"/>
              <a:ext cx="629" cy="657"/>
            </a:xfrm>
            <a:custGeom>
              <a:avLst/>
              <a:gdLst>
                <a:gd name="T0" fmla="*/ 620 w 629"/>
                <a:gd name="T1" fmla="*/ 4 h 657"/>
                <a:gd name="T2" fmla="*/ 603 w 629"/>
                <a:gd name="T3" fmla="*/ 18 h 657"/>
                <a:gd name="T4" fmla="*/ 585 w 629"/>
                <a:gd name="T5" fmla="*/ 50 h 657"/>
                <a:gd name="T6" fmla="*/ 578 w 629"/>
                <a:gd name="T7" fmla="*/ 76 h 657"/>
                <a:gd name="T8" fmla="*/ 575 w 629"/>
                <a:gd name="T9" fmla="*/ 103 h 657"/>
                <a:gd name="T10" fmla="*/ 579 w 629"/>
                <a:gd name="T11" fmla="*/ 128 h 657"/>
                <a:gd name="T12" fmla="*/ 588 w 629"/>
                <a:gd name="T13" fmla="*/ 151 h 657"/>
                <a:gd name="T14" fmla="*/ 605 w 629"/>
                <a:gd name="T15" fmla="*/ 168 h 657"/>
                <a:gd name="T16" fmla="*/ 581 w 629"/>
                <a:gd name="T17" fmla="*/ 174 h 657"/>
                <a:gd name="T18" fmla="*/ 561 w 629"/>
                <a:gd name="T19" fmla="*/ 188 h 657"/>
                <a:gd name="T20" fmla="*/ 545 w 629"/>
                <a:gd name="T21" fmla="*/ 209 h 657"/>
                <a:gd name="T22" fmla="*/ 533 w 629"/>
                <a:gd name="T23" fmla="*/ 233 h 657"/>
                <a:gd name="T24" fmla="*/ 527 w 629"/>
                <a:gd name="T25" fmla="*/ 259 h 657"/>
                <a:gd name="T26" fmla="*/ 525 w 629"/>
                <a:gd name="T27" fmla="*/ 284 h 657"/>
                <a:gd name="T28" fmla="*/ 529 w 629"/>
                <a:gd name="T29" fmla="*/ 305 h 657"/>
                <a:gd name="T30" fmla="*/ 539 w 629"/>
                <a:gd name="T31" fmla="*/ 322 h 657"/>
                <a:gd name="T32" fmla="*/ 519 w 629"/>
                <a:gd name="T33" fmla="*/ 324 h 657"/>
                <a:gd name="T34" fmla="*/ 500 w 629"/>
                <a:gd name="T35" fmla="*/ 334 h 657"/>
                <a:gd name="T36" fmla="*/ 480 w 629"/>
                <a:gd name="T37" fmla="*/ 350 h 657"/>
                <a:gd name="T38" fmla="*/ 449 w 629"/>
                <a:gd name="T39" fmla="*/ 395 h 657"/>
                <a:gd name="T40" fmla="*/ 439 w 629"/>
                <a:gd name="T41" fmla="*/ 418 h 657"/>
                <a:gd name="T42" fmla="*/ 437 w 629"/>
                <a:gd name="T43" fmla="*/ 440 h 657"/>
                <a:gd name="T44" fmla="*/ 441 w 629"/>
                <a:gd name="T45" fmla="*/ 458 h 657"/>
                <a:gd name="T46" fmla="*/ 423 w 629"/>
                <a:gd name="T47" fmla="*/ 455 h 657"/>
                <a:gd name="T48" fmla="*/ 400 w 629"/>
                <a:gd name="T49" fmla="*/ 460 h 657"/>
                <a:gd name="T50" fmla="*/ 378 w 629"/>
                <a:gd name="T51" fmla="*/ 472 h 657"/>
                <a:gd name="T52" fmla="*/ 337 w 629"/>
                <a:gd name="T53" fmla="*/ 508 h 657"/>
                <a:gd name="T54" fmla="*/ 323 w 629"/>
                <a:gd name="T55" fmla="*/ 529 h 657"/>
                <a:gd name="T56" fmla="*/ 316 w 629"/>
                <a:gd name="T57" fmla="*/ 549 h 657"/>
                <a:gd name="T58" fmla="*/ 318 w 629"/>
                <a:gd name="T59" fmla="*/ 569 h 657"/>
                <a:gd name="T60" fmla="*/ 300 w 629"/>
                <a:gd name="T61" fmla="*/ 558 h 657"/>
                <a:gd name="T62" fmla="*/ 278 w 629"/>
                <a:gd name="T63" fmla="*/ 555 h 657"/>
                <a:gd name="T64" fmla="*/ 252 w 629"/>
                <a:gd name="T65" fmla="*/ 558 h 657"/>
                <a:gd name="T66" fmla="*/ 227 w 629"/>
                <a:gd name="T67" fmla="*/ 567 h 657"/>
                <a:gd name="T68" fmla="*/ 192 w 629"/>
                <a:gd name="T69" fmla="*/ 588 h 657"/>
                <a:gd name="T70" fmla="*/ 175 w 629"/>
                <a:gd name="T71" fmla="*/ 604 h 657"/>
                <a:gd name="T72" fmla="*/ 165 w 629"/>
                <a:gd name="T73" fmla="*/ 623 h 657"/>
                <a:gd name="T74" fmla="*/ 156 w 629"/>
                <a:gd name="T75" fmla="*/ 623 h 657"/>
                <a:gd name="T76" fmla="*/ 138 w 629"/>
                <a:gd name="T77" fmla="*/ 610 h 657"/>
                <a:gd name="T78" fmla="*/ 114 w 629"/>
                <a:gd name="T79" fmla="*/ 602 h 657"/>
                <a:gd name="T80" fmla="*/ 87 w 629"/>
                <a:gd name="T81" fmla="*/ 601 h 657"/>
                <a:gd name="T82" fmla="*/ 60 w 629"/>
                <a:gd name="T83" fmla="*/ 604 h 657"/>
                <a:gd name="T84" fmla="*/ 35 w 629"/>
                <a:gd name="T85" fmla="*/ 613 h 657"/>
                <a:gd name="T86" fmla="*/ 15 w 629"/>
                <a:gd name="T87" fmla="*/ 627 h 657"/>
                <a:gd name="T88" fmla="*/ 3 w 629"/>
                <a:gd name="T89" fmla="*/ 646 h 6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29" h="657">
                  <a:moveTo>
                    <a:pt x="629" y="0"/>
                  </a:moveTo>
                  <a:lnTo>
                    <a:pt x="620" y="4"/>
                  </a:lnTo>
                  <a:lnTo>
                    <a:pt x="611" y="10"/>
                  </a:lnTo>
                  <a:lnTo>
                    <a:pt x="603" y="18"/>
                  </a:lnTo>
                  <a:lnTo>
                    <a:pt x="596" y="27"/>
                  </a:lnTo>
                  <a:lnTo>
                    <a:pt x="585" y="50"/>
                  </a:lnTo>
                  <a:lnTo>
                    <a:pt x="581" y="62"/>
                  </a:lnTo>
                  <a:lnTo>
                    <a:pt x="578" y="76"/>
                  </a:lnTo>
                  <a:lnTo>
                    <a:pt x="576" y="90"/>
                  </a:lnTo>
                  <a:lnTo>
                    <a:pt x="575" y="103"/>
                  </a:lnTo>
                  <a:lnTo>
                    <a:pt x="576" y="116"/>
                  </a:lnTo>
                  <a:lnTo>
                    <a:pt x="579" y="128"/>
                  </a:lnTo>
                  <a:lnTo>
                    <a:pt x="583" y="140"/>
                  </a:lnTo>
                  <a:lnTo>
                    <a:pt x="588" y="151"/>
                  </a:lnTo>
                  <a:lnTo>
                    <a:pt x="596" y="160"/>
                  </a:lnTo>
                  <a:lnTo>
                    <a:pt x="605" y="168"/>
                  </a:lnTo>
                  <a:lnTo>
                    <a:pt x="593" y="170"/>
                  </a:lnTo>
                  <a:lnTo>
                    <a:pt x="581" y="174"/>
                  </a:lnTo>
                  <a:lnTo>
                    <a:pt x="571" y="180"/>
                  </a:lnTo>
                  <a:lnTo>
                    <a:pt x="561" y="188"/>
                  </a:lnTo>
                  <a:lnTo>
                    <a:pt x="553" y="198"/>
                  </a:lnTo>
                  <a:lnTo>
                    <a:pt x="545" y="209"/>
                  </a:lnTo>
                  <a:lnTo>
                    <a:pt x="539" y="220"/>
                  </a:lnTo>
                  <a:lnTo>
                    <a:pt x="533" y="233"/>
                  </a:lnTo>
                  <a:lnTo>
                    <a:pt x="530" y="246"/>
                  </a:lnTo>
                  <a:lnTo>
                    <a:pt x="527" y="259"/>
                  </a:lnTo>
                  <a:lnTo>
                    <a:pt x="526" y="272"/>
                  </a:lnTo>
                  <a:lnTo>
                    <a:pt x="525" y="284"/>
                  </a:lnTo>
                  <a:lnTo>
                    <a:pt x="526" y="296"/>
                  </a:lnTo>
                  <a:lnTo>
                    <a:pt x="529" y="305"/>
                  </a:lnTo>
                  <a:lnTo>
                    <a:pt x="532" y="314"/>
                  </a:lnTo>
                  <a:lnTo>
                    <a:pt x="539" y="322"/>
                  </a:lnTo>
                  <a:lnTo>
                    <a:pt x="529" y="322"/>
                  </a:lnTo>
                  <a:lnTo>
                    <a:pt x="519" y="324"/>
                  </a:lnTo>
                  <a:lnTo>
                    <a:pt x="509" y="327"/>
                  </a:lnTo>
                  <a:lnTo>
                    <a:pt x="500" y="334"/>
                  </a:lnTo>
                  <a:lnTo>
                    <a:pt x="490" y="342"/>
                  </a:lnTo>
                  <a:lnTo>
                    <a:pt x="480" y="350"/>
                  </a:lnTo>
                  <a:lnTo>
                    <a:pt x="463" y="371"/>
                  </a:lnTo>
                  <a:lnTo>
                    <a:pt x="449" y="395"/>
                  </a:lnTo>
                  <a:lnTo>
                    <a:pt x="444" y="407"/>
                  </a:lnTo>
                  <a:lnTo>
                    <a:pt x="439" y="418"/>
                  </a:lnTo>
                  <a:lnTo>
                    <a:pt x="437" y="429"/>
                  </a:lnTo>
                  <a:lnTo>
                    <a:pt x="437" y="440"/>
                  </a:lnTo>
                  <a:lnTo>
                    <a:pt x="438" y="450"/>
                  </a:lnTo>
                  <a:lnTo>
                    <a:pt x="441" y="458"/>
                  </a:lnTo>
                  <a:lnTo>
                    <a:pt x="433" y="455"/>
                  </a:lnTo>
                  <a:lnTo>
                    <a:pt x="423" y="455"/>
                  </a:lnTo>
                  <a:lnTo>
                    <a:pt x="412" y="456"/>
                  </a:lnTo>
                  <a:lnTo>
                    <a:pt x="400" y="460"/>
                  </a:lnTo>
                  <a:lnTo>
                    <a:pt x="390" y="465"/>
                  </a:lnTo>
                  <a:lnTo>
                    <a:pt x="378" y="472"/>
                  </a:lnTo>
                  <a:lnTo>
                    <a:pt x="356" y="488"/>
                  </a:lnTo>
                  <a:lnTo>
                    <a:pt x="337" y="508"/>
                  </a:lnTo>
                  <a:lnTo>
                    <a:pt x="329" y="518"/>
                  </a:lnTo>
                  <a:lnTo>
                    <a:pt x="323" y="529"/>
                  </a:lnTo>
                  <a:lnTo>
                    <a:pt x="318" y="540"/>
                  </a:lnTo>
                  <a:lnTo>
                    <a:pt x="316" y="549"/>
                  </a:lnTo>
                  <a:lnTo>
                    <a:pt x="315" y="560"/>
                  </a:lnTo>
                  <a:lnTo>
                    <a:pt x="318" y="569"/>
                  </a:lnTo>
                  <a:lnTo>
                    <a:pt x="310" y="563"/>
                  </a:lnTo>
                  <a:lnTo>
                    <a:pt x="300" y="558"/>
                  </a:lnTo>
                  <a:lnTo>
                    <a:pt x="289" y="556"/>
                  </a:lnTo>
                  <a:lnTo>
                    <a:pt x="278" y="555"/>
                  </a:lnTo>
                  <a:lnTo>
                    <a:pt x="265" y="556"/>
                  </a:lnTo>
                  <a:lnTo>
                    <a:pt x="252" y="558"/>
                  </a:lnTo>
                  <a:lnTo>
                    <a:pt x="239" y="562"/>
                  </a:lnTo>
                  <a:lnTo>
                    <a:pt x="227" y="567"/>
                  </a:lnTo>
                  <a:lnTo>
                    <a:pt x="203" y="580"/>
                  </a:lnTo>
                  <a:lnTo>
                    <a:pt x="192" y="588"/>
                  </a:lnTo>
                  <a:lnTo>
                    <a:pt x="182" y="595"/>
                  </a:lnTo>
                  <a:lnTo>
                    <a:pt x="175" y="604"/>
                  </a:lnTo>
                  <a:lnTo>
                    <a:pt x="168" y="614"/>
                  </a:lnTo>
                  <a:lnTo>
                    <a:pt x="165" y="623"/>
                  </a:lnTo>
                  <a:lnTo>
                    <a:pt x="163" y="632"/>
                  </a:lnTo>
                  <a:lnTo>
                    <a:pt x="156" y="623"/>
                  </a:lnTo>
                  <a:lnTo>
                    <a:pt x="149" y="616"/>
                  </a:lnTo>
                  <a:lnTo>
                    <a:pt x="138" y="610"/>
                  </a:lnTo>
                  <a:lnTo>
                    <a:pt x="126" y="605"/>
                  </a:lnTo>
                  <a:lnTo>
                    <a:pt x="114" y="602"/>
                  </a:lnTo>
                  <a:lnTo>
                    <a:pt x="101" y="601"/>
                  </a:lnTo>
                  <a:lnTo>
                    <a:pt x="87" y="601"/>
                  </a:lnTo>
                  <a:lnTo>
                    <a:pt x="73" y="602"/>
                  </a:lnTo>
                  <a:lnTo>
                    <a:pt x="60" y="604"/>
                  </a:lnTo>
                  <a:lnTo>
                    <a:pt x="47" y="607"/>
                  </a:lnTo>
                  <a:lnTo>
                    <a:pt x="35" y="613"/>
                  </a:lnTo>
                  <a:lnTo>
                    <a:pt x="25" y="620"/>
                  </a:lnTo>
                  <a:lnTo>
                    <a:pt x="15" y="627"/>
                  </a:lnTo>
                  <a:lnTo>
                    <a:pt x="7" y="635"/>
                  </a:lnTo>
                  <a:lnTo>
                    <a:pt x="3" y="646"/>
                  </a:lnTo>
                  <a:lnTo>
                    <a:pt x="0" y="657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75" name="Freeform 41">
              <a:extLst>
                <a:ext uri="{FF2B5EF4-FFF2-40B4-BE49-F238E27FC236}">
                  <a16:creationId xmlns:a16="http://schemas.microsoft.com/office/drawing/2014/main" id="{1C043A1F-1E86-4474-8527-2CB8BF75D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6" y="1753"/>
              <a:ext cx="504" cy="525"/>
            </a:xfrm>
            <a:custGeom>
              <a:avLst/>
              <a:gdLst>
                <a:gd name="T0" fmla="*/ 496 w 504"/>
                <a:gd name="T1" fmla="*/ 3 h 525"/>
                <a:gd name="T2" fmla="*/ 483 w 504"/>
                <a:gd name="T3" fmla="*/ 14 h 525"/>
                <a:gd name="T4" fmla="*/ 468 w 504"/>
                <a:gd name="T5" fmla="*/ 41 h 525"/>
                <a:gd name="T6" fmla="*/ 460 w 504"/>
                <a:gd name="T7" fmla="*/ 82 h 525"/>
                <a:gd name="T8" fmla="*/ 464 w 504"/>
                <a:gd name="T9" fmla="*/ 103 h 525"/>
                <a:gd name="T10" fmla="*/ 471 w 504"/>
                <a:gd name="T11" fmla="*/ 120 h 525"/>
                <a:gd name="T12" fmla="*/ 484 w 504"/>
                <a:gd name="T13" fmla="*/ 135 h 525"/>
                <a:gd name="T14" fmla="*/ 466 w 504"/>
                <a:gd name="T15" fmla="*/ 139 h 525"/>
                <a:gd name="T16" fmla="*/ 450 w 504"/>
                <a:gd name="T17" fmla="*/ 151 h 525"/>
                <a:gd name="T18" fmla="*/ 427 w 504"/>
                <a:gd name="T19" fmla="*/ 186 h 525"/>
                <a:gd name="T20" fmla="*/ 419 w 504"/>
                <a:gd name="T21" fmla="*/ 228 h 525"/>
                <a:gd name="T22" fmla="*/ 423 w 504"/>
                <a:gd name="T23" fmla="*/ 245 h 525"/>
                <a:gd name="T24" fmla="*/ 431 w 504"/>
                <a:gd name="T25" fmla="*/ 257 h 525"/>
                <a:gd name="T26" fmla="*/ 416 w 504"/>
                <a:gd name="T27" fmla="*/ 259 h 525"/>
                <a:gd name="T28" fmla="*/ 400 w 504"/>
                <a:gd name="T29" fmla="*/ 267 h 525"/>
                <a:gd name="T30" fmla="*/ 384 w 504"/>
                <a:gd name="T31" fmla="*/ 280 h 525"/>
                <a:gd name="T32" fmla="*/ 359 w 504"/>
                <a:gd name="T33" fmla="*/ 316 h 525"/>
                <a:gd name="T34" fmla="*/ 351 w 504"/>
                <a:gd name="T35" fmla="*/ 335 h 525"/>
                <a:gd name="T36" fmla="*/ 349 w 504"/>
                <a:gd name="T37" fmla="*/ 352 h 525"/>
                <a:gd name="T38" fmla="*/ 353 w 504"/>
                <a:gd name="T39" fmla="*/ 367 h 525"/>
                <a:gd name="T40" fmla="*/ 338 w 504"/>
                <a:gd name="T41" fmla="*/ 365 h 525"/>
                <a:gd name="T42" fmla="*/ 321 w 504"/>
                <a:gd name="T43" fmla="*/ 368 h 525"/>
                <a:gd name="T44" fmla="*/ 303 w 504"/>
                <a:gd name="T45" fmla="*/ 378 h 525"/>
                <a:gd name="T46" fmla="*/ 269 w 504"/>
                <a:gd name="T47" fmla="*/ 406 h 525"/>
                <a:gd name="T48" fmla="*/ 258 w 504"/>
                <a:gd name="T49" fmla="*/ 423 h 525"/>
                <a:gd name="T50" fmla="*/ 253 w 504"/>
                <a:gd name="T51" fmla="*/ 440 h 525"/>
                <a:gd name="T52" fmla="*/ 254 w 504"/>
                <a:gd name="T53" fmla="*/ 455 h 525"/>
                <a:gd name="T54" fmla="*/ 240 w 504"/>
                <a:gd name="T55" fmla="*/ 447 h 525"/>
                <a:gd name="T56" fmla="*/ 223 w 504"/>
                <a:gd name="T57" fmla="*/ 443 h 525"/>
                <a:gd name="T58" fmla="*/ 202 w 504"/>
                <a:gd name="T59" fmla="*/ 447 h 525"/>
                <a:gd name="T60" fmla="*/ 162 w 504"/>
                <a:gd name="T61" fmla="*/ 464 h 525"/>
                <a:gd name="T62" fmla="*/ 140 w 504"/>
                <a:gd name="T63" fmla="*/ 484 h 525"/>
                <a:gd name="T64" fmla="*/ 132 w 504"/>
                <a:gd name="T65" fmla="*/ 498 h 525"/>
                <a:gd name="T66" fmla="*/ 126 w 504"/>
                <a:gd name="T67" fmla="*/ 498 h 525"/>
                <a:gd name="T68" fmla="*/ 110 w 504"/>
                <a:gd name="T69" fmla="*/ 488 h 525"/>
                <a:gd name="T70" fmla="*/ 91 w 504"/>
                <a:gd name="T71" fmla="*/ 482 h 525"/>
                <a:gd name="T72" fmla="*/ 69 w 504"/>
                <a:gd name="T73" fmla="*/ 481 h 525"/>
                <a:gd name="T74" fmla="*/ 37 w 504"/>
                <a:gd name="T75" fmla="*/ 486 h 525"/>
                <a:gd name="T76" fmla="*/ 12 w 504"/>
                <a:gd name="T77" fmla="*/ 501 h 525"/>
                <a:gd name="T78" fmla="*/ 1 w 504"/>
                <a:gd name="T79" fmla="*/ 517 h 5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04" h="525">
                  <a:moveTo>
                    <a:pt x="504" y="0"/>
                  </a:moveTo>
                  <a:lnTo>
                    <a:pt x="496" y="3"/>
                  </a:lnTo>
                  <a:lnTo>
                    <a:pt x="489" y="8"/>
                  </a:lnTo>
                  <a:lnTo>
                    <a:pt x="483" y="14"/>
                  </a:lnTo>
                  <a:lnTo>
                    <a:pt x="478" y="22"/>
                  </a:lnTo>
                  <a:lnTo>
                    <a:pt x="468" y="41"/>
                  </a:lnTo>
                  <a:lnTo>
                    <a:pt x="462" y="61"/>
                  </a:lnTo>
                  <a:lnTo>
                    <a:pt x="460" y="82"/>
                  </a:lnTo>
                  <a:lnTo>
                    <a:pt x="461" y="93"/>
                  </a:lnTo>
                  <a:lnTo>
                    <a:pt x="464" y="103"/>
                  </a:lnTo>
                  <a:lnTo>
                    <a:pt x="467" y="113"/>
                  </a:lnTo>
                  <a:lnTo>
                    <a:pt x="471" y="120"/>
                  </a:lnTo>
                  <a:lnTo>
                    <a:pt x="477" y="128"/>
                  </a:lnTo>
                  <a:lnTo>
                    <a:pt x="484" y="135"/>
                  </a:lnTo>
                  <a:lnTo>
                    <a:pt x="474" y="136"/>
                  </a:lnTo>
                  <a:lnTo>
                    <a:pt x="466" y="139"/>
                  </a:lnTo>
                  <a:lnTo>
                    <a:pt x="457" y="145"/>
                  </a:lnTo>
                  <a:lnTo>
                    <a:pt x="450" y="151"/>
                  </a:lnTo>
                  <a:lnTo>
                    <a:pt x="437" y="168"/>
                  </a:lnTo>
                  <a:lnTo>
                    <a:pt x="427" y="186"/>
                  </a:lnTo>
                  <a:lnTo>
                    <a:pt x="421" y="207"/>
                  </a:lnTo>
                  <a:lnTo>
                    <a:pt x="419" y="228"/>
                  </a:lnTo>
                  <a:lnTo>
                    <a:pt x="420" y="236"/>
                  </a:lnTo>
                  <a:lnTo>
                    <a:pt x="423" y="245"/>
                  </a:lnTo>
                  <a:lnTo>
                    <a:pt x="426" y="252"/>
                  </a:lnTo>
                  <a:lnTo>
                    <a:pt x="431" y="257"/>
                  </a:lnTo>
                  <a:lnTo>
                    <a:pt x="424" y="257"/>
                  </a:lnTo>
                  <a:lnTo>
                    <a:pt x="416" y="259"/>
                  </a:lnTo>
                  <a:lnTo>
                    <a:pt x="407" y="263"/>
                  </a:lnTo>
                  <a:lnTo>
                    <a:pt x="400" y="267"/>
                  </a:lnTo>
                  <a:lnTo>
                    <a:pt x="392" y="274"/>
                  </a:lnTo>
                  <a:lnTo>
                    <a:pt x="384" y="280"/>
                  </a:lnTo>
                  <a:lnTo>
                    <a:pt x="371" y="298"/>
                  </a:lnTo>
                  <a:lnTo>
                    <a:pt x="359" y="316"/>
                  </a:lnTo>
                  <a:lnTo>
                    <a:pt x="354" y="325"/>
                  </a:lnTo>
                  <a:lnTo>
                    <a:pt x="351" y="335"/>
                  </a:lnTo>
                  <a:lnTo>
                    <a:pt x="350" y="344"/>
                  </a:lnTo>
                  <a:lnTo>
                    <a:pt x="349" y="352"/>
                  </a:lnTo>
                  <a:lnTo>
                    <a:pt x="350" y="360"/>
                  </a:lnTo>
                  <a:lnTo>
                    <a:pt x="353" y="367"/>
                  </a:lnTo>
                  <a:lnTo>
                    <a:pt x="346" y="365"/>
                  </a:lnTo>
                  <a:lnTo>
                    <a:pt x="338" y="365"/>
                  </a:lnTo>
                  <a:lnTo>
                    <a:pt x="330" y="366"/>
                  </a:lnTo>
                  <a:lnTo>
                    <a:pt x="321" y="368"/>
                  </a:lnTo>
                  <a:lnTo>
                    <a:pt x="311" y="372"/>
                  </a:lnTo>
                  <a:lnTo>
                    <a:pt x="303" y="378"/>
                  </a:lnTo>
                  <a:lnTo>
                    <a:pt x="284" y="391"/>
                  </a:lnTo>
                  <a:lnTo>
                    <a:pt x="269" y="406"/>
                  </a:lnTo>
                  <a:lnTo>
                    <a:pt x="263" y="415"/>
                  </a:lnTo>
                  <a:lnTo>
                    <a:pt x="258" y="423"/>
                  </a:lnTo>
                  <a:lnTo>
                    <a:pt x="254" y="431"/>
                  </a:lnTo>
                  <a:lnTo>
                    <a:pt x="253" y="440"/>
                  </a:lnTo>
                  <a:lnTo>
                    <a:pt x="252" y="448"/>
                  </a:lnTo>
                  <a:lnTo>
                    <a:pt x="254" y="455"/>
                  </a:lnTo>
                  <a:lnTo>
                    <a:pt x="248" y="450"/>
                  </a:lnTo>
                  <a:lnTo>
                    <a:pt x="240" y="447"/>
                  </a:lnTo>
                  <a:lnTo>
                    <a:pt x="231" y="444"/>
                  </a:lnTo>
                  <a:lnTo>
                    <a:pt x="223" y="443"/>
                  </a:lnTo>
                  <a:lnTo>
                    <a:pt x="212" y="444"/>
                  </a:lnTo>
                  <a:lnTo>
                    <a:pt x="202" y="447"/>
                  </a:lnTo>
                  <a:lnTo>
                    <a:pt x="182" y="453"/>
                  </a:lnTo>
                  <a:lnTo>
                    <a:pt x="162" y="464"/>
                  </a:lnTo>
                  <a:lnTo>
                    <a:pt x="146" y="476"/>
                  </a:lnTo>
                  <a:lnTo>
                    <a:pt x="140" y="484"/>
                  </a:lnTo>
                  <a:lnTo>
                    <a:pt x="135" y="490"/>
                  </a:lnTo>
                  <a:lnTo>
                    <a:pt x="132" y="498"/>
                  </a:lnTo>
                  <a:lnTo>
                    <a:pt x="131" y="506"/>
                  </a:lnTo>
                  <a:lnTo>
                    <a:pt x="126" y="498"/>
                  </a:lnTo>
                  <a:lnTo>
                    <a:pt x="119" y="493"/>
                  </a:lnTo>
                  <a:lnTo>
                    <a:pt x="110" y="488"/>
                  </a:lnTo>
                  <a:lnTo>
                    <a:pt x="102" y="485"/>
                  </a:lnTo>
                  <a:lnTo>
                    <a:pt x="91" y="482"/>
                  </a:lnTo>
                  <a:lnTo>
                    <a:pt x="80" y="481"/>
                  </a:lnTo>
                  <a:lnTo>
                    <a:pt x="69" y="481"/>
                  </a:lnTo>
                  <a:lnTo>
                    <a:pt x="59" y="482"/>
                  </a:lnTo>
                  <a:lnTo>
                    <a:pt x="37" y="486"/>
                  </a:lnTo>
                  <a:lnTo>
                    <a:pt x="20" y="496"/>
                  </a:lnTo>
                  <a:lnTo>
                    <a:pt x="12" y="501"/>
                  </a:lnTo>
                  <a:lnTo>
                    <a:pt x="6" y="509"/>
                  </a:lnTo>
                  <a:lnTo>
                    <a:pt x="1" y="517"/>
                  </a:lnTo>
                  <a:lnTo>
                    <a:pt x="0" y="525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76" name="Freeform 42">
              <a:extLst>
                <a:ext uri="{FF2B5EF4-FFF2-40B4-BE49-F238E27FC236}">
                  <a16:creationId xmlns:a16="http://schemas.microsoft.com/office/drawing/2014/main" id="{ED421E50-F36D-4375-8864-35F18DC02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2" y="1753"/>
              <a:ext cx="403" cy="420"/>
            </a:xfrm>
            <a:custGeom>
              <a:avLst/>
              <a:gdLst>
                <a:gd name="T0" fmla="*/ 397 w 403"/>
                <a:gd name="T1" fmla="*/ 3 h 420"/>
                <a:gd name="T2" fmla="*/ 382 w 403"/>
                <a:gd name="T3" fmla="*/ 18 h 420"/>
                <a:gd name="T4" fmla="*/ 370 w 403"/>
                <a:gd name="T5" fmla="*/ 48 h 420"/>
                <a:gd name="T6" fmla="*/ 371 w 403"/>
                <a:gd name="T7" fmla="*/ 82 h 420"/>
                <a:gd name="T8" fmla="*/ 382 w 403"/>
                <a:gd name="T9" fmla="*/ 103 h 420"/>
                <a:gd name="T10" fmla="*/ 380 w 403"/>
                <a:gd name="T11" fmla="*/ 108 h 420"/>
                <a:gd name="T12" fmla="*/ 366 w 403"/>
                <a:gd name="T13" fmla="*/ 115 h 420"/>
                <a:gd name="T14" fmla="*/ 350 w 403"/>
                <a:gd name="T15" fmla="*/ 134 h 420"/>
                <a:gd name="T16" fmla="*/ 338 w 403"/>
                <a:gd name="T17" fmla="*/ 166 h 420"/>
                <a:gd name="T18" fmla="*/ 339 w 403"/>
                <a:gd name="T19" fmla="*/ 196 h 420"/>
                <a:gd name="T20" fmla="*/ 345 w 403"/>
                <a:gd name="T21" fmla="*/ 206 h 420"/>
                <a:gd name="T22" fmla="*/ 332 w 403"/>
                <a:gd name="T23" fmla="*/ 207 h 420"/>
                <a:gd name="T24" fmla="*/ 321 w 403"/>
                <a:gd name="T25" fmla="*/ 214 h 420"/>
                <a:gd name="T26" fmla="*/ 297 w 403"/>
                <a:gd name="T27" fmla="*/ 238 h 420"/>
                <a:gd name="T28" fmla="*/ 282 w 403"/>
                <a:gd name="T29" fmla="*/ 268 h 420"/>
                <a:gd name="T30" fmla="*/ 279 w 403"/>
                <a:gd name="T31" fmla="*/ 281 h 420"/>
                <a:gd name="T32" fmla="*/ 283 w 403"/>
                <a:gd name="T33" fmla="*/ 293 h 420"/>
                <a:gd name="T34" fmla="*/ 271 w 403"/>
                <a:gd name="T35" fmla="*/ 291 h 420"/>
                <a:gd name="T36" fmla="*/ 257 w 403"/>
                <a:gd name="T37" fmla="*/ 294 h 420"/>
                <a:gd name="T38" fmla="*/ 228 w 403"/>
                <a:gd name="T39" fmla="*/ 312 h 420"/>
                <a:gd name="T40" fmla="*/ 207 w 403"/>
                <a:gd name="T41" fmla="*/ 338 h 420"/>
                <a:gd name="T42" fmla="*/ 202 w 403"/>
                <a:gd name="T43" fmla="*/ 352 h 420"/>
                <a:gd name="T44" fmla="*/ 204 w 403"/>
                <a:gd name="T45" fmla="*/ 365 h 420"/>
                <a:gd name="T46" fmla="*/ 192 w 403"/>
                <a:gd name="T47" fmla="*/ 357 h 420"/>
                <a:gd name="T48" fmla="*/ 178 w 403"/>
                <a:gd name="T49" fmla="*/ 355 h 420"/>
                <a:gd name="T50" fmla="*/ 146 w 403"/>
                <a:gd name="T51" fmla="*/ 362 h 420"/>
                <a:gd name="T52" fmla="*/ 116 w 403"/>
                <a:gd name="T53" fmla="*/ 381 h 420"/>
                <a:gd name="T54" fmla="*/ 108 w 403"/>
                <a:gd name="T55" fmla="*/ 393 h 420"/>
                <a:gd name="T56" fmla="*/ 105 w 403"/>
                <a:gd name="T57" fmla="*/ 405 h 420"/>
                <a:gd name="T58" fmla="*/ 95 w 403"/>
                <a:gd name="T59" fmla="*/ 394 h 420"/>
                <a:gd name="T60" fmla="*/ 65 w 403"/>
                <a:gd name="T61" fmla="*/ 384 h 420"/>
                <a:gd name="T62" fmla="*/ 30 w 403"/>
                <a:gd name="T63" fmla="*/ 389 h 420"/>
                <a:gd name="T64" fmla="*/ 9 w 403"/>
                <a:gd name="T65" fmla="*/ 402 h 420"/>
                <a:gd name="T66" fmla="*/ 2 w 403"/>
                <a:gd name="T67" fmla="*/ 413 h 4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3" h="420">
                  <a:moveTo>
                    <a:pt x="403" y="0"/>
                  </a:moveTo>
                  <a:lnTo>
                    <a:pt x="397" y="3"/>
                  </a:lnTo>
                  <a:lnTo>
                    <a:pt x="392" y="7"/>
                  </a:lnTo>
                  <a:lnTo>
                    <a:pt x="382" y="18"/>
                  </a:lnTo>
                  <a:lnTo>
                    <a:pt x="375" y="32"/>
                  </a:lnTo>
                  <a:lnTo>
                    <a:pt x="370" y="48"/>
                  </a:lnTo>
                  <a:lnTo>
                    <a:pt x="369" y="66"/>
                  </a:lnTo>
                  <a:lnTo>
                    <a:pt x="371" y="82"/>
                  </a:lnTo>
                  <a:lnTo>
                    <a:pt x="377" y="96"/>
                  </a:lnTo>
                  <a:lnTo>
                    <a:pt x="382" y="103"/>
                  </a:lnTo>
                  <a:lnTo>
                    <a:pt x="387" y="107"/>
                  </a:lnTo>
                  <a:lnTo>
                    <a:pt x="380" y="108"/>
                  </a:lnTo>
                  <a:lnTo>
                    <a:pt x="372" y="112"/>
                  </a:lnTo>
                  <a:lnTo>
                    <a:pt x="366" y="115"/>
                  </a:lnTo>
                  <a:lnTo>
                    <a:pt x="359" y="120"/>
                  </a:lnTo>
                  <a:lnTo>
                    <a:pt x="350" y="134"/>
                  </a:lnTo>
                  <a:lnTo>
                    <a:pt x="342" y="149"/>
                  </a:lnTo>
                  <a:lnTo>
                    <a:pt x="338" y="166"/>
                  </a:lnTo>
                  <a:lnTo>
                    <a:pt x="337" y="182"/>
                  </a:lnTo>
                  <a:lnTo>
                    <a:pt x="339" y="196"/>
                  </a:lnTo>
                  <a:lnTo>
                    <a:pt x="341" y="201"/>
                  </a:lnTo>
                  <a:lnTo>
                    <a:pt x="345" y="206"/>
                  </a:lnTo>
                  <a:lnTo>
                    <a:pt x="339" y="206"/>
                  </a:lnTo>
                  <a:lnTo>
                    <a:pt x="332" y="207"/>
                  </a:lnTo>
                  <a:lnTo>
                    <a:pt x="326" y="210"/>
                  </a:lnTo>
                  <a:lnTo>
                    <a:pt x="321" y="214"/>
                  </a:lnTo>
                  <a:lnTo>
                    <a:pt x="308" y="224"/>
                  </a:lnTo>
                  <a:lnTo>
                    <a:pt x="297" y="238"/>
                  </a:lnTo>
                  <a:lnTo>
                    <a:pt x="287" y="253"/>
                  </a:lnTo>
                  <a:lnTo>
                    <a:pt x="282" y="268"/>
                  </a:lnTo>
                  <a:lnTo>
                    <a:pt x="281" y="275"/>
                  </a:lnTo>
                  <a:lnTo>
                    <a:pt x="279" y="281"/>
                  </a:lnTo>
                  <a:lnTo>
                    <a:pt x="281" y="288"/>
                  </a:lnTo>
                  <a:lnTo>
                    <a:pt x="283" y="293"/>
                  </a:lnTo>
                  <a:lnTo>
                    <a:pt x="277" y="291"/>
                  </a:lnTo>
                  <a:lnTo>
                    <a:pt x="271" y="291"/>
                  </a:lnTo>
                  <a:lnTo>
                    <a:pt x="264" y="292"/>
                  </a:lnTo>
                  <a:lnTo>
                    <a:pt x="257" y="294"/>
                  </a:lnTo>
                  <a:lnTo>
                    <a:pt x="242" y="302"/>
                  </a:lnTo>
                  <a:lnTo>
                    <a:pt x="228" y="312"/>
                  </a:lnTo>
                  <a:lnTo>
                    <a:pt x="216" y="325"/>
                  </a:lnTo>
                  <a:lnTo>
                    <a:pt x="207" y="338"/>
                  </a:lnTo>
                  <a:lnTo>
                    <a:pt x="204" y="345"/>
                  </a:lnTo>
                  <a:lnTo>
                    <a:pt x="202" y="352"/>
                  </a:lnTo>
                  <a:lnTo>
                    <a:pt x="202" y="358"/>
                  </a:lnTo>
                  <a:lnTo>
                    <a:pt x="204" y="365"/>
                  </a:lnTo>
                  <a:lnTo>
                    <a:pt x="198" y="360"/>
                  </a:lnTo>
                  <a:lnTo>
                    <a:pt x="192" y="357"/>
                  </a:lnTo>
                  <a:lnTo>
                    <a:pt x="186" y="356"/>
                  </a:lnTo>
                  <a:lnTo>
                    <a:pt x="178" y="355"/>
                  </a:lnTo>
                  <a:lnTo>
                    <a:pt x="162" y="357"/>
                  </a:lnTo>
                  <a:lnTo>
                    <a:pt x="146" y="362"/>
                  </a:lnTo>
                  <a:lnTo>
                    <a:pt x="129" y="371"/>
                  </a:lnTo>
                  <a:lnTo>
                    <a:pt x="116" y="381"/>
                  </a:lnTo>
                  <a:lnTo>
                    <a:pt x="112" y="388"/>
                  </a:lnTo>
                  <a:lnTo>
                    <a:pt x="108" y="393"/>
                  </a:lnTo>
                  <a:lnTo>
                    <a:pt x="106" y="398"/>
                  </a:lnTo>
                  <a:lnTo>
                    <a:pt x="105" y="405"/>
                  </a:lnTo>
                  <a:lnTo>
                    <a:pt x="100" y="400"/>
                  </a:lnTo>
                  <a:lnTo>
                    <a:pt x="95" y="394"/>
                  </a:lnTo>
                  <a:lnTo>
                    <a:pt x="81" y="388"/>
                  </a:lnTo>
                  <a:lnTo>
                    <a:pt x="65" y="384"/>
                  </a:lnTo>
                  <a:lnTo>
                    <a:pt x="47" y="385"/>
                  </a:lnTo>
                  <a:lnTo>
                    <a:pt x="30" y="389"/>
                  </a:lnTo>
                  <a:lnTo>
                    <a:pt x="16" y="396"/>
                  </a:lnTo>
                  <a:lnTo>
                    <a:pt x="9" y="402"/>
                  </a:lnTo>
                  <a:lnTo>
                    <a:pt x="5" y="407"/>
                  </a:lnTo>
                  <a:lnTo>
                    <a:pt x="2" y="413"/>
                  </a:lnTo>
                  <a:lnTo>
                    <a:pt x="0" y="420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77" name="Freeform 43">
              <a:extLst>
                <a:ext uri="{FF2B5EF4-FFF2-40B4-BE49-F238E27FC236}">
                  <a16:creationId xmlns:a16="http://schemas.microsoft.com/office/drawing/2014/main" id="{3645A18F-AFDE-41A0-9154-95011C564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7" y="1753"/>
              <a:ext cx="323" cy="336"/>
            </a:xfrm>
            <a:custGeom>
              <a:avLst/>
              <a:gdLst>
                <a:gd name="T0" fmla="*/ 323 w 323"/>
                <a:gd name="T1" fmla="*/ 0 h 336"/>
                <a:gd name="T2" fmla="*/ 318 w 323"/>
                <a:gd name="T3" fmla="*/ 2 h 336"/>
                <a:gd name="T4" fmla="*/ 314 w 323"/>
                <a:gd name="T5" fmla="*/ 6 h 336"/>
                <a:gd name="T6" fmla="*/ 306 w 323"/>
                <a:gd name="T7" fmla="*/ 14 h 336"/>
                <a:gd name="T8" fmla="*/ 301 w 323"/>
                <a:gd name="T9" fmla="*/ 26 h 336"/>
                <a:gd name="T10" fmla="*/ 296 w 323"/>
                <a:gd name="T11" fmla="*/ 39 h 336"/>
                <a:gd name="T12" fmla="*/ 295 w 323"/>
                <a:gd name="T13" fmla="*/ 53 h 336"/>
                <a:gd name="T14" fmla="*/ 297 w 323"/>
                <a:gd name="T15" fmla="*/ 66 h 336"/>
                <a:gd name="T16" fmla="*/ 302 w 323"/>
                <a:gd name="T17" fmla="*/ 78 h 336"/>
                <a:gd name="T18" fmla="*/ 310 w 323"/>
                <a:gd name="T19" fmla="*/ 87 h 336"/>
                <a:gd name="T20" fmla="*/ 304 w 323"/>
                <a:gd name="T21" fmla="*/ 87 h 336"/>
                <a:gd name="T22" fmla="*/ 299 w 323"/>
                <a:gd name="T23" fmla="*/ 89 h 336"/>
                <a:gd name="T24" fmla="*/ 289 w 323"/>
                <a:gd name="T25" fmla="*/ 96 h 336"/>
                <a:gd name="T26" fmla="*/ 280 w 323"/>
                <a:gd name="T27" fmla="*/ 107 h 336"/>
                <a:gd name="T28" fmla="*/ 274 w 323"/>
                <a:gd name="T29" fmla="*/ 119 h 336"/>
                <a:gd name="T30" fmla="*/ 270 w 323"/>
                <a:gd name="T31" fmla="*/ 133 h 336"/>
                <a:gd name="T32" fmla="*/ 269 w 323"/>
                <a:gd name="T33" fmla="*/ 146 h 336"/>
                <a:gd name="T34" fmla="*/ 272 w 323"/>
                <a:gd name="T35" fmla="*/ 157 h 336"/>
                <a:gd name="T36" fmla="*/ 277 w 323"/>
                <a:gd name="T37" fmla="*/ 165 h 336"/>
                <a:gd name="T38" fmla="*/ 272 w 323"/>
                <a:gd name="T39" fmla="*/ 165 h 336"/>
                <a:gd name="T40" fmla="*/ 267 w 323"/>
                <a:gd name="T41" fmla="*/ 166 h 336"/>
                <a:gd name="T42" fmla="*/ 256 w 323"/>
                <a:gd name="T43" fmla="*/ 171 h 336"/>
                <a:gd name="T44" fmla="*/ 247 w 323"/>
                <a:gd name="T45" fmla="*/ 180 h 336"/>
                <a:gd name="T46" fmla="*/ 238 w 323"/>
                <a:gd name="T47" fmla="*/ 191 h 336"/>
                <a:gd name="T48" fmla="*/ 230 w 323"/>
                <a:gd name="T49" fmla="*/ 203 h 336"/>
                <a:gd name="T50" fmla="*/ 226 w 323"/>
                <a:gd name="T51" fmla="*/ 215 h 336"/>
                <a:gd name="T52" fmla="*/ 224 w 323"/>
                <a:gd name="T53" fmla="*/ 226 h 336"/>
                <a:gd name="T54" fmla="*/ 227 w 323"/>
                <a:gd name="T55" fmla="*/ 234 h 336"/>
                <a:gd name="T56" fmla="*/ 222 w 323"/>
                <a:gd name="T57" fmla="*/ 233 h 336"/>
                <a:gd name="T58" fmla="*/ 218 w 323"/>
                <a:gd name="T59" fmla="*/ 233 h 336"/>
                <a:gd name="T60" fmla="*/ 206 w 323"/>
                <a:gd name="T61" fmla="*/ 235 h 336"/>
                <a:gd name="T62" fmla="*/ 194 w 323"/>
                <a:gd name="T63" fmla="*/ 242 h 336"/>
                <a:gd name="T64" fmla="*/ 183 w 323"/>
                <a:gd name="T65" fmla="*/ 250 h 336"/>
                <a:gd name="T66" fmla="*/ 173 w 323"/>
                <a:gd name="T67" fmla="*/ 261 h 336"/>
                <a:gd name="T68" fmla="*/ 166 w 323"/>
                <a:gd name="T69" fmla="*/ 272 h 336"/>
                <a:gd name="T70" fmla="*/ 162 w 323"/>
                <a:gd name="T71" fmla="*/ 282 h 336"/>
                <a:gd name="T72" fmla="*/ 162 w 323"/>
                <a:gd name="T73" fmla="*/ 287 h 336"/>
                <a:gd name="T74" fmla="*/ 164 w 323"/>
                <a:gd name="T75" fmla="*/ 292 h 336"/>
                <a:gd name="T76" fmla="*/ 159 w 323"/>
                <a:gd name="T77" fmla="*/ 289 h 336"/>
                <a:gd name="T78" fmla="*/ 155 w 323"/>
                <a:gd name="T79" fmla="*/ 286 h 336"/>
                <a:gd name="T80" fmla="*/ 143 w 323"/>
                <a:gd name="T81" fmla="*/ 285 h 336"/>
                <a:gd name="T82" fmla="*/ 130 w 323"/>
                <a:gd name="T83" fmla="*/ 286 h 336"/>
                <a:gd name="T84" fmla="*/ 117 w 323"/>
                <a:gd name="T85" fmla="*/ 290 h 336"/>
                <a:gd name="T86" fmla="*/ 104 w 323"/>
                <a:gd name="T87" fmla="*/ 297 h 336"/>
                <a:gd name="T88" fmla="*/ 94 w 323"/>
                <a:gd name="T89" fmla="*/ 305 h 336"/>
                <a:gd name="T90" fmla="*/ 87 w 323"/>
                <a:gd name="T91" fmla="*/ 314 h 336"/>
                <a:gd name="T92" fmla="*/ 85 w 323"/>
                <a:gd name="T93" fmla="*/ 319 h 336"/>
                <a:gd name="T94" fmla="*/ 85 w 323"/>
                <a:gd name="T95" fmla="*/ 324 h 336"/>
                <a:gd name="T96" fmla="*/ 77 w 323"/>
                <a:gd name="T97" fmla="*/ 315 h 336"/>
                <a:gd name="T98" fmla="*/ 65 w 323"/>
                <a:gd name="T99" fmla="*/ 310 h 336"/>
                <a:gd name="T100" fmla="*/ 52 w 323"/>
                <a:gd name="T101" fmla="*/ 308 h 336"/>
                <a:gd name="T102" fmla="*/ 38 w 323"/>
                <a:gd name="T103" fmla="*/ 309 h 336"/>
                <a:gd name="T104" fmla="*/ 25 w 323"/>
                <a:gd name="T105" fmla="*/ 312 h 336"/>
                <a:gd name="T106" fmla="*/ 13 w 323"/>
                <a:gd name="T107" fmla="*/ 317 h 336"/>
                <a:gd name="T108" fmla="*/ 5 w 323"/>
                <a:gd name="T109" fmla="*/ 325 h 336"/>
                <a:gd name="T110" fmla="*/ 2 w 323"/>
                <a:gd name="T111" fmla="*/ 331 h 336"/>
                <a:gd name="T112" fmla="*/ 0 w 323"/>
                <a:gd name="T113" fmla="*/ 336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23" h="336">
                  <a:moveTo>
                    <a:pt x="323" y="0"/>
                  </a:moveTo>
                  <a:lnTo>
                    <a:pt x="318" y="2"/>
                  </a:lnTo>
                  <a:lnTo>
                    <a:pt x="314" y="6"/>
                  </a:lnTo>
                  <a:lnTo>
                    <a:pt x="306" y="14"/>
                  </a:lnTo>
                  <a:lnTo>
                    <a:pt x="301" y="26"/>
                  </a:lnTo>
                  <a:lnTo>
                    <a:pt x="296" y="39"/>
                  </a:lnTo>
                  <a:lnTo>
                    <a:pt x="295" y="53"/>
                  </a:lnTo>
                  <a:lnTo>
                    <a:pt x="297" y="66"/>
                  </a:lnTo>
                  <a:lnTo>
                    <a:pt x="302" y="78"/>
                  </a:lnTo>
                  <a:lnTo>
                    <a:pt x="310" y="87"/>
                  </a:lnTo>
                  <a:lnTo>
                    <a:pt x="304" y="87"/>
                  </a:lnTo>
                  <a:lnTo>
                    <a:pt x="299" y="89"/>
                  </a:lnTo>
                  <a:lnTo>
                    <a:pt x="289" y="96"/>
                  </a:lnTo>
                  <a:lnTo>
                    <a:pt x="280" y="107"/>
                  </a:lnTo>
                  <a:lnTo>
                    <a:pt x="274" y="119"/>
                  </a:lnTo>
                  <a:lnTo>
                    <a:pt x="270" y="133"/>
                  </a:lnTo>
                  <a:lnTo>
                    <a:pt x="269" y="146"/>
                  </a:lnTo>
                  <a:lnTo>
                    <a:pt x="272" y="157"/>
                  </a:lnTo>
                  <a:lnTo>
                    <a:pt x="277" y="165"/>
                  </a:lnTo>
                  <a:lnTo>
                    <a:pt x="272" y="165"/>
                  </a:lnTo>
                  <a:lnTo>
                    <a:pt x="267" y="166"/>
                  </a:lnTo>
                  <a:lnTo>
                    <a:pt x="256" y="171"/>
                  </a:lnTo>
                  <a:lnTo>
                    <a:pt x="247" y="180"/>
                  </a:lnTo>
                  <a:lnTo>
                    <a:pt x="238" y="191"/>
                  </a:lnTo>
                  <a:lnTo>
                    <a:pt x="230" y="203"/>
                  </a:lnTo>
                  <a:lnTo>
                    <a:pt x="226" y="215"/>
                  </a:lnTo>
                  <a:lnTo>
                    <a:pt x="224" y="226"/>
                  </a:lnTo>
                  <a:lnTo>
                    <a:pt x="227" y="234"/>
                  </a:lnTo>
                  <a:lnTo>
                    <a:pt x="222" y="233"/>
                  </a:lnTo>
                  <a:lnTo>
                    <a:pt x="218" y="233"/>
                  </a:lnTo>
                  <a:lnTo>
                    <a:pt x="206" y="235"/>
                  </a:lnTo>
                  <a:lnTo>
                    <a:pt x="194" y="242"/>
                  </a:lnTo>
                  <a:lnTo>
                    <a:pt x="183" y="250"/>
                  </a:lnTo>
                  <a:lnTo>
                    <a:pt x="173" y="261"/>
                  </a:lnTo>
                  <a:lnTo>
                    <a:pt x="166" y="272"/>
                  </a:lnTo>
                  <a:lnTo>
                    <a:pt x="162" y="282"/>
                  </a:lnTo>
                  <a:lnTo>
                    <a:pt x="162" y="287"/>
                  </a:lnTo>
                  <a:lnTo>
                    <a:pt x="164" y="292"/>
                  </a:lnTo>
                  <a:lnTo>
                    <a:pt x="159" y="289"/>
                  </a:lnTo>
                  <a:lnTo>
                    <a:pt x="155" y="286"/>
                  </a:lnTo>
                  <a:lnTo>
                    <a:pt x="143" y="285"/>
                  </a:lnTo>
                  <a:lnTo>
                    <a:pt x="130" y="286"/>
                  </a:lnTo>
                  <a:lnTo>
                    <a:pt x="117" y="290"/>
                  </a:lnTo>
                  <a:lnTo>
                    <a:pt x="104" y="297"/>
                  </a:lnTo>
                  <a:lnTo>
                    <a:pt x="94" y="305"/>
                  </a:lnTo>
                  <a:lnTo>
                    <a:pt x="87" y="314"/>
                  </a:lnTo>
                  <a:lnTo>
                    <a:pt x="85" y="319"/>
                  </a:lnTo>
                  <a:lnTo>
                    <a:pt x="85" y="324"/>
                  </a:lnTo>
                  <a:lnTo>
                    <a:pt x="77" y="315"/>
                  </a:lnTo>
                  <a:lnTo>
                    <a:pt x="65" y="310"/>
                  </a:lnTo>
                  <a:lnTo>
                    <a:pt x="52" y="308"/>
                  </a:lnTo>
                  <a:lnTo>
                    <a:pt x="38" y="309"/>
                  </a:lnTo>
                  <a:lnTo>
                    <a:pt x="25" y="312"/>
                  </a:lnTo>
                  <a:lnTo>
                    <a:pt x="13" y="317"/>
                  </a:lnTo>
                  <a:lnTo>
                    <a:pt x="5" y="325"/>
                  </a:lnTo>
                  <a:lnTo>
                    <a:pt x="2" y="331"/>
                  </a:lnTo>
                  <a:lnTo>
                    <a:pt x="0" y="336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78" name="Freeform 44">
              <a:extLst>
                <a:ext uri="{FF2B5EF4-FFF2-40B4-BE49-F238E27FC236}">
                  <a16:creationId xmlns:a16="http://schemas.microsoft.com/office/drawing/2014/main" id="{EA5A1E32-18A0-495B-A437-27A45A4AD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0" y="1753"/>
              <a:ext cx="258" cy="269"/>
            </a:xfrm>
            <a:custGeom>
              <a:avLst/>
              <a:gdLst>
                <a:gd name="T0" fmla="*/ 258 w 258"/>
                <a:gd name="T1" fmla="*/ 0 h 269"/>
                <a:gd name="T2" fmla="*/ 251 w 258"/>
                <a:gd name="T3" fmla="*/ 4 h 269"/>
                <a:gd name="T4" fmla="*/ 244 w 258"/>
                <a:gd name="T5" fmla="*/ 11 h 269"/>
                <a:gd name="T6" fmla="*/ 240 w 258"/>
                <a:gd name="T7" fmla="*/ 21 h 269"/>
                <a:gd name="T8" fmla="*/ 237 w 258"/>
                <a:gd name="T9" fmla="*/ 32 h 269"/>
                <a:gd name="T10" fmla="*/ 236 w 258"/>
                <a:gd name="T11" fmla="*/ 43 h 269"/>
                <a:gd name="T12" fmla="*/ 238 w 258"/>
                <a:gd name="T13" fmla="*/ 53 h 269"/>
                <a:gd name="T14" fmla="*/ 241 w 258"/>
                <a:gd name="T15" fmla="*/ 62 h 269"/>
                <a:gd name="T16" fmla="*/ 248 w 258"/>
                <a:gd name="T17" fmla="*/ 69 h 269"/>
                <a:gd name="T18" fmla="*/ 238 w 258"/>
                <a:gd name="T19" fmla="*/ 71 h 269"/>
                <a:gd name="T20" fmla="*/ 230 w 258"/>
                <a:gd name="T21" fmla="*/ 78 h 269"/>
                <a:gd name="T22" fmla="*/ 224 w 258"/>
                <a:gd name="T23" fmla="*/ 85 h 269"/>
                <a:gd name="T24" fmla="*/ 218 w 258"/>
                <a:gd name="T25" fmla="*/ 96 h 269"/>
                <a:gd name="T26" fmla="*/ 216 w 258"/>
                <a:gd name="T27" fmla="*/ 106 h 269"/>
                <a:gd name="T28" fmla="*/ 215 w 258"/>
                <a:gd name="T29" fmla="*/ 117 h 269"/>
                <a:gd name="T30" fmla="*/ 216 w 258"/>
                <a:gd name="T31" fmla="*/ 126 h 269"/>
                <a:gd name="T32" fmla="*/ 221 w 258"/>
                <a:gd name="T33" fmla="*/ 133 h 269"/>
                <a:gd name="T34" fmla="*/ 213 w 258"/>
                <a:gd name="T35" fmla="*/ 133 h 269"/>
                <a:gd name="T36" fmla="*/ 204 w 258"/>
                <a:gd name="T37" fmla="*/ 137 h 269"/>
                <a:gd name="T38" fmla="*/ 197 w 258"/>
                <a:gd name="T39" fmla="*/ 143 h 269"/>
                <a:gd name="T40" fmla="*/ 189 w 258"/>
                <a:gd name="T41" fmla="*/ 152 h 269"/>
                <a:gd name="T42" fmla="*/ 184 w 258"/>
                <a:gd name="T43" fmla="*/ 162 h 269"/>
                <a:gd name="T44" fmla="*/ 181 w 258"/>
                <a:gd name="T45" fmla="*/ 172 h 269"/>
                <a:gd name="T46" fmla="*/ 178 w 258"/>
                <a:gd name="T47" fmla="*/ 181 h 269"/>
                <a:gd name="T48" fmla="*/ 181 w 258"/>
                <a:gd name="T49" fmla="*/ 187 h 269"/>
                <a:gd name="T50" fmla="*/ 173 w 258"/>
                <a:gd name="T51" fmla="*/ 186 h 269"/>
                <a:gd name="T52" fmla="*/ 164 w 258"/>
                <a:gd name="T53" fmla="*/ 188 h 269"/>
                <a:gd name="T54" fmla="*/ 155 w 258"/>
                <a:gd name="T55" fmla="*/ 194 h 269"/>
                <a:gd name="T56" fmla="*/ 146 w 258"/>
                <a:gd name="T57" fmla="*/ 200 h 269"/>
                <a:gd name="T58" fmla="*/ 138 w 258"/>
                <a:gd name="T59" fmla="*/ 208 h 269"/>
                <a:gd name="T60" fmla="*/ 132 w 258"/>
                <a:gd name="T61" fmla="*/ 217 h 269"/>
                <a:gd name="T62" fmla="*/ 130 w 258"/>
                <a:gd name="T63" fmla="*/ 226 h 269"/>
                <a:gd name="T64" fmla="*/ 130 w 258"/>
                <a:gd name="T65" fmla="*/ 233 h 269"/>
                <a:gd name="T66" fmla="*/ 123 w 258"/>
                <a:gd name="T67" fmla="*/ 229 h 269"/>
                <a:gd name="T68" fmla="*/ 114 w 258"/>
                <a:gd name="T69" fmla="*/ 228 h 269"/>
                <a:gd name="T70" fmla="*/ 104 w 258"/>
                <a:gd name="T71" fmla="*/ 229 h 269"/>
                <a:gd name="T72" fmla="*/ 93 w 258"/>
                <a:gd name="T73" fmla="*/ 232 h 269"/>
                <a:gd name="T74" fmla="*/ 83 w 258"/>
                <a:gd name="T75" fmla="*/ 238 h 269"/>
                <a:gd name="T76" fmla="*/ 75 w 258"/>
                <a:gd name="T77" fmla="*/ 244 h 269"/>
                <a:gd name="T78" fmla="*/ 69 w 258"/>
                <a:gd name="T79" fmla="*/ 252 h 269"/>
                <a:gd name="T80" fmla="*/ 67 w 258"/>
                <a:gd name="T81" fmla="*/ 259 h 269"/>
                <a:gd name="T82" fmla="*/ 61 w 258"/>
                <a:gd name="T83" fmla="*/ 253 h 269"/>
                <a:gd name="T84" fmla="*/ 52 w 258"/>
                <a:gd name="T85" fmla="*/ 249 h 269"/>
                <a:gd name="T86" fmla="*/ 41 w 258"/>
                <a:gd name="T87" fmla="*/ 246 h 269"/>
                <a:gd name="T88" fmla="*/ 30 w 258"/>
                <a:gd name="T89" fmla="*/ 246 h 269"/>
                <a:gd name="T90" fmla="*/ 20 w 258"/>
                <a:gd name="T91" fmla="*/ 250 h 269"/>
                <a:gd name="T92" fmla="*/ 10 w 258"/>
                <a:gd name="T93" fmla="*/ 254 h 269"/>
                <a:gd name="T94" fmla="*/ 3 w 258"/>
                <a:gd name="T95" fmla="*/ 261 h 269"/>
                <a:gd name="T96" fmla="*/ 0 w 258"/>
                <a:gd name="T97" fmla="*/ 269 h 2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8" h="269">
                  <a:moveTo>
                    <a:pt x="258" y="0"/>
                  </a:moveTo>
                  <a:lnTo>
                    <a:pt x="251" y="4"/>
                  </a:lnTo>
                  <a:lnTo>
                    <a:pt x="244" y="11"/>
                  </a:lnTo>
                  <a:lnTo>
                    <a:pt x="240" y="21"/>
                  </a:lnTo>
                  <a:lnTo>
                    <a:pt x="237" y="32"/>
                  </a:lnTo>
                  <a:lnTo>
                    <a:pt x="236" y="43"/>
                  </a:lnTo>
                  <a:lnTo>
                    <a:pt x="238" y="53"/>
                  </a:lnTo>
                  <a:lnTo>
                    <a:pt x="241" y="62"/>
                  </a:lnTo>
                  <a:lnTo>
                    <a:pt x="248" y="69"/>
                  </a:lnTo>
                  <a:lnTo>
                    <a:pt x="238" y="71"/>
                  </a:lnTo>
                  <a:lnTo>
                    <a:pt x="230" y="78"/>
                  </a:lnTo>
                  <a:lnTo>
                    <a:pt x="224" y="85"/>
                  </a:lnTo>
                  <a:lnTo>
                    <a:pt x="218" y="96"/>
                  </a:lnTo>
                  <a:lnTo>
                    <a:pt x="216" y="106"/>
                  </a:lnTo>
                  <a:lnTo>
                    <a:pt x="215" y="117"/>
                  </a:lnTo>
                  <a:lnTo>
                    <a:pt x="216" y="126"/>
                  </a:lnTo>
                  <a:lnTo>
                    <a:pt x="221" y="133"/>
                  </a:lnTo>
                  <a:lnTo>
                    <a:pt x="213" y="133"/>
                  </a:lnTo>
                  <a:lnTo>
                    <a:pt x="204" y="137"/>
                  </a:lnTo>
                  <a:lnTo>
                    <a:pt x="197" y="143"/>
                  </a:lnTo>
                  <a:lnTo>
                    <a:pt x="189" y="152"/>
                  </a:lnTo>
                  <a:lnTo>
                    <a:pt x="184" y="162"/>
                  </a:lnTo>
                  <a:lnTo>
                    <a:pt x="181" y="172"/>
                  </a:lnTo>
                  <a:lnTo>
                    <a:pt x="178" y="181"/>
                  </a:lnTo>
                  <a:lnTo>
                    <a:pt x="181" y="187"/>
                  </a:lnTo>
                  <a:lnTo>
                    <a:pt x="173" y="186"/>
                  </a:lnTo>
                  <a:lnTo>
                    <a:pt x="164" y="188"/>
                  </a:lnTo>
                  <a:lnTo>
                    <a:pt x="155" y="194"/>
                  </a:lnTo>
                  <a:lnTo>
                    <a:pt x="146" y="200"/>
                  </a:lnTo>
                  <a:lnTo>
                    <a:pt x="138" y="208"/>
                  </a:lnTo>
                  <a:lnTo>
                    <a:pt x="132" y="217"/>
                  </a:lnTo>
                  <a:lnTo>
                    <a:pt x="130" y="226"/>
                  </a:lnTo>
                  <a:lnTo>
                    <a:pt x="130" y="233"/>
                  </a:lnTo>
                  <a:lnTo>
                    <a:pt x="123" y="229"/>
                  </a:lnTo>
                  <a:lnTo>
                    <a:pt x="114" y="228"/>
                  </a:lnTo>
                  <a:lnTo>
                    <a:pt x="104" y="229"/>
                  </a:lnTo>
                  <a:lnTo>
                    <a:pt x="93" y="232"/>
                  </a:lnTo>
                  <a:lnTo>
                    <a:pt x="83" y="238"/>
                  </a:lnTo>
                  <a:lnTo>
                    <a:pt x="75" y="244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1" y="253"/>
                  </a:lnTo>
                  <a:lnTo>
                    <a:pt x="52" y="249"/>
                  </a:lnTo>
                  <a:lnTo>
                    <a:pt x="41" y="246"/>
                  </a:lnTo>
                  <a:lnTo>
                    <a:pt x="30" y="246"/>
                  </a:lnTo>
                  <a:lnTo>
                    <a:pt x="20" y="250"/>
                  </a:lnTo>
                  <a:lnTo>
                    <a:pt x="10" y="254"/>
                  </a:lnTo>
                  <a:lnTo>
                    <a:pt x="3" y="261"/>
                  </a:lnTo>
                  <a:lnTo>
                    <a:pt x="0" y="269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79" name="Freeform 45">
              <a:extLst>
                <a:ext uri="{FF2B5EF4-FFF2-40B4-BE49-F238E27FC236}">
                  <a16:creationId xmlns:a16="http://schemas.microsoft.com/office/drawing/2014/main" id="{5C142E92-61D1-4ADF-ACD6-BB4E364D2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3" y="1753"/>
              <a:ext cx="206" cy="216"/>
            </a:xfrm>
            <a:custGeom>
              <a:avLst/>
              <a:gdLst>
                <a:gd name="T0" fmla="*/ 206 w 206"/>
                <a:gd name="T1" fmla="*/ 0 h 216"/>
                <a:gd name="T2" fmla="*/ 201 w 206"/>
                <a:gd name="T3" fmla="*/ 3 h 216"/>
                <a:gd name="T4" fmla="*/ 195 w 206"/>
                <a:gd name="T5" fmla="*/ 9 h 216"/>
                <a:gd name="T6" fmla="*/ 192 w 206"/>
                <a:gd name="T7" fmla="*/ 17 h 216"/>
                <a:gd name="T8" fmla="*/ 190 w 206"/>
                <a:gd name="T9" fmla="*/ 25 h 216"/>
                <a:gd name="T10" fmla="*/ 189 w 206"/>
                <a:gd name="T11" fmla="*/ 34 h 216"/>
                <a:gd name="T12" fmla="*/ 190 w 206"/>
                <a:gd name="T13" fmla="*/ 43 h 216"/>
                <a:gd name="T14" fmla="*/ 193 w 206"/>
                <a:gd name="T15" fmla="*/ 49 h 216"/>
                <a:gd name="T16" fmla="*/ 199 w 206"/>
                <a:gd name="T17" fmla="*/ 55 h 216"/>
                <a:gd name="T18" fmla="*/ 191 w 206"/>
                <a:gd name="T19" fmla="*/ 57 h 216"/>
                <a:gd name="T20" fmla="*/ 185 w 206"/>
                <a:gd name="T21" fmla="*/ 62 h 216"/>
                <a:gd name="T22" fmla="*/ 179 w 206"/>
                <a:gd name="T23" fmla="*/ 69 h 216"/>
                <a:gd name="T24" fmla="*/ 175 w 206"/>
                <a:gd name="T25" fmla="*/ 77 h 216"/>
                <a:gd name="T26" fmla="*/ 173 w 206"/>
                <a:gd name="T27" fmla="*/ 85 h 216"/>
                <a:gd name="T28" fmla="*/ 172 w 206"/>
                <a:gd name="T29" fmla="*/ 93 h 216"/>
                <a:gd name="T30" fmla="*/ 174 w 206"/>
                <a:gd name="T31" fmla="*/ 101 h 216"/>
                <a:gd name="T32" fmla="*/ 177 w 206"/>
                <a:gd name="T33" fmla="*/ 106 h 216"/>
                <a:gd name="T34" fmla="*/ 171 w 206"/>
                <a:gd name="T35" fmla="*/ 106 h 216"/>
                <a:gd name="T36" fmla="*/ 164 w 206"/>
                <a:gd name="T37" fmla="*/ 110 h 216"/>
                <a:gd name="T38" fmla="*/ 158 w 206"/>
                <a:gd name="T39" fmla="*/ 115 h 216"/>
                <a:gd name="T40" fmla="*/ 152 w 206"/>
                <a:gd name="T41" fmla="*/ 123 h 216"/>
                <a:gd name="T42" fmla="*/ 147 w 206"/>
                <a:gd name="T43" fmla="*/ 130 h 216"/>
                <a:gd name="T44" fmla="*/ 145 w 206"/>
                <a:gd name="T45" fmla="*/ 138 h 216"/>
                <a:gd name="T46" fmla="*/ 144 w 206"/>
                <a:gd name="T47" fmla="*/ 145 h 216"/>
                <a:gd name="T48" fmla="*/ 145 w 206"/>
                <a:gd name="T49" fmla="*/ 150 h 216"/>
                <a:gd name="T50" fmla="*/ 138 w 206"/>
                <a:gd name="T51" fmla="*/ 149 h 216"/>
                <a:gd name="T52" fmla="*/ 132 w 206"/>
                <a:gd name="T53" fmla="*/ 151 h 216"/>
                <a:gd name="T54" fmla="*/ 124 w 206"/>
                <a:gd name="T55" fmla="*/ 154 h 216"/>
                <a:gd name="T56" fmla="*/ 117 w 206"/>
                <a:gd name="T57" fmla="*/ 160 h 216"/>
                <a:gd name="T58" fmla="*/ 110 w 206"/>
                <a:gd name="T59" fmla="*/ 166 h 216"/>
                <a:gd name="T60" fmla="*/ 106 w 206"/>
                <a:gd name="T61" fmla="*/ 174 h 216"/>
                <a:gd name="T62" fmla="*/ 104 w 206"/>
                <a:gd name="T63" fmla="*/ 181 h 216"/>
                <a:gd name="T64" fmla="*/ 105 w 206"/>
                <a:gd name="T65" fmla="*/ 187 h 216"/>
                <a:gd name="T66" fmla="*/ 98 w 206"/>
                <a:gd name="T67" fmla="*/ 183 h 216"/>
                <a:gd name="T68" fmla="*/ 92 w 206"/>
                <a:gd name="T69" fmla="*/ 182 h 216"/>
                <a:gd name="T70" fmla="*/ 83 w 206"/>
                <a:gd name="T71" fmla="*/ 183 h 216"/>
                <a:gd name="T72" fmla="*/ 74 w 206"/>
                <a:gd name="T73" fmla="*/ 186 h 216"/>
                <a:gd name="T74" fmla="*/ 66 w 206"/>
                <a:gd name="T75" fmla="*/ 191 h 216"/>
                <a:gd name="T76" fmla="*/ 59 w 206"/>
                <a:gd name="T77" fmla="*/ 196 h 216"/>
                <a:gd name="T78" fmla="*/ 55 w 206"/>
                <a:gd name="T79" fmla="*/ 201 h 216"/>
                <a:gd name="T80" fmla="*/ 54 w 206"/>
                <a:gd name="T81" fmla="*/ 208 h 216"/>
                <a:gd name="T82" fmla="*/ 49 w 206"/>
                <a:gd name="T83" fmla="*/ 203 h 216"/>
                <a:gd name="T84" fmla="*/ 42 w 206"/>
                <a:gd name="T85" fmla="*/ 199 h 216"/>
                <a:gd name="T86" fmla="*/ 33 w 206"/>
                <a:gd name="T87" fmla="*/ 197 h 216"/>
                <a:gd name="T88" fmla="*/ 24 w 206"/>
                <a:gd name="T89" fmla="*/ 197 h 216"/>
                <a:gd name="T90" fmla="*/ 15 w 206"/>
                <a:gd name="T91" fmla="*/ 199 h 216"/>
                <a:gd name="T92" fmla="*/ 9 w 206"/>
                <a:gd name="T93" fmla="*/ 204 h 216"/>
                <a:gd name="T94" fmla="*/ 3 w 206"/>
                <a:gd name="T95" fmla="*/ 209 h 216"/>
                <a:gd name="T96" fmla="*/ 0 w 206"/>
                <a:gd name="T97" fmla="*/ 216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6" h="216">
                  <a:moveTo>
                    <a:pt x="206" y="0"/>
                  </a:moveTo>
                  <a:lnTo>
                    <a:pt x="201" y="3"/>
                  </a:lnTo>
                  <a:lnTo>
                    <a:pt x="195" y="9"/>
                  </a:lnTo>
                  <a:lnTo>
                    <a:pt x="192" y="17"/>
                  </a:lnTo>
                  <a:lnTo>
                    <a:pt x="190" y="25"/>
                  </a:lnTo>
                  <a:lnTo>
                    <a:pt x="189" y="34"/>
                  </a:lnTo>
                  <a:lnTo>
                    <a:pt x="190" y="43"/>
                  </a:lnTo>
                  <a:lnTo>
                    <a:pt x="193" y="49"/>
                  </a:lnTo>
                  <a:lnTo>
                    <a:pt x="199" y="55"/>
                  </a:lnTo>
                  <a:lnTo>
                    <a:pt x="191" y="57"/>
                  </a:lnTo>
                  <a:lnTo>
                    <a:pt x="185" y="62"/>
                  </a:lnTo>
                  <a:lnTo>
                    <a:pt x="179" y="69"/>
                  </a:lnTo>
                  <a:lnTo>
                    <a:pt x="175" y="77"/>
                  </a:lnTo>
                  <a:lnTo>
                    <a:pt x="173" y="85"/>
                  </a:lnTo>
                  <a:lnTo>
                    <a:pt x="172" y="93"/>
                  </a:lnTo>
                  <a:lnTo>
                    <a:pt x="174" y="101"/>
                  </a:lnTo>
                  <a:lnTo>
                    <a:pt x="177" y="106"/>
                  </a:lnTo>
                  <a:lnTo>
                    <a:pt x="171" y="106"/>
                  </a:lnTo>
                  <a:lnTo>
                    <a:pt x="164" y="110"/>
                  </a:lnTo>
                  <a:lnTo>
                    <a:pt x="158" y="115"/>
                  </a:lnTo>
                  <a:lnTo>
                    <a:pt x="152" y="123"/>
                  </a:lnTo>
                  <a:lnTo>
                    <a:pt x="147" y="130"/>
                  </a:lnTo>
                  <a:lnTo>
                    <a:pt x="145" y="138"/>
                  </a:lnTo>
                  <a:lnTo>
                    <a:pt x="144" y="145"/>
                  </a:lnTo>
                  <a:lnTo>
                    <a:pt x="145" y="150"/>
                  </a:lnTo>
                  <a:lnTo>
                    <a:pt x="138" y="149"/>
                  </a:lnTo>
                  <a:lnTo>
                    <a:pt x="132" y="151"/>
                  </a:lnTo>
                  <a:lnTo>
                    <a:pt x="124" y="154"/>
                  </a:lnTo>
                  <a:lnTo>
                    <a:pt x="117" y="160"/>
                  </a:lnTo>
                  <a:lnTo>
                    <a:pt x="110" y="166"/>
                  </a:lnTo>
                  <a:lnTo>
                    <a:pt x="106" y="174"/>
                  </a:lnTo>
                  <a:lnTo>
                    <a:pt x="104" y="181"/>
                  </a:lnTo>
                  <a:lnTo>
                    <a:pt x="105" y="187"/>
                  </a:lnTo>
                  <a:lnTo>
                    <a:pt x="98" y="183"/>
                  </a:lnTo>
                  <a:lnTo>
                    <a:pt x="92" y="182"/>
                  </a:lnTo>
                  <a:lnTo>
                    <a:pt x="83" y="183"/>
                  </a:lnTo>
                  <a:lnTo>
                    <a:pt x="74" y="186"/>
                  </a:lnTo>
                  <a:lnTo>
                    <a:pt x="66" y="191"/>
                  </a:lnTo>
                  <a:lnTo>
                    <a:pt x="59" y="196"/>
                  </a:lnTo>
                  <a:lnTo>
                    <a:pt x="55" y="201"/>
                  </a:lnTo>
                  <a:lnTo>
                    <a:pt x="54" y="208"/>
                  </a:lnTo>
                  <a:lnTo>
                    <a:pt x="49" y="203"/>
                  </a:lnTo>
                  <a:lnTo>
                    <a:pt x="42" y="199"/>
                  </a:lnTo>
                  <a:lnTo>
                    <a:pt x="33" y="197"/>
                  </a:lnTo>
                  <a:lnTo>
                    <a:pt x="24" y="197"/>
                  </a:lnTo>
                  <a:lnTo>
                    <a:pt x="15" y="199"/>
                  </a:lnTo>
                  <a:lnTo>
                    <a:pt x="9" y="204"/>
                  </a:lnTo>
                  <a:lnTo>
                    <a:pt x="3" y="209"/>
                  </a:lnTo>
                  <a:lnTo>
                    <a:pt x="0" y="216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80" name="Freeform 46">
              <a:extLst>
                <a:ext uri="{FF2B5EF4-FFF2-40B4-BE49-F238E27FC236}">
                  <a16:creationId xmlns:a16="http://schemas.microsoft.com/office/drawing/2014/main" id="{B12A053D-4CCF-4444-974A-932A58CF0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5" y="1753"/>
              <a:ext cx="165" cy="173"/>
            </a:xfrm>
            <a:custGeom>
              <a:avLst/>
              <a:gdLst>
                <a:gd name="T0" fmla="*/ 165 w 165"/>
                <a:gd name="T1" fmla="*/ 0 h 173"/>
                <a:gd name="T2" fmla="*/ 161 w 165"/>
                <a:gd name="T3" fmla="*/ 3 h 173"/>
                <a:gd name="T4" fmla="*/ 156 w 165"/>
                <a:gd name="T5" fmla="*/ 8 h 173"/>
                <a:gd name="T6" fmla="*/ 153 w 165"/>
                <a:gd name="T7" fmla="*/ 13 h 173"/>
                <a:gd name="T8" fmla="*/ 151 w 165"/>
                <a:gd name="T9" fmla="*/ 20 h 173"/>
                <a:gd name="T10" fmla="*/ 151 w 165"/>
                <a:gd name="T11" fmla="*/ 27 h 173"/>
                <a:gd name="T12" fmla="*/ 152 w 165"/>
                <a:gd name="T13" fmla="*/ 34 h 173"/>
                <a:gd name="T14" fmla="*/ 154 w 165"/>
                <a:gd name="T15" fmla="*/ 41 h 173"/>
                <a:gd name="T16" fmla="*/ 159 w 165"/>
                <a:gd name="T17" fmla="*/ 45 h 173"/>
                <a:gd name="T18" fmla="*/ 152 w 165"/>
                <a:gd name="T19" fmla="*/ 46 h 173"/>
                <a:gd name="T20" fmla="*/ 147 w 165"/>
                <a:gd name="T21" fmla="*/ 49 h 173"/>
                <a:gd name="T22" fmla="*/ 143 w 165"/>
                <a:gd name="T23" fmla="*/ 55 h 173"/>
                <a:gd name="T24" fmla="*/ 140 w 165"/>
                <a:gd name="T25" fmla="*/ 61 h 173"/>
                <a:gd name="T26" fmla="*/ 138 w 165"/>
                <a:gd name="T27" fmla="*/ 68 h 173"/>
                <a:gd name="T28" fmla="*/ 137 w 165"/>
                <a:gd name="T29" fmla="*/ 75 h 173"/>
                <a:gd name="T30" fmla="*/ 138 w 165"/>
                <a:gd name="T31" fmla="*/ 80 h 173"/>
                <a:gd name="T32" fmla="*/ 141 w 165"/>
                <a:gd name="T33" fmla="*/ 84 h 173"/>
                <a:gd name="T34" fmla="*/ 136 w 165"/>
                <a:gd name="T35" fmla="*/ 85 h 173"/>
                <a:gd name="T36" fmla="*/ 130 w 165"/>
                <a:gd name="T37" fmla="*/ 88 h 173"/>
                <a:gd name="T38" fmla="*/ 126 w 165"/>
                <a:gd name="T39" fmla="*/ 92 h 173"/>
                <a:gd name="T40" fmla="*/ 121 w 165"/>
                <a:gd name="T41" fmla="*/ 97 h 173"/>
                <a:gd name="T42" fmla="*/ 118 w 165"/>
                <a:gd name="T43" fmla="*/ 104 h 173"/>
                <a:gd name="T44" fmla="*/ 115 w 165"/>
                <a:gd name="T45" fmla="*/ 111 h 173"/>
                <a:gd name="T46" fmla="*/ 114 w 165"/>
                <a:gd name="T47" fmla="*/ 116 h 173"/>
                <a:gd name="T48" fmla="*/ 115 w 165"/>
                <a:gd name="T49" fmla="*/ 120 h 173"/>
                <a:gd name="T50" fmla="*/ 111 w 165"/>
                <a:gd name="T51" fmla="*/ 119 h 173"/>
                <a:gd name="T52" fmla="*/ 105 w 165"/>
                <a:gd name="T53" fmla="*/ 122 h 173"/>
                <a:gd name="T54" fmla="*/ 99 w 165"/>
                <a:gd name="T55" fmla="*/ 124 h 173"/>
                <a:gd name="T56" fmla="*/ 93 w 165"/>
                <a:gd name="T57" fmla="*/ 128 h 173"/>
                <a:gd name="T58" fmla="*/ 88 w 165"/>
                <a:gd name="T59" fmla="*/ 134 h 173"/>
                <a:gd name="T60" fmla="*/ 84 w 165"/>
                <a:gd name="T61" fmla="*/ 139 h 173"/>
                <a:gd name="T62" fmla="*/ 83 w 165"/>
                <a:gd name="T63" fmla="*/ 145 h 173"/>
                <a:gd name="T64" fmla="*/ 83 w 165"/>
                <a:gd name="T65" fmla="*/ 150 h 173"/>
                <a:gd name="T66" fmla="*/ 79 w 165"/>
                <a:gd name="T67" fmla="*/ 147 h 173"/>
                <a:gd name="T68" fmla="*/ 72 w 165"/>
                <a:gd name="T69" fmla="*/ 146 h 173"/>
                <a:gd name="T70" fmla="*/ 66 w 165"/>
                <a:gd name="T71" fmla="*/ 147 h 173"/>
                <a:gd name="T72" fmla="*/ 59 w 165"/>
                <a:gd name="T73" fmla="*/ 149 h 173"/>
                <a:gd name="T74" fmla="*/ 47 w 165"/>
                <a:gd name="T75" fmla="*/ 157 h 173"/>
                <a:gd name="T76" fmla="*/ 44 w 165"/>
                <a:gd name="T77" fmla="*/ 161 h 173"/>
                <a:gd name="T78" fmla="*/ 43 w 165"/>
                <a:gd name="T79" fmla="*/ 166 h 173"/>
                <a:gd name="T80" fmla="*/ 39 w 165"/>
                <a:gd name="T81" fmla="*/ 162 h 173"/>
                <a:gd name="T82" fmla="*/ 33 w 165"/>
                <a:gd name="T83" fmla="*/ 159 h 173"/>
                <a:gd name="T84" fmla="*/ 26 w 165"/>
                <a:gd name="T85" fmla="*/ 158 h 173"/>
                <a:gd name="T86" fmla="*/ 19 w 165"/>
                <a:gd name="T87" fmla="*/ 158 h 173"/>
                <a:gd name="T88" fmla="*/ 12 w 165"/>
                <a:gd name="T89" fmla="*/ 160 h 173"/>
                <a:gd name="T90" fmla="*/ 6 w 165"/>
                <a:gd name="T91" fmla="*/ 163 h 173"/>
                <a:gd name="T92" fmla="*/ 2 w 165"/>
                <a:gd name="T93" fmla="*/ 166 h 173"/>
                <a:gd name="T94" fmla="*/ 0 w 165"/>
                <a:gd name="T95" fmla="*/ 173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5" h="173">
                  <a:moveTo>
                    <a:pt x="165" y="0"/>
                  </a:moveTo>
                  <a:lnTo>
                    <a:pt x="161" y="3"/>
                  </a:lnTo>
                  <a:lnTo>
                    <a:pt x="156" y="8"/>
                  </a:lnTo>
                  <a:lnTo>
                    <a:pt x="153" y="13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52" y="34"/>
                  </a:lnTo>
                  <a:lnTo>
                    <a:pt x="154" y="41"/>
                  </a:lnTo>
                  <a:lnTo>
                    <a:pt x="159" y="45"/>
                  </a:lnTo>
                  <a:lnTo>
                    <a:pt x="152" y="46"/>
                  </a:lnTo>
                  <a:lnTo>
                    <a:pt x="147" y="49"/>
                  </a:lnTo>
                  <a:lnTo>
                    <a:pt x="143" y="55"/>
                  </a:lnTo>
                  <a:lnTo>
                    <a:pt x="140" y="61"/>
                  </a:lnTo>
                  <a:lnTo>
                    <a:pt x="138" y="68"/>
                  </a:lnTo>
                  <a:lnTo>
                    <a:pt x="137" y="75"/>
                  </a:lnTo>
                  <a:lnTo>
                    <a:pt x="138" y="80"/>
                  </a:lnTo>
                  <a:lnTo>
                    <a:pt x="141" y="84"/>
                  </a:lnTo>
                  <a:lnTo>
                    <a:pt x="136" y="85"/>
                  </a:lnTo>
                  <a:lnTo>
                    <a:pt x="130" y="88"/>
                  </a:lnTo>
                  <a:lnTo>
                    <a:pt x="126" y="92"/>
                  </a:lnTo>
                  <a:lnTo>
                    <a:pt x="121" y="97"/>
                  </a:lnTo>
                  <a:lnTo>
                    <a:pt x="118" y="104"/>
                  </a:lnTo>
                  <a:lnTo>
                    <a:pt x="115" y="111"/>
                  </a:lnTo>
                  <a:lnTo>
                    <a:pt x="114" y="116"/>
                  </a:lnTo>
                  <a:lnTo>
                    <a:pt x="115" y="120"/>
                  </a:lnTo>
                  <a:lnTo>
                    <a:pt x="111" y="119"/>
                  </a:lnTo>
                  <a:lnTo>
                    <a:pt x="105" y="122"/>
                  </a:lnTo>
                  <a:lnTo>
                    <a:pt x="99" y="124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4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79" y="147"/>
                  </a:lnTo>
                  <a:lnTo>
                    <a:pt x="72" y="146"/>
                  </a:lnTo>
                  <a:lnTo>
                    <a:pt x="66" y="147"/>
                  </a:lnTo>
                  <a:lnTo>
                    <a:pt x="59" y="149"/>
                  </a:lnTo>
                  <a:lnTo>
                    <a:pt x="47" y="157"/>
                  </a:lnTo>
                  <a:lnTo>
                    <a:pt x="44" y="161"/>
                  </a:lnTo>
                  <a:lnTo>
                    <a:pt x="43" y="166"/>
                  </a:lnTo>
                  <a:lnTo>
                    <a:pt x="39" y="162"/>
                  </a:lnTo>
                  <a:lnTo>
                    <a:pt x="33" y="159"/>
                  </a:lnTo>
                  <a:lnTo>
                    <a:pt x="26" y="158"/>
                  </a:lnTo>
                  <a:lnTo>
                    <a:pt x="19" y="158"/>
                  </a:lnTo>
                  <a:lnTo>
                    <a:pt x="12" y="160"/>
                  </a:lnTo>
                  <a:lnTo>
                    <a:pt x="6" y="163"/>
                  </a:lnTo>
                  <a:lnTo>
                    <a:pt x="2" y="166"/>
                  </a:lnTo>
                  <a:lnTo>
                    <a:pt x="0" y="173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81" name="Freeform 47">
              <a:extLst>
                <a:ext uri="{FF2B5EF4-FFF2-40B4-BE49-F238E27FC236}">
                  <a16:creationId xmlns:a16="http://schemas.microsoft.com/office/drawing/2014/main" id="{B4F4DF07-0A3F-485A-BD46-98BDCB698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7" y="1753"/>
              <a:ext cx="132" cy="138"/>
            </a:xfrm>
            <a:custGeom>
              <a:avLst/>
              <a:gdLst>
                <a:gd name="T0" fmla="*/ 132 w 132"/>
                <a:gd name="T1" fmla="*/ 0 h 138"/>
                <a:gd name="T2" fmla="*/ 128 w 132"/>
                <a:gd name="T3" fmla="*/ 2 h 138"/>
                <a:gd name="T4" fmla="*/ 125 w 132"/>
                <a:gd name="T5" fmla="*/ 7 h 138"/>
                <a:gd name="T6" fmla="*/ 122 w 132"/>
                <a:gd name="T7" fmla="*/ 17 h 138"/>
                <a:gd name="T8" fmla="*/ 121 w 132"/>
                <a:gd name="T9" fmla="*/ 22 h 138"/>
                <a:gd name="T10" fmla="*/ 122 w 132"/>
                <a:gd name="T11" fmla="*/ 27 h 138"/>
                <a:gd name="T12" fmla="*/ 124 w 132"/>
                <a:gd name="T13" fmla="*/ 32 h 138"/>
                <a:gd name="T14" fmla="*/ 127 w 132"/>
                <a:gd name="T15" fmla="*/ 36 h 138"/>
                <a:gd name="T16" fmla="*/ 122 w 132"/>
                <a:gd name="T17" fmla="*/ 37 h 138"/>
                <a:gd name="T18" fmla="*/ 117 w 132"/>
                <a:gd name="T19" fmla="*/ 39 h 138"/>
                <a:gd name="T20" fmla="*/ 112 w 132"/>
                <a:gd name="T21" fmla="*/ 49 h 138"/>
                <a:gd name="T22" fmla="*/ 110 w 132"/>
                <a:gd name="T23" fmla="*/ 55 h 138"/>
                <a:gd name="T24" fmla="*/ 110 w 132"/>
                <a:gd name="T25" fmla="*/ 60 h 138"/>
                <a:gd name="T26" fmla="*/ 111 w 132"/>
                <a:gd name="T27" fmla="*/ 65 h 138"/>
                <a:gd name="T28" fmla="*/ 113 w 132"/>
                <a:gd name="T29" fmla="*/ 68 h 138"/>
                <a:gd name="T30" fmla="*/ 109 w 132"/>
                <a:gd name="T31" fmla="*/ 68 h 138"/>
                <a:gd name="T32" fmla="*/ 104 w 132"/>
                <a:gd name="T33" fmla="*/ 70 h 138"/>
                <a:gd name="T34" fmla="*/ 97 w 132"/>
                <a:gd name="T35" fmla="*/ 78 h 138"/>
                <a:gd name="T36" fmla="*/ 93 w 132"/>
                <a:gd name="T37" fmla="*/ 89 h 138"/>
                <a:gd name="T38" fmla="*/ 91 w 132"/>
                <a:gd name="T39" fmla="*/ 93 h 138"/>
                <a:gd name="T40" fmla="*/ 93 w 132"/>
                <a:gd name="T41" fmla="*/ 96 h 138"/>
                <a:gd name="T42" fmla="*/ 88 w 132"/>
                <a:gd name="T43" fmla="*/ 96 h 138"/>
                <a:gd name="T44" fmla="*/ 84 w 132"/>
                <a:gd name="T45" fmla="*/ 96 h 138"/>
                <a:gd name="T46" fmla="*/ 74 w 132"/>
                <a:gd name="T47" fmla="*/ 103 h 138"/>
                <a:gd name="T48" fmla="*/ 68 w 132"/>
                <a:gd name="T49" fmla="*/ 112 h 138"/>
                <a:gd name="T50" fmla="*/ 67 w 132"/>
                <a:gd name="T51" fmla="*/ 116 h 138"/>
                <a:gd name="T52" fmla="*/ 67 w 132"/>
                <a:gd name="T53" fmla="*/ 119 h 138"/>
                <a:gd name="T54" fmla="*/ 63 w 132"/>
                <a:gd name="T55" fmla="*/ 117 h 138"/>
                <a:gd name="T56" fmla="*/ 58 w 132"/>
                <a:gd name="T57" fmla="*/ 117 h 138"/>
                <a:gd name="T58" fmla="*/ 53 w 132"/>
                <a:gd name="T59" fmla="*/ 117 h 138"/>
                <a:gd name="T60" fmla="*/ 47 w 132"/>
                <a:gd name="T61" fmla="*/ 119 h 138"/>
                <a:gd name="T62" fmla="*/ 39 w 132"/>
                <a:gd name="T63" fmla="*/ 126 h 138"/>
                <a:gd name="T64" fmla="*/ 35 w 132"/>
                <a:gd name="T65" fmla="*/ 129 h 138"/>
                <a:gd name="T66" fmla="*/ 34 w 132"/>
                <a:gd name="T67" fmla="*/ 134 h 138"/>
                <a:gd name="T68" fmla="*/ 31 w 132"/>
                <a:gd name="T69" fmla="*/ 129 h 138"/>
                <a:gd name="T70" fmla="*/ 27 w 132"/>
                <a:gd name="T71" fmla="*/ 127 h 138"/>
                <a:gd name="T72" fmla="*/ 21 w 132"/>
                <a:gd name="T73" fmla="*/ 126 h 138"/>
                <a:gd name="T74" fmla="*/ 16 w 132"/>
                <a:gd name="T75" fmla="*/ 127 h 138"/>
                <a:gd name="T76" fmla="*/ 5 w 132"/>
                <a:gd name="T77" fmla="*/ 130 h 138"/>
                <a:gd name="T78" fmla="*/ 2 w 132"/>
                <a:gd name="T79" fmla="*/ 134 h 138"/>
                <a:gd name="T80" fmla="*/ 0 w 132"/>
                <a:gd name="T81" fmla="*/ 138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2" h="138">
                  <a:moveTo>
                    <a:pt x="132" y="0"/>
                  </a:moveTo>
                  <a:lnTo>
                    <a:pt x="128" y="2"/>
                  </a:lnTo>
                  <a:lnTo>
                    <a:pt x="125" y="7"/>
                  </a:lnTo>
                  <a:lnTo>
                    <a:pt x="122" y="17"/>
                  </a:lnTo>
                  <a:lnTo>
                    <a:pt x="121" y="22"/>
                  </a:lnTo>
                  <a:lnTo>
                    <a:pt x="122" y="27"/>
                  </a:lnTo>
                  <a:lnTo>
                    <a:pt x="124" y="32"/>
                  </a:lnTo>
                  <a:lnTo>
                    <a:pt x="127" y="36"/>
                  </a:lnTo>
                  <a:lnTo>
                    <a:pt x="122" y="37"/>
                  </a:lnTo>
                  <a:lnTo>
                    <a:pt x="117" y="39"/>
                  </a:lnTo>
                  <a:lnTo>
                    <a:pt x="112" y="49"/>
                  </a:lnTo>
                  <a:lnTo>
                    <a:pt x="110" y="55"/>
                  </a:lnTo>
                  <a:lnTo>
                    <a:pt x="110" y="60"/>
                  </a:lnTo>
                  <a:lnTo>
                    <a:pt x="111" y="65"/>
                  </a:lnTo>
                  <a:lnTo>
                    <a:pt x="113" y="68"/>
                  </a:lnTo>
                  <a:lnTo>
                    <a:pt x="109" y="68"/>
                  </a:lnTo>
                  <a:lnTo>
                    <a:pt x="104" y="70"/>
                  </a:lnTo>
                  <a:lnTo>
                    <a:pt x="97" y="78"/>
                  </a:lnTo>
                  <a:lnTo>
                    <a:pt x="93" y="89"/>
                  </a:lnTo>
                  <a:lnTo>
                    <a:pt x="91" y="93"/>
                  </a:lnTo>
                  <a:lnTo>
                    <a:pt x="93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74" y="103"/>
                  </a:lnTo>
                  <a:lnTo>
                    <a:pt x="68" y="112"/>
                  </a:lnTo>
                  <a:lnTo>
                    <a:pt x="67" y="116"/>
                  </a:lnTo>
                  <a:lnTo>
                    <a:pt x="67" y="119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53" y="117"/>
                  </a:lnTo>
                  <a:lnTo>
                    <a:pt x="47" y="119"/>
                  </a:lnTo>
                  <a:lnTo>
                    <a:pt x="39" y="126"/>
                  </a:lnTo>
                  <a:lnTo>
                    <a:pt x="35" y="129"/>
                  </a:lnTo>
                  <a:lnTo>
                    <a:pt x="34" y="134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5" y="130"/>
                  </a:lnTo>
                  <a:lnTo>
                    <a:pt x="2" y="134"/>
                  </a:lnTo>
                  <a:lnTo>
                    <a:pt x="0" y="138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82" name="Freeform 48">
              <a:extLst>
                <a:ext uri="{FF2B5EF4-FFF2-40B4-BE49-F238E27FC236}">
                  <a16:creationId xmlns:a16="http://schemas.microsoft.com/office/drawing/2014/main" id="{C6C4E57E-35E3-4699-8D98-6B8D9501A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" y="175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102 w 105"/>
                <a:gd name="T3" fmla="*/ 2 h 111"/>
                <a:gd name="T4" fmla="*/ 100 w 105"/>
                <a:gd name="T5" fmla="*/ 6 h 111"/>
                <a:gd name="T6" fmla="*/ 97 w 105"/>
                <a:gd name="T7" fmla="*/ 13 h 111"/>
                <a:gd name="T8" fmla="*/ 97 w 105"/>
                <a:gd name="T9" fmla="*/ 22 h 111"/>
                <a:gd name="T10" fmla="*/ 98 w 105"/>
                <a:gd name="T11" fmla="*/ 25 h 111"/>
                <a:gd name="T12" fmla="*/ 101 w 105"/>
                <a:gd name="T13" fmla="*/ 29 h 111"/>
                <a:gd name="T14" fmla="*/ 97 w 105"/>
                <a:gd name="T15" fmla="*/ 30 h 111"/>
                <a:gd name="T16" fmla="*/ 94 w 105"/>
                <a:gd name="T17" fmla="*/ 32 h 111"/>
                <a:gd name="T18" fmla="*/ 89 w 105"/>
                <a:gd name="T19" fmla="*/ 39 h 111"/>
                <a:gd name="T20" fmla="*/ 87 w 105"/>
                <a:gd name="T21" fmla="*/ 48 h 111"/>
                <a:gd name="T22" fmla="*/ 90 w 105"/>
                <a:gd name="T23" fmla="*/ 55 h 111"/>
                <a:gd name="T24" fmla="*/ 87 w 105"/>
                <a:gd name="T25" fmla="*/ 55 h 111"/>
                <a:gd name="T26" fmla="*/ 84 w 105"/>
                <a:gd name="T27" fmla="*/ 56 h 111"/>
                <a:gd name="T28" fmla="*/ 77 w 105"/>
                <a:gd name="T29" fmla="*/ 62 h 111"/>
                <a:gd name="T30" fmla="*/ 73 w 105"/>
                <a:gd name="T31" fmla="*/ 71 h 111"/>
                <a:gd name="T32" fmla="*/ 73 w 105"/>
                <a:gd name="T33" fmla="*/ 75 h 111"/>
                <a:gd name="T34" fmla="*/ 73 w 105"/>
                <a:gd name="T35" fmla="*/ 78 h 111"/>
                <a:gd name="T36" fmla="*/ 71 w 105"/>
                <a:gd name="T37" fmla="*/ 77 h 111"/>
                <a:gd name="T38" fmla="*/ 67 w 105"/>
                <a:gd name="T39" fmla="*/ 78 h 111"/>
                <a:gd name="T40" fmla="*/ 59 w 105"/>
                <a:gd name="T41" fmla="*/ 82 h 111"/>
                <a:gd name="T42" fmla="*/ 54 w 105"/>
                <a:gd name="T43" fmla="*/ 89 h 111"/>
                <a:gd name="T44" fmla="*/ 52 w 105"/>
                <a:gd name="T45" fmla="*/ 93 h 111"/>
                <a:gd name="T46" fmla="*/ 52 w 105"/>
                <a:gd name="T47" fmla="*/ 96 h 111"/>
                <a:gd name="T48" fmla="*/ 50 w 105"/>
                <a:gd name="T49" fmla="*/ 94 h 111"/>
                <a:gd name="T50" fmla="*/ 46 w 105"/>
                <a:gd name="T51" fmla="*/ 93 h 111"/>
                <a:gd name="T52" fmla="*/ 37 w 105"/>
                <a:gd name="T53" fmla="*/ 95 h 111"/>
                <a:gd name="T54" fmla="*/ 30 w 105"/>
                <a:gd name="T55" fmla="*/ 101 h 111"/>
                <a:gd name="T56" fmla="*/ 28 w 105"/>
                <a:gd name="T57" fmla="*/ 103 h 111"/>
                <a:gd name="T58" fmla="*/ 27 w 105"/>
                <a:gd name="T59" fmla="*/ 106 h 111"/>
                <a:gd name="T60" fmla="*/ 24 w 105"/>
                <a:gd name="T61" fmla="*/ 104 h 111"/>
                <a:gd name="T62" fmla="*/ 21 w 105"/>
                <a:gd name="T63" fmla="*/ 102 h 111"/>
                <a:gd name="T64" fmla="*/ 11 w 105"/>
                <a:gd name="T65" fmla="*/ 102 h 111"/>
                <a:gd name="T66" fmla="*/ 4 w 105"/>
                <a:gd name="T67" fmla="*/ 104 h 111"/>
                <a:gd name="T68" fmla="*/ 1 w 105"/>
                <a:gd name="T69" fmla="*/ 107 h 111"/>
                <a:gd name="T70" fmla="*/ 0 w 105"/>
                <a:gd name="T71" fmla="*/ 111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5" h="111">
                  <a:moveTo>
                    <a:pt x="105" y="0"/>
                  </a:moveTo>
                  <a:lnTo>
                    <a:pt x="102" y="2"/>
                  </a:lnTo>
                  <a:lnTo>
                    <a:pt x="100" y="6"/>
                  </a:lnTo>
                  <a:lnTo>
                    <a:pt x="97" y="13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101" y="29"/>
                  </a:lnTo>
                  <a:lnTo>
                    <a:pt x="97" y="30"/>
                  </a:lnTo>
                  <a:lnTo>
                    <a:pt x="94" y="32"/>
                  </a:lnTo>
                  <a:lnTo>
                    <a:pt x="89" y="39"/>
                  </a:lnTo>
                  <a:lnTo>
                    <a:pt x="87" y="48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4" y="56"/>
                  </a:lnTo>
                  <a:lnTo>
                    <a:pt x="77" y="62"/>
                  </a:lnTo>
                  <a:lnTo>
                    <a:pt x="73" y="71"/>
                  </a:lnTo>
                  <a:lnTo>
                    <a:pt x="73" y="75"/>
                  </a:lnTo>
                  <a:lnTo>
                    <a:pt x="73" y="78"/>
                  </a:lnTo>
                  <a:lnTo>
                    <a:pt x="71" y="77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4" y="89"/>
                  </a:lnTo>
                  <a:lnTo>
                    <a:pt x="52" y="93"/>
                  </a:lnTo>
                  <a:lnTo>
                    <a:pt x="52" y="96"/>
                  </a:lnTo>
                  <a:lnTo>
                    <a:pt x="50" y="94"/>
                  </a:lnTo>
                  <a:lnTo>
                    <a:pt x="46" y="93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28" y="103"/>
                  </a:lnTo>
                  <a:lnTo>
                    <a:pt x="27" y="106"/>
                  </a:lnTo>
                  <a:lnTo>
                    <a:pt x="24" y="104"/>
                  </a:lnTo>
                  <a:lnTo>
                    <a:pt x="21" y="102"/>
                  </a:lnTo>
                  <a:lnTo>
                    <a:pt x="11" y="102"/>
                  </a:lnTo>
                  <a:lnTo>
                    <a:pt x="4" y="104"/>
                  </a:lnTo>
                  <a:lnTo>
                    <a:pt x="1" y="107"/>
                  </a:lnTo>
                  <a:lnTo>
                    <a:pt x="0" y="111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83" name="Freeform 49">
              <a:extLst>
                <a:ext uri="{FF2B5EF4-FFF2-40B4-BE49-F238E27FC236}">
                  <a16:creationId xmlns:a16="http://schemas.microsoft.com/office/drawing/2014/main" id="{48CE6F3B-BCE3-41E1-85B7-7379CF60D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0" y="1753"/>
              <a:ext cx="85" cy="89"/>
            </a:xfrm>
            <a:custGeom>
              <a:avLst/>
              <a:gdLst>
                <a:gd name="T0" fmla="*/ 85 w 85"/>
                <a:gd name="T1" fmla="*/ 0 h 89"/>
                <a:gd name="T2" fmla="*/ 80 w 85"/>
                <a:gd name="T3" fmla="*/ 4 h 89"/>
                <a:gd name="T4" fmla="*/ 78 w 85"/>
                <a:gd name="T5" fmla="*/ 11 h 89"/>
                <a:gd name="T6" fmla="*/ 78 w 85"/>
                <a:gd name="T7" fmla="*/ 18 h 89"/>
                <a:gd name="T8" fmla="*/ 81 w 85"/>
                <a:gd name="T9" fmla="*/ 23 h 89"/>
                <a:gd name="T10" fmla="*/ 78 w 85"/>
                <a:gd name="T11" fmla="*/ 24 h 89"/>
                <a:gd name="T12" fmla="*/ 76 w 85"/>
                <a:gd name="T13" fmla="*/ 26 h 89"/>
                <a:gd name="T14" fmla="*/ 72 w 85"/>
                <a:gd name="T15" fmla="*/ 32 h 89"/>
                <a:gd name="T16" fmla="*/ 71 w 85"/>
                <a:gd name="T17" fmla="*/ 38 h 89"/>
                <a:gd name="T18" fmla="*/ 73 w 85"/>
                <a:gd name="T19" fmla="*/ 44 h 89"/>
                <a:gd name="T20" fmla="*/ 70 w 85"/>
                <a:gd name="T21" fmla="*/ 44 h 89"/>
                <a:gd name="T22" fmla="*/ 67 w 85"/>
                <a:gd name="T23" fmla="*/ 45 h 89"/>
                <a:gd name="T24" fmla="*/ 62 w 85"/>
                <a:gd name="T25" fmla="*/ 50 h 89"/>
                <a:gd name="T26" fmla="*/ 59 w 85"/>
                <a:gd name="T27" fmla="*/ 57 h 89"/>
                <a:gd name="T28" fmla="*/ 60 w 85"/>
                <a:gd name="T29" fmla="*/ 62 h 89"/>
                <a:gd name="T30" fmla="*/ 54 w 85"/>
                <a:gd name="T31" fmla="*/ 62 h 89"/>
                <a:gd name="T32" fmla="*/ 48 w 85"/>
                <a:gd name="T33" fmla="*/ 66 h 89"/>
                <a:gd name="T34" fmla="*/ 44 w 85"/>
                <a:gd name="T35" fmla="*/ 71 h 89"/>
                <a:gd name="T36" fmla="*/ 43 w 85"/>
                <a:gd name="T37" fmla="*/ 75 h 89"/>
                <a:gd name="T38" fmla="*/ 43 w 85"/>
                <a:gd name="T39" fmla="*/ 77 h 89"/>
                <a:gd name="T40" fmla="*/ 40 w 85"/>
                <a:gd name="T41" fmla="*/ 76 h 89"/>
                <a:gd name="T42" fmla="*/ 37 w 85"/>
                <a:gd name="T43" fmla="*/ 75 h 89"/>
                <a:gd name="T44" fmla="*/ 31 w 85"/>
                <a:gd name="T45" fmla="*/ 77 h 89"/>
                <a:gd name="T46" fmla="*/ 24 w 85"/>
                <a:gd name="T47" fmla="*/ 81 h 89"/>
                <a:gd name="T48" fmla="*/ 23 w 85"/>
                <a:gd name="T49" fmla="*/ 83 h 89"/>
                <a:gd name="T50" fmla="*/ 22 w 85"/>
                <a:gd name="T51" fmla="*/ 85 h 89"/>
                <a:gd name="T52" fmla="*/ 17 w 85"/>
                <a:gd name="T53" fmla="*/ 82 h 89"/>
                <a:gd name="T54" fmla="*/ 10 w 85"/>
                <a:gd name="T55" fmla="*/ 81 h 89"/>
                <a:gd name="T56" fmla="*/ 4 w 85"/>
                <a:gd name="T57" fmla="*/ 83 h 89"/>
                <a:gd name="T58" fmla="*/ 2 w 85"/>
                <a:gd name="T59" fmla="*/ 85 h 89"/>
                <a:gd name="T60" fmla="*/ 0 w 85"/>
                <a:gd name="T61" fmla="*/ 89 h 8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5" h="89">
                  <a:moveTo>
                    <a:pt x="85" y="0"/>
                  </a:moveTo>
                  <a:lnTo>
                    <a:pt x="80" y="4"/>
                  </a:lnTo>
                  <a:lnTo>
                    <a:pt x="78" y="11"/>
                  </a:lnTo>
                  <a:lnTo>
                    <a:pt x="78" y="18"/>
                  </a:lnTo>
                  <a:lnTo>
                    <a:pt x="81" y="23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2" y="32"/>
                  </a:lnTo>
                  <a:lnTo>
                    <a:pt x="71" y="38"/>
                  </a:lnTo>
                  <a:lnTo>
                    <a:pt x="73" y="44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9" y="57"/>
                  </a:lnTo>
                  <a:lnTo>
                    <a:pt x="60" y="62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4" y="71"/>
                  </a:lnTo>
                  <a:lnTo>
                    <a:pt x="43" y="75"/>
                  </a:lnTo>
                  <a:lnTo>
                    <a:pt x="43" y="77"/>
                  </a:lnTo>
                  <a:lnTo>
                    <a:pt x="40" y="76"/>
                  </a:lnTo>
                  <a:lnTo>
                    <a:pt x="37" y="75"/>
                  </a:lnTo>
                  <a:lnTo>
                    <a:pt x="31" y="77"/>
                  </a:lnTo>
                  <a:lnTo>
                    <a:pt x="24" y="81"/>
                  </a:lnTo>
                  <a:lnTo>
                    <a:pt x="23" y="83"/>
                  </a:lnTo>
                  <a:lnTo>
                    <a:pt x="22" y="85"/>
                  </a:lnTo>
                  <a:lnTo>
                    <a:pt x="17" y="82"/>
                  </a:lnTo>
                  <a:lnTo>
                    <a:pt x="10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0" y="89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84" name="Freeform 50">
              <a:extLst>
                <a:ext uri="{FF2B5EF4-FFF2-40B4-BE49-F238E27FC236}">
                  <a16:creationId xmlns:a16="http://schemas.microsoft.com/office/drawing/2014/main" id="{CE9D0B54-2B93-459A-AD48-2F4523E7E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1" y="1753"/>
              <a:ext cx="68" cy="71"/>
            </a:xfrm>
            <a:custGeom>
              <a:avLst/>
              <a:gdLst>
                <a:gd name="T0" fmla="*/ 68 w 68"/>
                <a:gd name="T1" fmla="*/ 0 h 71"/>
                <a:gd name="T2" fmla="*/ 64 w 68"/>
                <a:gd name="T3" fmla="*/ 3 h 71"/>
                <a:gd name="T4" fmla="*/ 62 w 68"/>
                <a:gd name="T5" fmla="*/ 9 h 71"/>
                <a:gd name="T6" fmla="*/ 63 w 68"/>
                <a:gd name="T7" fmla="*/ 14 h 71"/>
                <a:gd name="T8" fmla="*/ 65 w 68"/>
                <a:gd name="T9" fmla="*/ 19 h 71"/>
                <a:gd name="T10" fmla="*/ 61 w 68"/>
                <a:gd name="T11" fmla="*/ 21 h 71"/>
                <a:gd name="T12" fmla="*/ 58 w 68"/>
                <a:gd name="T13" fmla="*/ 25 h 71"/>
                <a:gd name="T14" fmla="*/ 57 w 68"/>
                <a:gd name="T15" fmla="*/ 31 h 71"/>
                <a:gd name="T16" fmla="*/ 59 w 68"/>
                <a:gd name="T17" fmla="*/ 35 h 71"/>
                <a:gd name="T18" fmla="*/ 54 w 68"/>
                <a:gd name="T19" fmla="*/ 36 h 71"/>
                <a:gd name="T20" fmla="*/ 50 w 68"/>
                <a:gd name="T21" fmla="*/ 41 h 71"/>
                <a:gd name="T22" fmla="*/ 48 w 68"/>
                <a:gd name="T23" fmla="*/ 46 h 71"/>
                <a:gd name="T24" fmla="*/ 48 w 68"/>
                <a:gd name="T25" fmla="*/ 49 h 71"/>
                <a:gd name="T26" fmla="*/ 44 w 68"/>
                <a:gd name="T27" fmla="*/ 50 h 71"/>
                <a:gd name="T28" fmla="*/ 38 w 68"/>
                <a:gd name="T29" fmla="*/ 53 h 71"/>
                <a:gd name="T30" fmla="*/ 35 w 68"/>
                <a:gd name="T31" fmla="*/ 57 h 71"/>
                <a:gd name="T32" fmla="*/ 35 w 68"/>
                <a:gd name="T33" fmla="*/ 61 h 71"/>
                <a:gd name="T34" fmla="*/ 31 w 68"/>
                <a:gd name="T35" fmla="*/ 60 h 71"/>
                <a:gd name="T36" fmla="*/ 24 w 68"/>
                <a:gd name="T37" fmla="*/ 61 h 71"/>
                <a:gd name="T38" fmla="*/ 20 w 68"/>
                <a:gd name="T39" fmla="*/ 65 h 71"/>
                <a:gd name="T40" fmla="*/ 18 w 68"/>
                <a:gd name="T41" fmla="*/ 68 h 71"/>
                <a:gd name="T42" fmla="*/ 13 w 68"/>
                <a:gd name="T43" fmla="*/ 66 h 71"/>
                <a:gd name="T44" fmla="*/ 8 w 68"/>
                <a:gd name="T45" fmla="*/ 65 h 71"/>
                <a:gd name="T46" fmla="*/ 3 w 68"/>
                <a:gd name="T47" fmla="*/ 67 h 71"/>
                <a:gd name="T48" fmla="*/ 0 w 68"/>
                <a:gd name="T49" fmla="*/ 71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8" h="71">
                  <a:moveTo>
                    <a:pt x="68" y="0"/>
                  </a:moveTo>
                  <a:lnTo>
                    <a:pt x="64" y="3"/>
                  </a:lnTo>
                  <a:lnTo>
                    <a:pt x="62" y="9"/>
                  </a:lnTo>
                  <a:lnTo>
                    <a:pt x="63" y="14"/>
                  </a:lnTo>
                  <a:lnTo>
                    <a:pt x="65" y="19"/>
                  </a:lnTo>
                  <a:lnTo>
                    <a:pt x="61" y="21"/>
                  </a:lnTo>
                  <a:lnTo>
                    <a:pt x="58" y="25"/>
                  </a:lnTo>
                  <a:lnTo>
                    <a:pt x="57" y="31"/>
                  </a:lnTo>
                  <a:lnTo>
                    <a:pt x="59" y="35"/>
                  </a:lnTo>
                  <a:lnTo>
                    <a:pt x="54" y="36"/>
                  </a:lnTo>
                  <a:lnTo>
                    <a:pt x="50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4" y="50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1" y="60"/>
                  </a:lnTo>
                  <a:lnTo>
                    <a:pt x="24" y="61"/>
                  </a:lnTo>
                  <a:lnTo>
                    <a:pt x="20" y="65"/>
                  </a:lnTo>
                  <a:lnTo>
                    <a:pt x="18" y="68"/>
                  </a:lnTo>
                  <a:lnTo>
                    <a:pt x="13" y="66"/>
                  </a:lnTo>
                  <a:lnTo>
                    <a:pt x="8" y="65"/>
                  </a:lnTo>
                  <a:lnTo>
                    <a:pt x="3" y="67"/>
                  </a:lnTo>
                  <a:lnTo>
                    <a:pt x="0" y="71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85" name="Freeform 51">
              <a:extLst>
                <a:ext uri="{FF2B5EF4-FFF2-40B4-BE49-F238E27FC236}">
                  <a16:creationId xmlns:a16="http://schemas.microsoft.com/office/drawing/2014/main" id="{CF01386E-42F0-4433-A3AD-8F9F617A1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2" y="1753"/>
              <a:ext cx="54" cy="57"/>
            </a:xfrm>
            <a:custGeom>
              <a:avLst/>
              <a:gdLst>
                <a:gd name="T0" fmla="*/ 54 w 54"/>
                <a:gd name="T1" fmla="*/ 0 h 57"/>
                <a:gd name="T2" fmla="*/ 52 w 54"/>
                <a:gd name="T3" fmla="*/ 3 h 57"/>
                <a:gd name="T4" fmla="*/ 50 w 54"/>
                <a:gd name="T5" fmla="*/ 7 h 57"/>
                <a:gd name="T6" fmla="*/ 50 w 54"/>
                <a:gd name="T7" fmla="*/ 12 h 57"/>
                <a:gd name="T8" fmla="*/ 52 w 54"/>
                <a:gd name="T9" fmla="*/ 15 h 57"/>
                <a:gd name="T10" fmla="*/ 49 w 54"/>
                <a:gd name="T11" fmla="*/ 17 h 57"/>
                <a:gd name="T12" fmla="*/ 47 w 54"/>
                <a:gd name="T13" fmla="*/ 21 h 57"/>
                <a:gd name="T14" fmla="*/ 46 w 54"/>
                <a:gd name="T15" fmla="*/ 25 h 57"/>
                <a:gd name="T16" fmla="*/ 47 w 54"/>
                <a:gd name="T17" fmla="*/ 29 h 57"/>
                <a:gd name="T18" fmla="*/ 44 w 54"/>
                <a:gd name="T19" fmla="*/ 30 h 57"/>
                <a:gd name="T20" fmla="*/ 40 w 54"/>
                <a:gd name="T21" fmla="*/ 33 h 57"/>
                <a:gd name="T22" fmla="*/ 38 w 54"/>
                <a:gd name="T23" fmla="*/ 36 h 57"/>
                <a:gd name="T24" fmla="*/ 38 w 54"/>
                <a:gd name="T25" fmla="*/ 39 h 57"/>
                <a:gd name="T26" fmla="*/ 35 w 54"/>
                <a:gd name="T27" fmla="*/ 41 h 57"/>
                <a:gd name="T28" fmla="*/ 32 w 54"/>
                <a:gd name="T29" fmla="*/ 43 h 57"/>
                <a:gd name="T30" fmla="*/ 28 w 54"/>
                <a:gd name="T31" fmla="*/ 46 h 57"/>
                <a:gd name="T32" fmla="*/ 28 w 54"/>
                <a:gd name="T33" fmla="*/ 49 h 57"/>
                <a:gd name="T34" fmla="*/ 24 w 54"/>
                <a:gd name="T35" fmla="*/ 48 h 57"/>
                <a:gd name="T36" fmla="*/ 20 w 54"/>
                <a:gd name="T37" fmla="*/ 49 h 57"/>
                <a:gd name="T38" fmla="*/ 17 w 54"/>
                <a:gd name="T39" fmla="*/ 52 h 57"/>
                <a:gd name="T40" fmla="*/ 14 w 54"/>
                <a:gd name="T41" fmla="*/ 55 h 57"/>
                <a:gd name="T42" fmla="*/ 11 w 54"/>
                <a:gd name="T43" fmla="*/ 53 h 57"/>
                <a:gd name="T44" fmla="*/ 7 w 54"/>
                <a:gd name="T45" fmla="*/ 52 h 57"/>
                <a:gd name="T46" fmla="*/ 2 w 54"/>
                <a:gd name="T47" fmla="*/ 54 h 57"/>
                <a:gd name="T48" fmla="*/ 0 w 54"/>
                <a:gd name="T49" fmla="*/ 5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4" h="57">
                  <a:moveTo>
                    <a:pt x="54" y="0"/>
                  </a:moveTo>
                  <a:lnTo>
                    <a:pt x="52" y="3"/>
                  </a:lnTo>
                  <a:lnTo>
                    <a:pt x="50" y="7"/>
                  </a:lnTo>
                  <a:lnTo>
                    <a:pt x="50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6" y="25"/>
                  </a:lnTo>
                  <a:lnTo>
                    <a:pt x="47" y="29"/>
                  </a:lnTo>
                  <a:lnTo>
                    <a:pt x="44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8" y="39"/>
                  </a:lnTo>
                  <a:lnTo>
                    <a:pt x="35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4" y="48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1" y="53"/>
                  </a:lnTo>
                  <a:lnTo>
                    <a:pt x="7" y="52"/>
                  </a:lnTo>
                  <a:lnTo>
                    <a:pt x="2" y="54"/>
                  </a:lnTo>
                  <a:lnTo>
                    <a:pt x="0" y="57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86" name="Freeform 52">
              <a:extLst>
                <a:ext uri="{FF2B5EF4-FFF2-40B4-BE49-F238E27FC236}">
                  <a16:creationId xmlns:a16="http://schemas.microsoft.com/office/drawing/2014/main" id="{8FECF2A5-E33D-4CC5-90CE-CBFCE982D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2" y="1753"/>
              <a:ext cx="44" cy="46"/>
            </a:xfrm>
            <a:custGeom>
              <a:avLst/>
              <a:gdLst>
                <a:gd name="T0" fmla="*/ 44 w 44"/>
                <a:gd name="T1" fmla="*/ 0 h 46"/>
                <a:gd name="T2" fmla="*/ 41 w 44"/>
                <a:gd name="T3" fmla="*/ 2 h 46"/>
                <a:gd name="T4" fmla="*/ 39 w 44"/>
                <a:gd name="T5" fmla="*/ 6 h 46"/>
                <a:gd name="T6" fmla="*/ 40 w 44"/>
                <a:gd name="T7" fmla="*/ 10 h 46"/>
                <a:gd name="T8" fmla="*/ 41 w 44"/>
                <a:gd name="T9" fmla="*/ 12 h 46"/>
                <a:gd name="T10" fmla="*/ 38 w 44"/>
                <a:gd name="T11" fmla="*/ 13 h 46"/>
                <a:gd name="T12" fmla="*/ 37 w 44"/>
                <a:gd name="T13" fmla="*/ 17 h 46"/>
                <a:gd name="T14" fmla="*/ 36 w 44"/>
                <a:gd name="T15" fmla="*/ 20 h 46"/>
                <a:gd name="T16" fmla="*/ 37 w 44"/>
                <a:gd name="T17" fmla="*/ 23 h 46"/>
                <a:gd name="T18" fmla="*/ 35 w 44"/>
                <a:gd name="T19" fmla="*/ 23 h 46"/>
                <a:gd name="T20" fmla="*/ 32 w 44"/>
                <a:gd name="T21" fmla="*/ 26 h 46"/>
                <a:gd name="T22" fmla="*/ 31 w 44"/>
                <a:gd name="T23" fmla="*/ 30 h 46"/>
                <a:gd name="T24" fmla="*/ 31 w 44"/>
                <a:gd name="T25" fmla="*/ 32 h 46"/>
                <a:gd name="T26" fmla="*/ 27 w 44"/>
                <a:gd name="T27" fmla="*/ 32 h 46"/>
                <a:gd name="T28" fmla="*/ 24 w 44"/>
                <a:gd name="T29" fmla="*/ 34 h 46"/>
                <a:gd name="T30" fmla="*/ 22 w 44"/>
                <a:gd name="T31" fmla="*/ 37 h 46"/>
                <a:gd name="T32" fmla="*/ 22 w 44"/>
                <a:gd name="T33" fmla="*/ 39 h 46"/>
                <a:gd name="T34" fmla="*/ 19 w 44"/>
                <a:gd name="T35" fmla="*/ 38 h 46"/>
                <a:gd name="T36" fmla="*/ 15 w 44"/>
                <a:gd name="T37" fmla="*/ 39 h 46"/>
                <a:gd name="T38" fmla="*/ 12 w 44"/>
                <a:gd name="T39" fmla="*/ 42 h 46"/>
                <a:gd name="T40" fmla="*/ 11 w 44"/>
                <a:gd name="T41" fmla="*/ 44 h 46"/>
                <a:gd name="T42" fmla="*/ 9 w 44"/>
                <a:gd name="T43" fmla="*/ 42 h 46"/>
                <a:gd name="T44" fmla="*/ 5 w 44"/>
                <a:gd name="T45" fmla="*/ 42 h 46"/>
                <a:gd name="T46" fmla="*/ 1 w 44"/>
                <a:gd name="T47" fmla="*/ 43 h 46"/>
                <a:gd name="T48" fmla="*/ 0 w 44"/>
                <a:gd name="T49" fmla="*/ 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4" h="46">
                  <a:moveTo>
                    <a:pt x="44" y="0"/>
                  </a:moveTo>
                  <a:lnTo>
                    <a:pt x="41" y="2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36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6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4" y="34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5" y="42"/>
                  </a:lnTo>
                  <a:lnTo>
                    <a:pt x="1" y="43"/>
                  </a:lnTo>
                  <a:lnTo>
                    <a:pt x="0" y="46"/>
                  </a:lnTo>
                </a:path>
              </a:pathLst>
            </a:custGeom>
            <a:noFill/>
            <a:ln w="1588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" name="1 Grupo">
            <a:extLst>
              <a:ext uri="{FF2B5EF4-FFF2-40B4-BE49-F238E27FC236}">
                <a16:creationId xmlns:a16="http://schemas.microsoft.com/office/drawing/2014/main" id="{A59233BE-D0C2-46E5-9384-E57D0BEA4B12}"/>
              </a:ext>
            </a:extLst>
          </p:cNvPr>
          <p:cNvGrpSpPr>
            <a:grpSpLocks/>
          </p:cNvGrpSpPr>
          <p:nvPr/>
        </p:nvGrpSpPr>
        <p:grpSpPr bwMode="auto">
          <a:xfrm>
            <a:off x="1744665" y="80963"/>
            <a:ext cx="4071937" cy="6362700"/>
            <a:chOff x="221097" y="81756"/>
            <a:chExt cx="4071938" cy="6362700"/>
          </a:xfrm>
        </p:grpSpPr>
        <p:pic>
          <p:nvPicPr>
            <p:cNvPr id="4103" name="Picture 7">
              <a:extLst>
                <a:ext uri="{FF2B5EF4-FFF2-40B4-BE49-F238E27FC236}">
                  <a16:creationId xmlns:a16="http://schemas.microsoft.com/office/drawing/2014/main" id="{8696F369-B669-48FC-98DD-08CED5618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5366" name="Line 8">
              <a:extLst>
                <a:ext uri="{FF2B5EF4-FFF2-40B4-BE49-F238E27FC236}">
                  <a16:creationId xmlns:a16="http://schemas.microsoft.com/office/drawing/2014/main" id="{3A383147-B369-41D6-B939-B616BBC2C1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5364" name="Picture 5">
            <a:extLst>
              <a:ext uri="{FF2B5EF4-FFF2-40B4-BE49-F238E27FC236}">
                <a16:creationId xmlns:a16="http://schemas.microsoft.com/office/drawing/2014/main" id="{0CCE5C83-5CF6-4915-B904-35996C98E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354139"/>
            <a:ext cx="613251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2830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FF076-C50B-0436-AB37-D13D68215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28"/>
            <a:ext cx="12192000" cy="6080235"/>
          </a:xfrm>
          <a:prstGeom prst="rect">
            <a:avLst/>
          </a:prstGeom>
        </p:spPr>
      </p:pic>
      <p:grpSp>
        <p:nvGrpSpPr>
          <p:cNvPr id="17410" name="Group 32">
            <a:extLst>
              <a:ext uri="{FF2B5EF4-FFF2-40B4-BE49-F238E27FC236}">
                <a16:creationId xmlns:a16="http://schemas.microsoft.com/office/drawing/2014/main" id="{35D05430-988B-41AE-9923-F68E9FFE312C}"/>
              </a:ext>
            </a:extLst>
          </p:cNvPr>
          <p:cNvGrpSpPr>
            <a:grpSpLocks/>
          </p:cNvGrpSpPr>
          <p:nvPr/>
        </p:nvGrpSpPr>
        <p:grpSpPr bwMode="auto">
          <a:xfrm rot="16145435" flipH="1">
            <a:off x="2722553" y="-2492950"/>
            <a:ext cx="6261213" cy="11881300"/>
            <a:chOff x="-975" y="1753"/>
            <a:chExt cx="696" cy="711"/>
          </a:xfrm>
        </p:grpSpPr>
        <p:sp>
          <p:nvSpPr>
            <p:cNvPr id="17428" name="Line 33">
              <a:extLst>
                <a:ext uri="{FF2B5EF4-FFF2-40B4-BE49-F238E27FC236}">
                  <a16:creationId xmlns:a16="http://schemas.microsoft.com/office/drawing/2014/main" id="{16D0EE3A-CDC6-41E7-BD91-9EE9F0DDB8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89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29" name="Line 34">
              <a:extLst>
                <a:ext uri="{FF2B5EF4-FFF2-40B4-BE49-F238E27FC236}">
                  <a16:creationId xmlns:a16="http://schemas.microsoft.com/office/drawing/2014/main" id="{6FC40D13-5359-4D71-9EB3-C443D00139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68" cy="175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30" name="Line 35">
              <a:extLst>
                <a:ext uri="{FF2B5EF4-FFF2-40B4-BE49-F238E27FC236}">
                  <a16:creationId xmlns:a16="http://schemas.microsoft.com/office/drawing/2014/main" id="{3BA49206-ACF1-407A-8FFE-040E408869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03" cy="338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31" name="Line 36">
              <a:extLst>
                <a:ext uri="{FF2B5EF4-FFF2-40B4-BE49-F238E27FC236}">
                  <a16:creationId xmlns:a16="http://schemas.microsoft.com/office/drawing/2014/main" id="{709E28D2-07D6-4250-B822-260460DC33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96" cy="669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32" name="Line 37">
              <a:extLst>
                <a:ext uri="{FF2B5EF4-FFF2-40B4-BE49-F238E27FC236}">
                  <a16:creationId xmlns:a16="http://schemas.microsoft.com/office/drawing/2014/main" id="{8D7A90CD-CFC9-4900-B345-5431D2E1C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440" cy="709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33" name="Line 38">
              <a:extLst>
                <a:ext uri="{FF2B5EF4-FFF2-40B4-BE49-F238E27FC236}">
                  <a16:creationId xmlns:a16="http://schemas.microsoft.com/office/drawing/2014/main" id="{174DEAD5-7D88-43FD-9534-BB5F25D00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223" cy="71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34" name="Line 39">
              <a:extLst>
                <a:ext uri="{FF2B5EF4-FFF2-40B4-BE49-F238E27FC236}">
                  <a16:creationId xmlns:a16="http://schemas.microsoft.com/office/drawing/2014/main" id="{5E3386F5-008B-45EF-A68C-C7940ED74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38" cy="696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35" name="Freeform 40">
              <a:extLst>
                <a:ext uri="{FF2B5EF4-FFF2-40B4-BE49-F238E27FC236}">
                  <a16:creationId xmlns:a16="http://schemas.microsoft.com/office/drawing/2014/main" id="{F01EF372-1B35-41D3-A9BF-888D007CE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9" y="1753"/>
              <a:ext cx="629" cy="657"/>
            </a:xfrm>
            <a:custGeom>
              <a:avLst/>
              <a:gdLst>
                <a:gd name="T0" fmla="*/ 620 w 629"/>
                <a:gd name="T1" fmla="*/ 4 h 657"/>
                <a:gd name="T2" fmla="*/ 603 w 629"/>
                <a:gd name="T3" fmla="*/ 18 h 657"/>
                <a:gd name="T4" fmla="*/ 585 w 629"/>
                <a:gd name="T5" fmla="*/ 50 h 657"/>
                <a:gd name="T6" fmla="*/ 578 w 629"/>
                <a:gd name="T7" fmla="*/ 76 h 657"/>
                <a:gd name="T8" fmla="*/ 575 w 629"/>
                <a:gd name="T9" fmla="*/ 103 h 657"/>
                <a:gd name="T10" fmla="*/ 579 w 629"/>
                <a:gd name="T11" fmla="*/ 128 h 657"/>
                <a:gd name="T12" fmla="*/ 588 w 629"/>
                <a:gd name="T13" fmla="*/ 151 h 657"/>
                <a:gd name="T14" fmla="*/ 605 w 629"/>
                <a:gd name="T15" fmla="*/ 168 h 657"/>
                <a:gd name="T16" fmla="*/ 581 w 629"/>
                <a:gd name="T17" fmla="*/ 174 h 657"/>
                <a:gd name="T18" fmla="*/ 561 w 629"/>
                <a:gd name="T19" fmla="*/ 188 h 657"/>
                <a:gd name="T20" fmla="*/ 545 w 629"/>
                <a:gd name="T21" fmla="*/ 209 h 657"/>
                <a:gd name="T22" fmla="*/ 533 w 629"/>
                <a:gd name="T23" fmla="*/ 233 h 657"/>
                <a:gd name="T24" fmla="*/ 527 w 629"/>
                <a:gd name="T25" fmla="*/ 259 h 657"/>
                <a:gd name="T26" fmla="*/ 525 w 629"/>
                <a:gd name="T27" fmla="*/ 284 h 657"/>
                <a:gd name="T28" fmla="*/ 529 w 629"/>
                <a:gd name="T29" fmla="*/ 305 h 657"/>
                <a:gd name="T30" fmla="*/ 539 w 629"/>
                <a:gd name="T31" fmla="*/ 322 h 657"/>
                <a:gd name="T32" fmla="*/ 519 w 629"/>
                <a:gd name="T33" fmla="*/ 324 h 657"/>
                <a:gd name="T34" fmla="*/ 500 w 629"/>
                <a:gd name="T35" fmla="*/ 334 h 657"/>
                <a:gd name="T36" fmla="*/ 480 w 629"/>
                <a:gd name="T37" fmla="*/ 350 h 657"/>
                <a:gd name="T38" fmla="*/ 449 w 629"/>
                <a:gd name="T39" fmla="*/ 395 h 657"/>
                <a:gd name="T40" fmla="*/ 439 w 629"/>
                <a:gd name="T41" fmla="*/ 418 h 657"/>
                <a:gd name="T42" fmla="*/ 437 w 629"/>
                <a:gd name="T43" fmla="*/ 440 h 657"/>
                <a:gd name="T44" fmla="*/ 441 w 629"/>
                <a:gd name="T45" fmla="*/ 458 h 657"/>
                <a:gd name="T46" fmla="*/ 423 w 629"/>
                <a:gd name="T47" fmla="*/ 455 h 657"/>
                <a:gd name="T48" fmla="*/ 400 w 629"/>
                <a:gd name="T49" fmla="*/ 460 h 657"/>
                <a:gd name="T50" fmla="*/ 378 w 629"/>
                <a:gd name="T51" fmla="*/ 472 h 657"/>
                <a:gd name="T52" fmla="*/ 337 w 629"/>
                <a:gd name="T53" fmla="*/ 508 h 657"/>
                <a:gd name="T54" fmla="*/ 323 w 629"/>
                <a:gd name="T55" fmla="*/ 529 h 657"/>
                <a:gd name="T56" fmla="*/ 316 w 629"/>
                <a:gd name="T57" fmla="*/ 549 h 657"/>
                <a:gd name="T58" fmla="*/ 318 w 629"/>
                <a:gd name="T59" fmla="*/ 569 h 657"/>
                <a:gd name="T60" fmla="*/ 300 w 629"/>
                <a:gd name="T61" fmla="*/ 558 h 657"/>
                <a:gd name="T62" fmla="*/ 278 w 629"/>
                <a:gd name="T63" fmla="*/ 555 h 657"/>
                <a:gd name="T64" fmla="*/ 252 w 629"/>
                <a:gd name="T65" fmla="*/ 558 h 657"/>
                <a:gd name="T66" fmla="*/ 227 w 629"/>
                <a:gd name="T67" fmla="*/ 567 h 657"/>
                <a:gd name="T68" fmla="*/ 192 w 629"/>
                <a:gd name="T69" fmla="*/ 588 h 657"/>
                <a:gd name="T70" fmla="*/ 175 w 629"/>
                <a:gd name="T71" fmla="*/ 604 h 657"/>
                <a:gd name="T72" fmla="*/ 165 w 629"/>
                <a:gd name="T73" fmla="*/ 623 h 657"/>
                <a:gd name="T74" fmla="*/ 156 w 629"/>
                <a:gd name="T75" fmla="*/ 623 h 657"/>
                <a:gd name="T76" fmla="*/ 138 w 629"/>
                <a:gd name="T77" fmla="*/ 610 h 657"/>
                <a:gd name="T78" fmla="*/ 114 w 629"/>
                <a:gd name="T79" fmla="*/ 602 h 657"/>
                <a:gd name="T80" fmla="*/ 87 w 629"/>
                <a:gd name="T81" fmla="*/ 601 h 657"/>
                <a:gd name="T82" fmla="*/ 60 w 629"/>
                <a:gd name="T83" fmla="*/ 604 h 657"/>
                <a:gd name="T84" fmla="*/ 35 w 629"/>
                <a:gd name="T85" fmla="*/ 613 h 657"/>
                <a:gd name="T86" fmla="*/ 15 w 629"/>
                <a:gd name="T87" fmla="*/ 627 h 657"/>
                <a:gd name="T88" fmla="*/ 3 w 629"/>
                <a:gd name="T89" fmla="*/ 646 h 6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29" h="657">
                  <a:moveTo>
                    <a:pt x="629" y="0"/>
                  </a:moveTo>
                  <a:lnTo>
                    <a:pt x="620" y="4"/>
                  </a:lnTo>
                  <a:lnTo>
                    <a:pt x="611" y="10"/>
                  </a:lnTo>
                  <a:lnTo>
                    <a:pt x="603" y="18"/>
                  </a:lnTo>
                  <a:lnTo>
                    <a:pt x="596" y="27"/>
                  </a:lnTo>
                  <a:lnTo>
                    <a:pt x="585" y="50"/>
                  </a:lnTo>
                  <a:lnTo>
                    <a:pt x="581" y="62"/>
                  </a:lnTo>
                  <a:lnTo>
                    <a:pt x="578" y="76"/>
                  </a:lnTo>
                  <a:lnTo>
                    <a:pt x="576" y="90"/>
                  </a:lnTo>
                  <a:lnTo>
                    <a:pt x="575" y="103"/>
                  </a:lnTo>
                  <a:lnTo>
                    <a:pt x="576" y="116"/>
                  </a:lnTo>
                  <a:lnTo>
                    <a:pt x="579" y="128"/>
                  </a:lnTo>
                  <a:lnTo>
                    <a:pt x="583" y="140"/>
                  </a:lnTo>
                  <a:lnTo>
                    <a:pt x="588" y="151"/>
                  </a:lnTo>
                  <a:lnTo>
                    <a:pt x="596" y="160"/>
                  </a:lnTo>
                  <a:lnTo>
                    <a:pt x="605" y="168"/>
                  </a:lnTo>
                  <a:lnTo>
                    <a:pt x="593" y="170"/>
                  </a:lnTo>
                  <a:lnTo>
                    <a:pt x="581" y="174"/>
                  </a:lnTo>
                  <a:lnTo>
                    <a:pt x="571" y="180"/>
                  </a:lnTo>
                  <a:lnTo>
                    <a:pt x="561" y="188"/>
                  </a:lnTo>
                  <a:lnTo>
                    <a:pt x="553" y="198"/>
                  </a:lnTo>
                  <a:lnTo>
                    <a:pt x="545" y="209"/>
                  </a:lnTo>
                  <a:lnTo>
                    <a:pt x="539" y="220"/>
                  </a:lnTo>
                  <a:lnTo>
                    <a:pt x="533" y="233"/>
                  </a:lnTo>
                  <a:lnTo>
                    <a:pt x="530" y="246"/>
                  </a:lnTo>
                  <a:lnTo>
                    <a:pt x="527" y="259"/>
                  </a:lnTo>
                  <a:lnTo>
                    <a:pt x="526" y="272"/>
                  </a:lnTo>
                  <a:lnTo>
                    <a:pt x="525" y="284"/>
                  </a:lnTo>
                  <a:lnTo>
                    <a:pt x="526" y="296"/>
                  </a:lnTo>
                  <a:lnTo>
                    <a:pt x="529" y="305"/>
                  </a:lnTo>
                  <a:lnTo>
                    <a:pt x="532" y="314"/>
                  </a:lnTo>
                  <a:lnTo>
                    <a:pt x="539" y="322"/>
                  </a:lnTo>
                  <a:lnTo>
                    <a:pt x="529" y="322"/>
                  </a:lnTo>
                  <a:lnTo>
                    <a:pt x="519" y="324"/>
                  </a:lnTo>
                  <a:lnTo>
                    <a:pt x="509" y="327"/>
                  </a:lnTo>
                  <a:lnTo>
                    <a:pt x="500" y="334"/>
                  </a:lnTo>
                  <a:lnTo>
                    <a:pt x="490" y="342"/>
                  </a:lnTo>
                  <a:lnTo>
                    <a:pt x="480" y="350"/>
                  </a:lnTo>
                  <a:lnTo>
                    <a:pt x="463" y="371"/>
                  </a:lnTo>
                  <a:lnTo>
                    <a:pt x="449" y="395"/>
                  </a:lnTo>
                  <a:lnTo>
                    <a:pt x="444" y="407"/>
                  </a:lnTo>
                  <a:lnTo>
                    <a:pt x="439" y="418"/>
                  </a:lnTo>
                  <a:lnTo>
                    <a:pt x="437" y="429"/>
                  </a:lnTo>
                  <a:lnTo>
                    <a:pt x="437" y="440"/>
                  </a:lnTo>
                  <a:lnTo>
                    <a:pt x="438" y="450"/>
                  </a:lnTo>
                  <a:lnTo>
                    <a:pt x="441" y="458"/>
                  </a:lnTo>
                  <a:lnTo>
                    <a:pt x="433" y="455"/>
                  </a:lnTo>
                  <a:lnTo>
                    <a:pt x="423" y="455"/>
                  </a:lnTo>
                  <a:lnTo>
                    <a:pt x="412" y="456"/>
                  </a:lnTo>
                  <a:lnTo>
                    <a:pt x="400" y="460"/>
                  </a:lnTo>
                  <a:lnTo>
                    <a:pt x="390" y="465"/>
                  </a:lnTo>
                  <a:lnTo>
                    <a:pt x="378" y="472"/>
                  </a:lnTo>
                  <a:lnTo>
                    <a:pt x="356" y="488"/>
                  </a:lnTo>
                  <a:lnTo>
                    <a:pt x="337" y="508"/>
                  </a:lnTo>
                  <a:lnTo>
                    <a:pt x="329" y="518"/>
                  </a:lnTo>
                  <a:lnTo>
                    <a:pt x="323" y="529"/>
                  </a:lnTo>
                  <a:lnTo>
                    <a:pt x="318" y="540"/>
                  </a:lnTo>
                  <a:lnTo>
                    <a:pt x="316" y="549"/>
                  </a:lnTo>
                  <a:lnTo>
                    <a:pt x="315" y="560"/>
                  </a:lnTo>
                  <a:lnTo>
                    <a:pt x="318" y="569"/>
                  </a:lnTo>
                  <a:lnTo>
                    <a:pt x="310" y="563"/>
                  </a:lnTo>
                  <a:lnTo>
                    <a:pt x="300" y="558"/>
                  </a:lnTo>
                  <a:lnTo>
                    <a:pt x="289" y="556"/>
                  </a:lnTo>
                  <a:lnTo>
                    <a:pt x="278" y="555"/>
                  </a:lnTo>
                  <a:lnTo>
                    <a:pt x="265" y="556"/>
                  </a:lnTo>
                  <a:lnTo>
                    <a:pt x="252" y="558"/>
                  </a:lnTo>
                  <a:lnTo>
                    <a:pt x="239" y="562"/>
                  </a:lnTo>
                  <a:lnTo>
                    <a:pt x="227" y="567"/>
                  </a:lnTo>
                  <a:lnTo>
                    <a:pt x="203" y="580"/>
                  </a:lnTo>
                  <a:lnTo>
                    <a:pt x="192" y="588"/>
                  </a:lnTo>
                  <a:lnTo>
                    <a:pt x="182" y="595"/>
                  </a:lnTo>
                  <a:lnTo>
                    <a:pt x="175" y="604"/>
                  </a:lnTo>
                  <a:lnTo>
                    <a:pt x="168" y="614"/>
                  </a:lnTo>
                  <a:lnTo>
                    <a:pt x="165" y="623"/>
                  </a:lnTo>
                  <a:lnTo>
                    <a:pt x="163" y="632"/>
                  </a:lnTo>
                  <a:lnTo>
                    <a:pt x="156" y="623"/>
                  </a:lnTo>
                  <a:lnTo>
                    <a:pt x="149" y="616"/>
                  </a:lnTo>
                  <a:lnTo>
                    <a:pt x="138" y="610"/>
                  </a:lnTo>
                  <a:lnTo>
                    <a:pt x="126" y="605"/>
                  </a:lnTo>
                  <a:lnTo>
                    <a:pt x="114" y="602"/>
                  </a:lnTo>
                  <a:lnTo>
                    <a:pt x="101" y="601"/>
                  </a:lnTo>
                  <a:lnTo>
                    <a:pt x="87" y="601"/>
                  </a:lnTo>
                  <a:lnTo>
                    <a:pt x="73" y="602"/>
                  </a:lnTo>
                  <a:lnTo>
                    <a:pt x="60" y="604"/>
                  </a:lnTo>
                  <a:lnTo>
                    <a:pt x="47" y="607"/>
                  </a:lnTo>
                  <a:lnTo>
                    <a:pt x="35" y="613"/>
                  </a:lnTo>
                  <a:lnTo>
                    <a:pt x="25" y="620"/>
                  </a:lnTo>
                  <a:lnTo>
                    <a:pt x="15" y="627"/>
                  </a:lnTo>
                  <a:lnTo>
                    <a:pt x="7" y="635"/>
                  </a:lnTo>
                  <a:lnTo>
                    <a:pt x="3" y="646"/>
                  </a:lnTo>
                  <a:lnTo>
                    <a:pt x="0" y="657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36" name="Freeform 41">
              <a:extLst>
                <a:ext uri="{FF2B5EF4-FFF2-40B4-BE49-F238E27FC236}">
                  <a16:creationId xmlns:a16="http://schemas.microsoft.com/office/drawing/2014/main" id="{93F5223C-ADAC-4365-95FC-48C4C79FA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6" y="1753"/>
              <a:ext cx="504" cy="525"/>
            </a:xfrm>
            <a:custGeom>
              <a:avLst/>
              <a:gdLst>
                <a:gd name="T0" fmla="*/ 496 w 504"/>
                <a:gd name="T1" fmla="*/ 3 h 525"/>
                <a:gd name="T2" fmla="*/ 483 w 504"/>
                <a:gd name="T3" fmla="*/ 14 h 525"/>
                <a:gd name="T4" fmla="*/ 468 w 504"/>
                <a:gd name="T5" fmla="*/ 41 h 525"/>
                <a:gd name="T6" fmla="*/ 460 w 504"/>
                <a:gd name="T7" fmla="*/ 82 h 525"/>
                <a:gd name="T8" fmla="*/ 464 w 504"/>
                <a:gd name="T9" fmla="*/ 103 h 525"/>
                <a:gd name="T10" fmla="*/ 471 w 504"/>
                <a:gd name="T11" fmla="*/ 120 h 525"/>
                <a:gd name="T12" fmla="*/ 484 w 504"/>
                <a:gd name="T13" fmla="*/ 135 h 525"/>
                <a:gd name="T14" fmla="*/ 466 w 504"/>
                <a:gd name="T15" fmla="*/ 139 h 525"/>
                <a:gd name="T16" fmla="*/ 450 w 504"/>
                <a:gd name="T17" fmla="*/ 151 h 525"/>
                <a:gd name="T18" fmla="*/ 427 w 504"/>
                <a:gd name="T19" fmla="*/ 186 h 525"/>
                <a:gd name="T20" fmla="*/ 419 w 504"/>
                <a:gd name="T21" fmla="*/ 228 h 525"/>
                <a:gd name="T22" fmla="*/ 423 w 504"/>
                <a:gd name="T23" fmla="*/ 245 h 525"/>
                <a:gd name="T24" fmla="*/ 431 w 504"/>
                <a:gd name="T25" fmla="*/ 257 h 525"/>
                <a:gd name="T26" fmla="*/ 416 w 504"/>
                <a:gd name="T27" fmla="*/ 259 h 525"/>
                <a:gd name="T28" fmla="*/ 400 w 504"/>
                <a:gd name="T29" fmla="*/ 267 h 525"/>
                <a:gd name="T30" fmla="*/ 384 w 504"/>
                <a:gd name="T31" fmla="*/ 280 h 525"/>
                <a:gd name="T32" fmla="*/ 359 w 504"/>
                <a:gd name="T33" fmla="*/ 316 h 525"/>
                <a:gd name="T34" fmla="*/ 351 w 504"/>
                <a:gd name="T35" fmla="*/ 335 h 525"/>
                <a:gd name="T36" fmla="*/ 349 w 504"/>
                <a:gd name="T37" fmla="*/ 352 h 525"/>
                <a:gd name="T38" fmla="*/ 353 w 504"/>
                <a:gd name="T39" fmla="*/ 367 h 525"/>
                <a:gd name="T40" fmla="*/ 338 w 504"/>
                <a:gd name="T41" fmla="*/ 365 h 525"/>
                <a:gd name="T42" fmla="*/ 321 w 504"/>
                <a:gd name="T43" fmla="*/ 368 h 525"/>
                <a:gd name="T44" fmla="*/ 303 w 504"/>
                <a:gd name="T45" fmla="*/ 378 h 525"/>
                <a:gd name="T46" fmla="*/ 269 w 504"/>
                <a:gd name="T47" fmla="*/ 406 h 525"/>
                <a:gd name="T48" fmla="*/ 258 w 504"/>
                <a:gd name="T49" fmla="*/ 423 h 525"/>
                <a:gd name="T50" fmla="*/ 253 w 504"/>
                <a:gd name="T51" fmla="*/ 440 h 525"/>
                <a:gd name="T52" fmla="*/ 254 w 504"/>
                <a:gd name="T53" fmla="*/ 455 h 525"/>
                <a:gd name="T54" fmla="*/ 240 w 504"/>
                <a:gd name="T55" fmla="*/ 447 h 525"/>
                <a:gd name="T56" fmla="*/ 223 w 504"/>
                <a:gd name="T57" fmla="*/ 443 h 525"/>
                <a:gd name="T58" fmla="*/ 202 w 504"/>
                <a:gd name="T59" fmla="*/ 447 h 525"/>
                <a:gd name="T60" fmla="*/ 162 w 504"/>
                <a:gd name="T61" fmla="*/ 464 h 525"/>
                <a:gd name="T62" fmla="*/ 140 w 504"/>
                <a:gd name="T63" fmla="*/ 484 h 525"/>
                <a:gd name="T64" fmla="*/ 132 w 504"/>
                <a:gd name="T65" fmla="*/ 498 h 525"/>
                <a:gd name="T66" fmla="*/ 126 w 504"/>
                <a:gd name="T67" fmla="*/ 498 h 525"/>
                <a:gd name="T68" fmla="*/ 110 w 504"/>
                <a:gd name="T69" fmla="*/ 488 h 525"/>
                <a:gd name="T70" fmla="*/ 91 w 504"/>
                <a:gd name="T71" fmla="*/ 482 h 525"/>
                <a:gd name="T72" fmla="*/ 69 w 504"/>
                <a:gd name="T73" fmla="*/ 481 h 525"/>
                <a:gd name="T74" fmla="*/ 37 w 504"/>
                <a:gd name="T75" fmla="*/ 486 h 525"/>
                <a:gd name="T76" fmla="*/ 12 w 504"/>
                <a:gd name="T77" fmla="*/ 501 h 525"/>
                <a:gd name="T78" fmla="*/ 1 w 504"/>
                <a:gd name="T79" fmla="*/ 517 h 5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04" h="525">
                  <a:moveTo>
                    <a:pt x="504" y="0"/>
                  </a:moveTo>
                  <a:lnTo>
                    <a:pt x="496" y="3"/>
                  </a:lnTo>
                  <a:lnTo>
                    <a:pt x="489" y="8"/>
                  </a:lnTo>
                  <a:lnTo>
                    <a:pt x="483" y="14"/>
                  </a:lnTo>
                  <a:lnTo>
                    <a:pt x="478" y="22"/>
                  </a:lnTo>
                  <a:lnTo>
                    <a:pt x="468" y="41"/>
                  </a:lnTo>
                  <a:lnTo>
                    <a:pt x="462" y="61"/>
                  </a:lnTo>
                  <a:lnTo>
                    <a:pt x="460" y="82"/>
                  </a:lnTo>
                  <a:lnTo>
                    <a:pt x="461" y="93"/>
                  </a:lnTo>
                  <a:lnTo>
                    <a:pt x="464" y="103"/>
                  </a:lnTo>
                  <a:lnTo>
                    <a:pt x="467" y="113"/>
                  </a:lnTo>
                  <a:lnTo>
                    <a:pt x="471" y="120"/>
                  </a:lnTo>
                  <a:lnTo>
                    <a:pt x="477" y="128"/>
                  </a:lnTo>
                  <a:lnTo>
                    <a:pt x="484" y="135"/>
                  </a:lnTo>
                  <a:lnTo>
                    <a:pt x="474" y="136"/>
                  </a:lnTo>
                  <a:lnTo>
                    <a:pt x="466" y="139"/>
                  </a:lnTo>
                  <a:lnTo>
                    <a:pt x="457" y="145"/>
                  </a:lnTo>
                  <a:lnTo>
                    <a:pt x="450" y="151"/>
                  </a:lnTo>
                  <a:lnTo>
                    <a:pt x="437" y="168"/>
                  </a:lnTo>
                  <a:lnTo>
                    <a:pt x="427" y="186"/>
                  </a:lnTo>
                  <a:lnTo>
                    <a:pt x="421" y="207"/>
                  </a:lnTo>
                  <a:lnTo>
                    <a:pt x="419" y="228"/>
                  </a:lnTo>
                  <a:lnTo>
                    <a:pt x="420" y="236"/>
                  </a:lnTo>
                  <a:lnTo>
                    <a:pt x="423" y="245"/>
                  </a:lnTo>
                  <a:lnTo>
                    <a:pt x="426" y="252"/>
                  </a:lnTo>
                  <a:lnTo>
                    <a:pt x="431" y="257"/>
                  </a:lnTo>
                  <a:lnTo>
                    <a:pt x="424" y="257"/>
                  </a:lnTo>
                  <a:lnTo>
                    <a:pt x="416" y="259"/>
                  </a:lnTo>
                  <a:lnTo>
                    <a:pt x="407" y="263"/>
                  </a:lnTo>
                  <a:lnTo>
                    <a:pt x="400" y="267"/>
                  </a:lnTo>
                  <a:lnTo>
                    <a:pt x="392" y="274"/>
                  </a:lnTo>
                  <a:lnTo>
                    <a:pt x="384" y="280"/>
                  </a:lnTo>
                  <a:lnTo>
                    <a:pt x="371" y="298"/>
                  </a:lnTo>
                  <a:lnTo>
                    <a:pt x="359" y="316"/>
                  </a:lnTo>
                  <a:lnTo>
                    <a:pt x="354" y="325"/>
                  </a:lnTo>
                  <a:lnTo>
                    <a:pt x="351" y="335"/>
                  </a:lnTo>
                  <a:lnTo>
                    <a:pt x="350" y="344"/>
                  </a:lnTo>
                  <a:lnTo>
                    <a:pt x="349" y="352"/>
                  </a:lnTo>
                  <a:lnTo>
                    <a:pt x="350" y="360"/>
                  </a:lnTo>
                  <a:lnTo>
                    <a:pt x="353" y="367"/>
                  </a:lnTo>
                  <a:lnTo>
                    <a:pt x="346" y="365"/>
                  </a:lnTo>
                  <a:lnTo>
                    <a:pt x="338" y="365"/>
                  </a:lnTo>
                  <a:lnTo>
                    <a:pt x="330" y="366"/>
                  </a:lnTo>
                  <a:lnTo>
                    <a:pt x="321" y="368"/>
                  </a:lnTo>
                  <a:lnTo>
                    <a:pt x="311" y="372"/>
                  </a:lnTo>
                  <a:lnTo>
                    <a:pt x="303" y="378"/>
                  </a:lnTo>
                  <a:lnTo>
                    <a:pt x="284" y="391"/>
                  </a:lnTo>
                  <a:lnTo>
                    <a:pt x="269" y="406"/>
                  </a:lnTo>
                  <a:lnTo>
                    <a:pt x="263" y="415"/>
                  </a:lnTo>
                  <a:lnTo>
                    <a:pt x="258" y="423"/>
                  </a:lnTo>
                  <a:lnTo>
                    <a:pt x="254" y="431"/>
                  </a:lnTo>
                  <a:lnTo>
                    <a:pt x="253" y="440"/>
                  </a:lnTo>
                  <a:lnTo>
                    <a:pt x="252" y="448"/>
                  </a:lnTo>
                  <a:lnTo>
                    <a:pt x="254" y="455"/>
                  </a:lnTo>
                  <a:lnTo>
                    <a:pt x="248" y="450"/>
                  </a:lnTo>
                  <a:lnTo>
                    <a:pt x="240" y="447"/>
                  </a:lnTo>
                  <a:lnTo>
                    <a:pt x="231" y="444"/>
                  </a:lnTo>
                  <a:lnTo>
                    <a:pt x="223" y="443"/>
                  </a:lnTo>
                  <a:lnTo>
                    <a:pt x="212" y="444"/>
                  </a:lnTo>
                  <a:lnTo>
                    <a:pt x="202" y="447"/>
                  </a:lnTo>
                  <a:lnTo>
                    <a:pt x="182" y="453"/>
                  </a:lnTo>
                  <a:lnTo>
                    <a:pt x="162" y="464"/>
                  </a:lnTo>
                  <a:lnTo>
                    <a:pt x="146" y="476"/>
                  </a:lnTo>
                  <a:lnTo>
                    <a:pt x="140" y="484"/>
                  </a:lnTo>
                  <a:lnTo>
                    <a:pt x="135" y="490"/>
                  </a:lnTo>
                  <a:lnTo>
                    <a:pt x="132" y="498"/>
                  </a:lnTo>
                  <a:lnTo>
                    <a:pt x="131" y="506"/>
                  </a:lnTo>
                  <a:lnTo>
                    <a:pt x="126" y="498"/>
                  </a:lnTo>
                  <a:lnTo>
                    <a:pt x="119" y="493"/>
                  </a:lnTo>
                  <a:lnTo>
                    <a:pt x="110" y="488"/>
                  </a:lnTo>
                  <a:lnTo>
                    <a:pt x="102" y="485"/>
                  </a:lnTo>
                  <a:lnTo>
                    <a:pt x="91" y="482"/>
                  </a:lnTo>
                  <a:lnTo>
                    <a:pt x="80" y="481"/>
                  </a:lnTo>
                  <a:lnTo>
                    <a:pt x="69" y="481"/>
                  </a:lnTo>
                  <a:lnTo>
                    <a:pt x="59" y="482"/>
                  </a:lnTo>
                  <a:lnTo>
                    <a:pt x="37" y="486"/>
                  </a:lnTo>
                  <a:lnTo>
                    <a:pt x="20" y="496"/>
                  </a:lnTo>
                  <a:lnTo>
                    <a:pt x="12" y="501"/>
                  </a:lnTo>
                  <a:lnTo>
                    <a:pt x="6" y="509"/>
                  </a:lnTo>
                  <a:lnTo>
                    <a:pt x="1" y="517"/>
                  </a:lnTo>
                  <a:lnTo>
                    <a:pt x="0" y="525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37" name="Freeform 42">
              <a:extLst>
                <a:ext uri="{FF2B5EF4-FFF2-40B4-BE49-F238E27FC236}">
                  <a16:creationId xmlns:a16="http://schemas.microsoft.com/office/drawing/2014/main" id="{44598AF2-2579-493A-833A-EB4EEABCE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2" y="1753"/>
              <a:ext cx="403" cy="420"/>
            </a:xfrm>
            <a:custGeom>
              <a:avLst/>
              <a:gdLst>
                <a:gd name="T0" fmla="*/ 397 w 403"/>
                <a:gd name="T1" fmla="*/ 3 h 420"/>
                <a:gd name="T2" fmla="*/ 382 w 403"/>
                <a:gd name="T3" fmla="*/ 18 h 420"/>
                <a:gd name="T4" fmla="*/ 370 w 403"/>
                <a:gd name="T5" fmla="*/ 48 h 420"/>
                <a:gd name="T6" fmla="*/ 371 w 403"/>
                <a:gd name="T7" fmla="*/ 82 h 420"/>
                <a:gd name="T8" fmla="*/ 382 w 403"/>
                <a:gd name="T9" fmla="*/ 103 h 420"/>
                <a:gd name="T10" fmla="*/ 380 w 403"/>
                <a:gd name="T11" fmla="*/ 108 h 420"/>
                <a:gd name="T12" fmla="*/ 366 w 403"/>
                <a:gd name="T13" fmla="*/ 115 h 420"/>
                <a:gd name="T14" fmla="*/ 350 w 403"/>
                <a:gd name="T15" fmla="*/ 134 h 420"/>
                <a:gd name="T16" fmla="*/ 338 w 403"/>
                <a:gd name="T17" fmla="*/ 166 h 420"/>
                <a:gd name="T18" fmla="*/ 339 w 403"/>
                <a:gd name="T19" fmla="*/ 196 h 420"/>
                <a:gd name="T20" fmla="*/ 345 w 403"/>
                <a:gd name="T21" fmla="*/ 206 h 420"/>
                <a:gd name="T22" fmla="*/ 332 w 403"/>
                <a:gd name="T23" fmla="*/ 207 h 420"/>
                <a:gd name="T24" fmla="*/ 321 w 403"/>
                <a:gd name="T25" fmla="*/ 214 h 420"/>
                <a:gd name="T26" fmla="*/ 297 w 403"/>
                <a:gd name="T27" fmla="*/ 238 h 420"/>
                <a:gd name="T28" fmla="*/ 282 w 403"/>
                <a:gd name="T29" fmla="*/ 268 h 420"/>
                <a:gd name="T30" fmla="*/ 279 w 403"/>
                <a:gd name="T31" fmla="*/ 281 h 420"/>
                <a:gd name="T32" fmla="*/ 283 w 403"/>
                <a:gd name="T33" fmla="*/ 293 h 420"/>
                <a:gd name="T34" fmla="*/ 271 w 403"/>
                <a:gd name="T35" fmla="*/ 291 h 420"/>
                <a:gd name="T36" fmla="*/ 257 w 403"/>
                <a:gd name="T37" fmla="*/ 294 h 420"/>
                <a:gd name="T38" fmla="*/ 228 w 403"/>
                <a:gd name="T39" fmla="*/ 312 h 420"/>
                <a:gd name="T40" fmla="*/ 207 w 403"/>
                <a:gd name="T41" fmla="*/ 338 h 420"/>
                <a:gd name="T42" fmla="*/ 202 w 403"/>
                <a:gd name="T43" fmla="*/ 352 h 420"/>
                <a:gd name="T44" fmla="*/ 204 w 403"/>
                <a:gd name="T45" fmla="*/ 365 h 420"/>
                <a:gd name="T46" fmla="*/ 192 w 403"/>
                <a:gd name="T47" fmla="*/ 357 h 420"/>
                <a:gd name="T48" fmla="*/ 178 w 403"/>
                <a:gd name="T49" fmla="*/ 355 h 420"/>
                <a:gd name="T50" fmla="*/ 146 w 403"/>
                <a:gd name="T51" fmla="*/ 362 h 420"/>
                <a:gd name="T52" fmla="*/ 116 w 403"/>
                <a:gd name="T53" fmla="*/ 381 h 420"/>
                <a:gd name="T54" fmla="*/ 108 w 403"/>
                <a:gd name="T55" fmla="*/ 393 h 420"/>
                <a:gd name="T56" fmla="*/ 105 w 403"/>
                <a:gd name="T57" fmla="*/ 405 h 420"/>
                <a:gd name="T58" fmla="*/ 95 w 403"/>
                <a:gd name="T59" fmla="*/ 394 h 420"/>
                <a:gd name="T60" fmla="*/ 65 w 403"/>
                <a:gd name="T61" fmla="*/ 384 h 420"/>
                <a:gd name="T62" fmla="*/ 30 w 403"/>
                <a:gd name="T63" fmla="*/ 389 h 420"/>
                <a:gd name="T64" fmla="*/ 9 w 403"/>
                <a:gd name="T65" fmla="*/ 402 h 420"/>
                <a:gd name="T66" fmla="*/ 2 w 403"/>
                <a:gd name="T67" fmla="*/ 413 h 4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3" h="420">
                  <a:moveTo>
                    <a:pt x="403" y="0"/>
                  </a:moveTo>
                  <a:lnTo>
                    <a:pt x="397" y="3"/>
                  </a:lnTo>
                  <a:lnTo>
                    <a:pt x="392" y="7"/>
                  </a:lnTo>
                  <a:lnTo>
                    <a:pt x="382" y="18"/>
                  </a:lnTo>
                  <a:lnTo>
                    <a:pt x="375" y="32"/>
                  </a:lnTo>
                  <a:lnTo>
                    <a:pt x="370" y="48"/>
                  </a:lnTo>
                  <a:lnTo>
                    <a:pt x="369" y="66"/>
                  </a:lnTo>
                  <a:lnTo>
                    <a:pt x="371" y="82"/>
                  </a:lnTo>
                  <a:lnTo>
                    <a:pt x="377" y="96"/>
                  </a:lnTo>
                  <a:lnTo>
                    <a:pt x="382" y="103"/>
                  </a:lnTo>
                  <a:lnTo>
                    <a:pt x="387" y="107"/>
                  </a:lnTo>
                  <a:lnTo>
                    <a:pt x="380" y="108"/>
                  </a:lnTo>
                  <a:lnTo>
                    <a:pt x="372" y="112"/>
                  </a:lnTo>
                  <a:lnTo>
                    <a:pt x="366" y="115"/>
                  </a:lnTo>
                  <a:lnTo>
                    <a:pt x="359" y="120"/>
                  </a:lnTo>
                  <a:lnTo>
                    <a:pt x="350" y="134"/>
                  </a:lnTo>
                  <a:lnTo>
                    <a:pt x="342" y="149"/>
                  </a:lnTo>
                  <a:lnTo>
                    <a:pt x="338" y="166"/>
                  </a:lnTo>
                  <a:lnTo>
                    <a:pt x="337" y="182"/>
                  </a:lnTo>
                  <a:lnTo>
                    <a:pt x="339" y="196"/>
                  </a:lnTo>
                  <a:lnTo>
                    <a:pt x="341" y="201"/>
                  </a:lnTo>
                  <a:lnTo>
                    <a:pt x="345" y="206"/>
                  </a:lnTo>
                  <a:lnTo>
                    <a:pt x="339" y="206"/>
                  </a:lnTo>
                  <a:lnTo>
                    <a:pt x="332" y="207"/>
                  </a:lnTo>
                  <a:lnTo>
                    <a:pt x="326" y="210"/>
                  </a:lnTo>
                  <a:lnTo>
                    <a:pt x="321" y="214"/>
                  </a:lnTo>
                  <a:lnTo>
                    <a:pt x="308" y="224"/>
                  </a:lnTo>
                  <a:lnTo>
                    <a:pt x="297" y="238"/>
                  </a:lnTo>
                  <a:lnTo>
                    <a:pt x="287" y="253"/>
                  </a:lnTo>
                  <a:lnTo>
                    <a:pt x="282" y="268"/>
                  </a:lnTo>
                  <a:lnTo>
                    <a:pt x="281" y="275"/>
                  </a:lnTo>
                  <a:lnTo>
                    <a:pt x="279" y="281"/>
                  </a:lnTo>
                  <a:lnTo>
                    <a:pt x="281" y="288"/>
                  </a:lnTo>
                  <a:lnTo>
                    <a:pt x="283" y="293"/>
                  </a:lnTo>
                  <a:lnTo>
                    <a:pt x="277" y="291"/>
                  </a:lnTo>
                  <a:lnTo>
                    <a:pt x="271" y="291"/>
                  </a:lnTo>
                  <a:lnTo>
                    <a:pt x="264" y="292"/>
                  </a:lnTo>
                  <a:lnTo>
                    <a:pt x="257" y="294"/>
                  </a:lnTo>
                  <a:lnTo>
                    <a:pt x="242" y="302"/>
                  </a:lnTo>
                  <a:lnTo>
                    <a:pt x="228" y="312"/>
                  </a:lnTo>
                  <a:lnTo>
                    <a:pt x="216" y="325"/>
                  </a:lnTo>
                  <a:lnTo>
                    <a:pt x="207" y="338"/>
                  </a:lnTo>
                  <a:lnTo>
                    <a:pt x="204" y="345"/>
                  </a:lnTo>
                  <a:lnTo>
                    <a:pt x="202" y="352"/>
                  </a:lnTo>
                  <a:lnTo>
                    <a:pt x="202" y="358"/>
                  </a:lnTo>
                  <a:lnTo>
                    <a:pt x="204" y="365"/>
                  </a:lnTo>
                  <a:lnTo>
                    <a:pt x="198" y="360"/>
                  </a:lnTo>
                  <a:lnTo>
                    <a:pt x="192" y="357"/>
                  </a:lnTo>
                  <a:lnTo>
                    <a:pt x="186" y="356"/>
                  </a:lnTo>
                  <a:lnTo>
                    <a:pt x="178" y="355"/>
                  </a:lnTo>
                  <a:lnTo>
                    <a:pt x="162" y="357"/>
                  </a:lnTo>
                  <a:lnTo>
                    <a:pt x="146" y="362"/>
                  </a:lnTo>
                  <a:lnTo>
                    <a:pt x="129" y="371"/>
                  </a:lnTo>
                  <a:lnTo>
                    <a:pt x="116" y="381"/>
                  </a:lnTo>
                  <a:lnTo>
                    <a:pt x="112" y="388"/>
                  </a:lnTo>
                  <a:lnTo>
                    <a:pt x="108" y="393"/>
                  </a:lnTo>
                  <a:lnTo>
                    <a:pt x="106" y="398"/>
                  </a:lnTo>
                  <a:lnTo>
                    <a:pt x="105" y="405"/>
                  </a:lnTo>
                  <a:lnTo>
                    <a:pt x="100" y="400"/>
                  </a:lnTo>
                  <a:lnTo>
                    <a:pt x="95" y="394"/>
                  </a:lnTo>
                  <a:lnTo>
                    <a:pt x="81" y="388"/>
                  </a:lnTo>
                  <a:lnTo>
                    <a:pt x="65" y="384"/>
                  </a:lnTo>
                  <a:lnTo>
                    <a:pt x="47" y="385"/>
                  </a:lnTo>
                  <a:lnTo>
                    <a:pt x="30" y="389"/>
                  </a:lnTo>
                  <a:lnTo>
                    <a:pt x="16" y="396"/>
                  </a:lnTo>
                  <a:lnTo>
                    <a:pt x="9" y="402"/>
                  </a:lnTo>
                  <a:lnTo>
                    <a:pt x="5" y="407"/>
                  </a:lnTo>
                  <a:lnTo>
                    <a:pt x="2" y="413"/>
                  </a:lnTo>
                  <a:lnTo>
                    <a:pt x="0" y="420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38" name="Freeform 43">
              <a:extLst>
                <a:ext uri="{FF2B5EF4-FFF2-40B4-BE49-F238E27FC236}">
                  <a16:creationId xmlns:a16="http://schemas.microsoft.com/office/drawing/2014/main" id="{B8BF1229-0137-4460-A2D5-91B148772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7" y="1753"/>
              <a:ext cx="323" cy="336"/>
            </a:xfrm>
            <a:custGeom>
              <a:avLst/>
              <a:gdLst>
                <a:gd name="T0" fmla="*/ 323 w 323"/>
                <a:gd name="T1" fmla="*/ 0 h 336"/>
                <a:gd name="T2" fmla="*/ 318 w 323"/>
                <a:gd name="T3" fmla="*/ 2 h 336"/>
                <a:gd name="T4" fmla="*/ 314 w 323"/>
                <a:gd name="T5" fmla="*/ 6 h 336"/>
                <a:gd name="T6" fmla="*/ 306 w 323"/>
                <a:gd name="T7" fmla="*/ 14 h 336"/>
                <a:gd name="T8" fmla="*/ 301 w 323"/>
                <a:gd name="T9" fmla="*/ 26 h 336"/>
                <a:gd name="T10" fmla="*/ 296 w 323"/>
                <a:gd name="T11" fmla="*/ 39 h 336"/>
                <a:gd name="T12" fmla="*/ 295 w 323"/>
                <a:gd name="T13" fmla="*/ 53 h 336"/>
                <a:gd name="T14" fmla="*/ 297 w 323"/>
                <a:gd name="T15" fmla="*/ 66 h 336"/>
                <a:gd name="T16" fmla="*/ 302 w 323"/>
                <a:gd name="T17" fmla="*/ 78 h 336"/>
                <a:gd name="T18" fmla="*/ 310 w 323"/>
                <a:gd name="T19" fmla="*/ 87 h 336"/>
                <a:gd name="T20" fmla="*/ 304 w 323"/>
                <a:gd name="T21" fmla="*/ 87 h 336"/>
                <a:gd name="T22" fmla="*/ 299 w 323"/>
                <a:gd name="T23" fmla="*/ 89 h 336"/>
                <a:gd name="T24" fmla="*/ 289 w 323"/>
                <a:gd name="T25" fmla="*/ 96 h 336"/>
                <a:gd name="T26" fmla="*/ 280 w 323"/>
                <a:gd name="T27" fmla="*/ 107 h 336"/>
                <a:gd name="T28" fmla="*/ 274 w 323"/>
                <a:gd name="T29" fmla="*/ 119 h 336"/>
                <a:gd name="T30" fmla="*/ 270 w 323"/>
                <a:gd name="T31" fmla="*/ 133 h 336"/>
                <a:gd name="T32" fmla="*/ 269 w 323"/>
                <a:gd name="T33" fmla="*/ 146 h 336"/>
                <a:gd name="T34" fmla="*/ 272 w 323"/>
                <a:gd name="T35" fmla="*/ 157 h 336"/>
                <a:gd name="T36" fmla="*/ 277 w 323"/>
                <a:gd name="T37" fmla="*/ 165 h 336"/>
                <a:gd name="T38" fmla="*/ 272 w 323"/>
                <a:gd name="T39" fmla="*/ 165 h 336"/>
                <a:gd name="T40" fmla="*/ 267 w 323"/>
                <a:gd name="T41" fmla="*/ 166 h 336"/>
                <a:gd name="T42" fmla="*/ 256 w 323"/>
                <a:gd name="T43" fmla="*/ 171 h 336"/>
                <a:gd name="T44" fmla="*/ 247 w 323"/>
                <a:gd name="T45" fmla="*/ 180 h 336"/>
                <a:gd name="T46" fmla="*/ 238 w 323"/>
                <a:gd name="T47" fmla="*/ 191 h 336"/>
                <a:gd name="T48" fmla="*/ 230 w 323"/>
                <a:gd name="T49" fmla="*/ 203 h 336"/>
                <a:gd name="T50" fmla="*/ 226 w 323"/>
                <a:gd name="T51" fmla="*/ 215 h 336"/>
                <a:gd name="T52" fmla="*/ 224 w 323"/>
                <a:gd name="T53" fmla="*/ 226 h 336"/>
                <a:gd name="T54" fmla="*/ 227 w 323"/>
                <a:gd name="T55" fmla="*/ 234 h 336"/>
                <a:gd name="T56" fmla="*/ 222 w 323"/>
                <a:gd name="T57" fmla="*/ 233 h 336"/>
                <a:gd name="T58" fmla="*/ 218 w 323"/>
                <a:gd name="T59" fmla="*/ 233 h 336"/>
                <a:gd name="T60" fmla="*/ 206 w 323"/>
                <a:gd name="T61" fmla="*/ 235 h 336"/>
                <a:gd name="T62" fmla="*/ 194 w 323"/>
                <a:gd name="T63" fmla="*/ 242 h 336"/>
                <a:gd name="T64" fmla="*/ 183 w 323"/>
                <a:gd name="T65" fmla="*/ 250 h 336"/>
                <a:gd name="T66" fmla="*/ 173 w 323"/>
                <a:gd name="T67" fmla="*/ 261 h 336"/>
                <a:gd name="T68" fmla="*/ 166 w 323"/>
                <a:gd name="T69" fmla="*/ 272 h 336"/>
                <a:gd name="T70" fmla="*/ 162 w 323"/>
                <a:gd name="T71" fmla="*/ 282 h 336"/>
                <a:gd name="T72" fmla="*/ 162 w 323"/>
                <a:gd name="T73" fmla="*/ 287 h 336"/>
                <a:gd name="T74" fmla="*/ 164 w 323"/>
                <a:gd name="T75" fmla="*/ 292 h 336"/>
                <a:gd name="T76" fmla="*/ 159 w 323"/>
                <a:gd name="T77" fmla="*/ 289 h 336"/>
                <a:gd name="T78" fmla="*/ 155 w 323"/>
                <a:gd name="T79" fmla="*/ 286 h 336"/>
                <a:gd name="T80" fmla="*/ 143 w 323"/>
                <a:gd name="T81" fmla="*/ 285 h 336"/>
                <a:gd name="T82" fmla="*/ 130 w 323"/>
                <a:gd name="T83" fmla="*/ 286 h 336"/>
                <a:gd name="T84" fmla="*/ 117 w 323"/>
                <a:gd name="T85" fmla="*/ 290 h 336"/>
                <a:gd name="T86" fmla="*/ 104 w 323"/>
                <a:gd name="T87" fmla="*/ 297 h 336"/>
                <a:gd name="T88" fmla="*/ 94 w 323"/>
                <a:gd name="T89" fmla="*/ 305 h 336"/>
                <a:gd name="T90" fmla="*/ 87 w 323"/>
                <a:gd name="T91" fmla="*/ 314 h 336"/>
                <a:gd name="T92" fmla="*/ 85 w 323"/>
                <a:gd name="T93" fmla="*/ 319 h 336"/>
                <a:gd name="T94" fmla="*/ 85 w 323"/>
                <a:gd name="T95" fmla="*/ 324 h 336"/>
                <a:gd name="T96" fmla="*/ 77 w 323"/>
                <a:gd name="T97" fmla="*/ 315 h 336"/>
                <a:gd name="T98" fmla="*/ 65 w 323"/>
                <a:gd name="T99" fmla="*/ 310 h 336"/>
                <a:gd name="T100" fmla="*/ 52 w 323"/>
                <a:gd name="T101" fmla="*/ 308 h 336"/>
                <a:gd name="T102" fmla="*/ 38 w 323"/>
                <a:gd name="T103" fmla="*/ 309 h 336"/>
                <a:gd name="T104" fmla="*/ 25 w 323"/>
                <a:gd name="T105" fmla="*/ 312 h 336"/>
                <a:gd name="T106" fmla="*/ 13 w 323"/>
                <a:gd name="T107" fmla="*/ 317 h 336"/>
                <a:gd name="T108" fmla="*/ 5 w 323"/>
                <a:gd name="T109" fmla="*/ 325 h 336"/>
                <a:gd name="T110" fmla="*/ 2 w 323"/>
                <a:gd name="T111" fmla="*/ 331 h 336"/>
                <a:gd name="T112" fmla="*/ 0 w 323"/>
                <a:gd name="T113" fmla="*/ 336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23" h="336">
                  <a:moveTo>
                    <a:pt x="323" y="0"/>
                  </a:moveTo>
                  <a:lnTo>
                    <a:pt x="318" y="2"/>
                  </a:lnTo>
                  <a:lnTo>
                    <a:pt x="314" y="6"/>
                  </a:lnTo>
                  <a:lnTo>
                    <a:pt x="306" y="14"/>
                  </a:lnTo>
                  <a:lnTo>
                    <a:pt x="301" y="26"/>
                  </a:lnTo>
                  <a:lnTo>
                    <a:pt x="296" y="39"/>
                  </a:lnTo>
                  <a:lnTo>
                    <a:pt x="295" y="53"/>
                  </a:lnTo>
                  <a:lnTo>
                    <a:pt x="297" y="66"/>
                  </a:lnTo>
                  <a:lnTo>
                    <a:pt x="302" y="78"/>
                  </a:lnTo>
                  <a:lnTo>
                    <a:pt x="310" y="87"/>
                  </a:lnTo>
                  <a:lnTo>
                    <a:pt x="304" y="87"/>
                  </a:lnTo>
                  <a:lnTo>
                    <a:pt x="299" y="89"/>
                  </a:lnTo>
                  <a:lnTo>
                    <a:pt x="289" y="96"/>
                  </a:lnTo>
                  <a:lnTo>
                    <a:pt x="280" y="107"/>
                  </a:lnTo>
                  <a:lnTo>
                    <a:pt x="274" y="119"/>
                  </a:lnTo>
                  <a:lnTo>
                    <a:pt x="270" y="133"/>
                  </a:lnTo>
                  <a:lnTo>
                    <a:pt x="269" y="146"/>
                  </a:lnTo>
                  <a:lnTo>
                    <a:pt x="272" y="157"/>
                  </a:lnTo>
                  <a:lnTo>
                    <a:pt x="277" y="165"/>
                  </a:lnTo>
                  <a:lnTo>
                    <a:pt x="272" y="165"/>
                  </a:lnTo>
                  <a:lnTo>
                    <a:pt x="267" y="166"/>
                  </a:lnTo>
                  <a:lnTo>
                    <a:pt x="256" y="171"/>
                  </a:lnTo>
                  <a:lnTo>
                    <a:pt x="247" y="180"/>
                  </a:lnTo>
                  <a:lnTo>
                    <a:pt x="238" y="191"/>
                  </a:lnTo>
                  <a:lnTo>
                    <a:pt x="230" y="203"/>
                  </a:lnTo>
                  <a:lnTo>
                    <a:pt x="226" y="215"/>
                  </a:lnTo>
                  <a:lnTo>
                    <a:pt x="224" y="226"/>
                  </a:lnTo>
                  <a:lnTo>
                    <a:pt x="227" y="234"/>
                  </a:lnTo>
                  <a:lnTo>
                    <a:pt x="222" y="233"/>
                  </a:lnTo>
                  <a:lnTo>
                    <a:pt x="218" y="233"/>
                  </a:lnTo>
                  <a:lnTo>
                    <a:pt x="206" y="235"/>
                  </a:lnTo>
                  <a:lnTo>
                    <a:pt x="194" y="242"/>
                  </a:lnTo>
                  <a:lnTo>
                    <a:pt x="183" y="250"/>
                  </a:lnTo>
                  <a:lnTo>
                    <a:pt x="173" y="261"/>
                  </a:lnTo>
                  <a:lnTo>
                    <a:pt x="166" y="272"/>
                  </a:lnTo>
                  <a:lnTo>
                    <a:pt x="162" y="282"/>
                  </a:lnTo>
                  <a:lnTo>
                    <a:pt x="162" y="287"/>
                  </a:lnTo>
                  <a:lnTo>
                    <a:pt x="164" y="292"/>
                  </a:lnTo>
                  <a:lnTo>
                    <a:pt x="159" y="289"/>
                  </a:lnTo>
                  <a:lnTo>
                    <a:pt x="155" y="286"/>
                  </a:lnTo>
                  <a:lnTo>
                    <a:pt x="143" y="285"/>
                  </a:lnTo>
                  <a:lnTo>
                    <a:pt x="130" y="286"/>
                  </a:lnTo>
                  <a:lnTo>
                    <a:pt x="117" y="290"/>
                  </a:lnTo>
                  <a:lnTo>
                    <a:pt x="104" y="297"/>
                  </a:lnTo>
                  <a:lnTo>
                    <a:pt x="94" y="305"/>
                  </a:lnTo>
                  <a:lnTo>
                    <a:pt x="87" y="314"/>
                  </a:lnTo>
                  <a:lnTo>
                    <a:pt x="85" y="319"/>
                  </a:lnTo>
                  <a:lnTo>
                    <a:pt x="85" y="324"/>
                  </a:lnTo>
                  <a:lnTo>
                    <a:pt x="77" y="315"/>
                  </a:lnTo>
                  <a:lnTo>
                    <a:pt x="65" y="310"/>
                  </a:lnTo>
                  <a:lnTo>
                    <a:pt x="52" y="308"/>
                  </a:lnTo>
                  <a:lnTo>
                    <a:pt x="38" y="309"/>
                  </a:lnTo>
                  <a:lnTo>
                    <a:pt x="25" y="312"/>
                  </a:lnTo>
                  <a:lnTo>
                    <a:pt x="13" y="317"/>
                  </a:lnTo>
                  <a:lnTo>
                    <a:pt x="5" y="325"/>
                  </a:lnTo>
                  <a:lnTo>
                    <a:pt x="2" y="331"/>
                  </a:lnTo>
                  <a:lnTo>
                    <a:pt x="0" y="33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39" name="Freeform 44">
              <a:extLst>
                <a:ext uri="{FF2B5EF4-FFF2-40B4-BE49-F238E27FC236}">
                  <a16:creationId xmlns:a16="http://schemas.microsoft.com/office/drawing/2014/main" id="{31E2D16D-FE8C-450F-BDE3-B1115DD49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0" y="1753"/>
              <a:ext cx="258" cy="269"/>
            </a:xfrm>
            <a:custGeom>
              <a:avLst/>
              <a:gdLst>
                <a:gd name="T0" fmla="*/ 258 w 258"/>
                <a:gd name="T1" fmla="*/ 0 h 269"/>
                <a:gd name="T2" fmla="*/ 251 w 258"/>
                <a:gd name="T3" fmla="*/ 4 h 269"/>
                <a:gd name="T4" fmla="*/ 244 w 258"/>
                <a:gd name="T5" fmla="*/ 11 h 269"/>
                <a:gd name="T6" fmla="*/ 240 w 258"/>
                <a:gd name="T7" fmla="*/ 21 h 269"/>
                <a:gd name="T8" fmla="*/ 237 w 258"/>
                <a:gd name="T9" fmla="*/ 32 h 269"/>
                <a:gd name="T10" fmla="*/ 236 w 258"/>
                <a:gd name="T11" fmla="*/ 43 h 269"/>
                <a:gd name="T12" fmla="*/ 238 w 258"/>
                <a:gd name="T13" fmla="*/ 53 h 269"/>
                <a:gd name="T14" fmla="*/ 241 w 258"/>
                <a:gd name="T15" fmla="*/ 62 h 269"/>
                <a:gd name="T16" fmla="*/ 248 w 258"/>
                <a:gd name="T17" fmla="*/ 69 h 269"/>
                <a:gd name="T18" fmla="*/ 238 w 258"/>
                <a:gd name="T19" fmla="*/ 71 h 269"/>
                <a:gd name="T20" fmla="*/ 230 w 258"/>
                <a:gd name="T21" fmla="*/ 78 h 269"/>
                <a:gd name="T22" fmla="*/ 224 w 258"/>
                <a:gd name="T23" fmla="*/ 85 h 269"/>
                <a:gd name="T24" fmla="*/ 218 w 258"/>
                <a:gd name="T25" fmla="*/ 96 h 269"/>
                <a:gd name="T26" fmla="*/ 216 w 258"/>
                <a:gd name="T27" fmla="*/ 106 h 269"/>
                <a:gd name="T28" fmla="*/ 215 w 258"/>
                <a:gd name="T29" fmla="*/ 117 h 269"/>
                <a:gd name="T30" fmla="*/ 216 w 258"/>
                <a:gd name="T31" fmla="*/ 126 h 269"/>
                <a:gd name="T32" fmla="*/ 221 w 258"/>
                <a:gd name="T33" fmla="*/ 133 h 269"/>
                <a:gd name="T34" fmla="*/ 213 w 258"/>
                <a:gd name="T35" fmla="*/ 133 h 269"/>
                <a:gd name="T36" fmla="*/ 204 w 258"/>
                <a:gd name="T37" fmla="*/ 137 h 269"/>
                <a:gd name="T38" fmla="*/ 197 w 258"/>
                <a:gd name="T39" fmla="*/ 143 h 269"/>
                <a:gd name="T40" fmla="*/ 189 w 258"/>
                <a:gd name="T41" fmla="*/ 152 h 269"/>
                <a:gd name="T42" fmla="*/ 184 w 258"/>
                <a:gd name="T43" fmla="*/ 162 h 269"/>
                <a:gd name="T44" fmla="*/ 181 w 258"/>
                <a:gd name="T45" fmla="*/ 172 h 269"/>
                <a:gd name="T46" fmla="*/ 178 w 258"/>
                <a:gd name="T47" fmla="*/ 181 h 269"/>
                <a:gd name="T48" fmla="*/ 181 w 258"/>
                <a:gd name="T49" fmla="*/ 187 h 269"/>
                <a:gd name="T50" fmla="*/ 173 w 258"/>
                <a:gd name="T51" fmla="*/ 186 h 269"/>
                <a:gd name="T52" fmla="*/ 164 w 258"/>
                <a:gd name="T53" fmla="*/ 188 h 269"/>
                <a:gd name="T54" fmla="*/ 155 w 258"/>
                <a:gd name="T55" fmla="*/ 194 h 269"/>
                <a:gd name="T56" fmla="*/ 146 w 258"/>
                <a:gd name="T57" fmla="*/ 200 h 269"/>
                <a:gd name="T58" fmla="*/ 138 w 258"/>
                <a:gd name="T59" fmla="*/ 208 h 269"/>
                <a:gd name="T60" fmla="*/ 132 w 258"/>
                <a:gd name="T61" fmla="*/ 217 h 269"/>
                <a:gd name="T62" fmla="*/ 130 w 258"/>
                <a:gd name="T63" fmla="*/ 226 h 269"/>
                <a:gd name="T64" fmla="*/ 130 w 258"/>
                <a:gd name="T65" fmla="*/ 233 h 269"/>
                <a:gd name="T66" fmla="*/ 123 w 258"/>
                <a:gd name="T67" fmla="*/ 229 h 269"/>
                <a:gd name="T68" fmla="*/ 114 w 258"/>
                <a:gd name="T69" fmla="*/ 228 h 269"/>
                <a:gd name="T70" fmla="*/ 104 w 258"/>
                <a:gd name="T71" fmla="*/ 229 h 269"/>
                <a:gd name="T72" fmla="*/ 93 w 258"/>
                <a:gd name="T73" fmla="*/ 232 h 269"/>
                <a:gd name="T74" fmla="*/ 83 w 258"/>
                <a:gd name="T75" fmla="*/ 238 h 269"/>
                <a:gd name="T76" fmla="*/ 75 w 258"/>
                <a:gd name="T77" fmla="*/ 244 h 269"/>
                <a:gd name="T78" fmla="*/ 69 w 258"/>
                <a:gd name="T79" fmla="*/ 252 h 269"/>
                <a:gd name="T80" fmla="*/ 67 w 258"/>
                <a:gd name="T81" fmla="*/ 259 h 269"/>
                <a:gd name="T82" fmla="*/ 61 w 258"/>
                <a:gd name="T83" fmla="*/ 253 h 269"/>
                <a:gd name="T84" fmla="*/ 52 w 258"/>
                <a:gd name="T85" fmla="*/ 249 h 269"/>
                <a:gd name="T86" fmla="*/ 41 w 258"/>
                <a:gd name="T87" fmla="*/ 246 h 269"/>
                <a:gd name="T88" fmla="*/ 30 w 258"/>
                <a:gd name="T89" fmla="*/ 246 h 269"/>
                <a:gd name="T90" fmla="*/ 20 w 258"/>
                <a:gd name="T91" fmla="*/ 250 h 269"/>
                <a:gd name="T92" fmla="*/ 10 w 258"/>
                <a:gd name="T93" fmla="*/ 254 h 269"/>
                <a:gd name="T94" fmla="*/ 3 w 258"/>
                <a:gd name="T95" fmla="*/ 261 h 269"/>
                <a:gd name="T96" fmla="*/ 0 w 258"/>
                <a:gd name="T97" fmla="*/ 269 h 2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8" h="269">
                  <a:moveTo>
                    <a:pt x="258" y="0"/>
                  </a:moveTo>
                  <a:lnTo>
                    <a:pt x="251" y="4"/>
                  </a:lnTo>
                  <a:lnTo>
                    <a:pt x="244" y="11"/>
                  </a:lnTo>
                  <a:lnTo>
                    <a:pt x="240" y="21"/>
                  </a:lnTo>
                  <a:lnTo>
                    <a:pt x="237" y="32"/>
                  </a:lnTo>
                  <a:lnTo>
                    <a:pt x="236" y="43"/>
                  </a:lnTo>
                  <a:lnTo>
                    <a:pt x="238" y="53"/>
                  </a:lnTo>
                  <a:lnTo>
                    <a:pt x="241" y="62"/>
                  </a:lnTo>
                  <a:lnTo>
                    <a:pt x="248" y="69"/>
                  </a:lnTo>
                  <a:lnTo>
                    <a:pt x="238" y="71"/>
                  </a:lnTo>
                  <a:lnTo>
                    <a:pt x="230" y="78"/>
                  </a:lnTo>
                  <a:lnTo>
                    <a:pt x="224" y="85"/>
                  </a:lnTo>
                  <a:lnTo>
                    <a:pt x="218" y="96"/>
                  </a:lnTo>
                  <a:lnTo>
                    <a:pt x="216" y="106"/>
                  </a:lnTo>
                  <a:lnTo>
                    <a:pt x="215" y="117"/>
                  </a:lnTo>
                  <a:lnTo>
                    <a:pt x="216" y="126"/>
                  </a:lnTo>
                  <a:lnTo>
                    <a:pt x="221" y="133"/>
                  </a:lnTo>
                  <a:lnTo>
                    <a:pt x="213" y="133"/>
                  </a:lnTo>
                  <a:lnTo>
                    <a:pt x="204" y="137"/>
                  </a:lnTo>
                  <a:lnTo>
                    <a:pt x="197" y="143"/>
                  </a:lnTo>
                  <a:lnTo>
                    <a:pt x="189" y="152"/>
                  </a:lnTo>
                  <a:lnTo>
                    <a:pt x="184" y="162"/>
                  </a:lnTo>
                  <a:lnTo>
                    <a:pt x="181" y="172"/>
                  </a:lnTo>
                  <a:lnTo>
                    <a:pt x="178" y="181"/>
                  </a:lnTo>
                  <a:lnTo>
                    <a:pt x="181" y="187"/>
                  </a:lnTo>
                  <a:lnTo>
                    <a:pt x="173" y="186"/>
                  </a:lnTo>
                  <a:lnTo>
                    <a:pt x="164" y="188"/>
                  </a:lnTo>
                  <a:lnTo>
                    <a:pt x="155" y="194"/>
                  </a:lnTo>
                  <a:lnTo>
                    <a:pt x="146" y="200"/>
                  </a:lnTo>
                  <a:lnTo>
                    <a:pt x="138" y="208"/>
                  </a:lnTo>
                  <a:lnTo>
                    <a:pt x="132" y="217"/>
                  </a:lnTo>
                  <a:lnTo>
                    <a:pt x="130" y="226"/>
                  </a:lnTo>
                  <a:lnTo>
                    <a:pt x="130" y="233"/>
                  </a:lnTo>
                  <a:lnTo>
                    <a:pt x="123" y="229"/>
                  </a:lnTo>
                  <a:lnTo>
                    <a:pt x="114" y="228"/>
                  </a:lnTo>
                  <a:lnTo>
                    <a:pt x="104" y="229"/>
                  </a:lnTo>
                  <a:lnTo>
                    <a:pt x="93" y="232"/>
                  </a:lnTo>
                  <a:lnTo>
                    <a:pt x="83" y="238"/>
                  </a:lnTo>
                  <a:lnTo>
                    <a:pt x="75" y="244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1" y="253"/>
                  </a:lnTo>
                  <a:lnTo>
                    <a:pt x="52" y="249"/>
                  </a:lnTo>
                  <a:lnTo>
                    <a:pt x="41" y="246"/>
                  </a:lnTo>
                  <a:lnTo>
                    <a:pt x="30" y="246"/>
                  </a:lnTo>
                  <a:lnTo>
                    <a:pt x="20" y="250"/>
                  </a:lnTo>
                  <a:lnTo>
                    <a:pt x="10" y="254"/>
                  </a:lnTo>
                  <a:lnTo>
                    <a:pt x="3" y="261"/>
                  </a:lnTo>
                  <a:lnTo>
                    <a:pt x="0" y="269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40" name="Freeform 45">
              <a:extLst>
                <a:ext uri="{FF2B5EF4-FFF2-40B4-BE49-F238E27FC236}">
                  <a16:creationId xmlns:a16="http://schemas.microsoft.com/office/drawing/2014/main" id="{43C65D7D-FD83-4BFD-8132-3023C5E38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3" y="1753"/>
              <a:ext cx="206" cy="216"/>
            </a:xfrm>
            <a:custGeom>
              <a:avLst/>
              <a:gdLst>
                <a:gd name="T0" fmla="*/ 206 w 206"/>
                <a:gd name="T1" fmla="*/ 0 h 216"/>
                <a:gd name="T2" fmla="*/ 201 w 206"/>
                <a:gd name="T3" fmla="*/ 3 h 216"/>
                <a:gd name="T4" fmla="*/ 195 w 206"/>
                <a:gd name="T5" fmla="*/ 9 h 216"/>
                <a:gd name="T6" fmla="*/ 192 w 206"/>
                <a:gd name="T7" fmla="*/ 17 h 216"/>
                <a:gd name="T8" fmla="*/ 190 w 206"/>
                <a:gd name="T9" fmla="*/ 25 h 216"/>
                <a:gd name="T10" fmla="*/ 189 w 206"/>
                <a:gd name="T11" fmla="*/ 34 h 216"/>
                <a:gd name="T12" fmla="*/ 190 w 206"/>
                <a:gd name="T13" fmla="*/ 43 h 216"/>
                <a:gd name="T14" fmla="*/ 193 w 206"/>
                <a:gd name="T15" fmla="*/ 49 h 216"/>
                <a:gd name="T16" fmla="*/ 199 w 206"/>
                <a:gd name="T17" fmla="*/ 55 h 216"/>
                <a:gd name="T18" fmla="*/ 191 w 206"/>
                <a:gd name="T19" fmla="*/ 57 h 216"/>
                <a:gd name="T20" fmla="*/ 185 w 206"/>
                <a:gd name="T21" fmla="*/ 62 h 216"/>
                <a:gd name="T22" fmla="*/ 179 w 206"/>
                <a:gd name="T23" fmla="*/ 69 h 216"/>
                <a:gd name="T24" fmla="*/ 175 w 206"/>
                <a:gd name="T25" fmla="*/ 77 h 216"/>
                <a:gd name="T26" fmla="*/ 173 w 206"/>
                <a:gd name="T27" fmla="*/ 85 h 216"/>
                <a:gd name="T28" fmla="*/ 172 w 206"/>
                <a:gd name="T29" fmla="*/ 93 h 216"/>
                <a:gd name="T30" fmla="*/ 174 w 206"/>
                <a:gd name="T31" fmla="*/ 101 h 216"/>
                <a:gd name="T32" fmla="*/ 177 w 206"/>
                <a:gd name="T33" fmla="*/ 106 h 216"/>
                <a:gd name="T34" fmla="*/ 171 w 206"/>
                <a:gd name="T35" fmla="*/ 106 h 216"/>
                <a:gd name="T36" fmla="*/ 164 w 206"/>
                <a:gd name="T37" fmla="*/ 110 h 216"/>
                <a:gd name="T38" fmla="*/ 158 w 206"/>
                <a:gd name="T39" fmla="*/ 115 h 216"/>
                <a:gd name="T40" fmla="*/ 152 w 206"/>
                <a:gd name="T41" fmla="*/ 123 h 216"/>
                <a:gd name="T42" fmla="*/ 147 w 206"/>
                <a:gd name="T43" fmla="*/ 130 h 216"/>
                <a:gd name="T44" fmla="*/ 145 w 206"/>
                <a:gd name="T45" fmla="*/ 138 h 216"/>
                <a:gd name="T46" fmla="*/ 144 w 206"/>
                <a:gd name="T47" fmla="*/ 145 h 216"/>
                <a:gd name="T48" fmla="*/ 145 w 206"/>
                <a:gd name="T49" fmla="*/ 150 h 216"/>
                <a:gd name="T50" fmla="*/ 138 w 206"/>
                <a:gd name="T51" fmla="*/ 149 h 216"/>
                <a:gd name="T52" fmla="*/ 132 w 206"/>
                <a:gd name="T53" fmla="*/ 151 h 216"/>
                <a:gd name="T54" fmla="*/ 124 w 206"/>
                <a:gd name="T55" fmla="*/ 154 h 216"/>
                <a:gd name="T56" fmla="*/ 117 w 206"/>
                <a:gd name="T57" fmla="*/ 160 h 216"/>
                <a:gd name="T58" fmla="*/ 110 w 206"/>
                <a:gd name="T59" fmla="*/ 166 h 216"/>
                <a:gd name="T60" fmla="*/ 106 w 206"/>
                <a:gd name="T61" fmla="*/ 174 h 216"/>
                <a:gd name="T62" fmla="*/ 104 w 206"/>
                <a:gd name="T63" fmla="*/ 181 h 216"/>
                <a:gd name="T64" fmla="*/ 105 w 206"/>
                <a:gd name="T65" fmla="*/ 187 h 216"/>
                <a:gd name="T66" fmla="*/ 98 w 206"/>
                <a:gd name="T67" fmla="*/ 183 h 216"/>
                <a:gd name="T68" fmla="*/ 92 w 206"/>
                <a:gd name="T69" fmla="*/ 182 h 216"/>
                <a:gd name="T70" fmla="*/ 83 w 206"/>
                <a:gd name="T71" fmla="*/ 183 h 216"/>
                <a:gd name="T72" fmla="*/ 74 w 206"/>
                <a:gd name="T73" fmla="*/ 186 h 216"/>
                <a:gd name="T74" fmla="*/ 66 w 206"/>
                <a:gd name="T75" fmla="*/ 191 h 216"/>
                <a:gd name="T76" fmla="*/ 59 w 206"/>
                <a:gd name="T77" fmla="*/ 196 h 216"/>
                <a:gd name="T78" fmla="*/ 55 w 206"/>
                <a:gd name="T79" fmla="*/ 201 h 216"/>
                <a:gd name="T80" fmla="*/ 54 w 206"/>
                <a:gd name="T81" fmla="*/ 208 h 216"/>
                <a:gd name="T82" fmla="*/ 49 w 206"/>
                <a:gd name="T83" fmla="*/ 203 h 216"/>
                <a:gd name="T84" fmla="*/ 42 w 206"/>
                <a:gd name="T85" fmla="*/ 199 h 216"/>
                <a:gd name="T86" fmla="*/ 33 w 206"/>
                <a:gd name="T87" fmla="*/ 197 h 216"/>
                <a:gd name="T88" fmla="*/ 24 w 206"/>
                <a:gd name="T89" fmla="*/ 197 h 216"/>
                <a:gd name="T90" fmla="*/ 15 w 206"/>
                <a:gd name="T91" fmla="*/ 199 h 216"/>
                <a:gd name="T92" fmla="*/ 9 w 206"/>
                <a:gd name="T93" fmla="*/ 204 h 216"/>
                <a:gd name="T94" fmla="*/ 3 w 206"/>
                <a:gd name="T95" fmla="*/ 209 h 216"/>
                <a:gd name="T96" fmla="*/ 0 w 206"/>
                <a:gd name="T97" fmla="*/ 216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6" h="216">
                  <a:moveTo>
                    <a:pt x="206" y="0"/>
                  </a:moveTo>
                  <a:lnTo>
                    <a:pt x="201" y="3"/>
                  </a:lnTo>
                  <a:lnTo>
                    <a:pt x="195" y="9"/>
                  </a:lnTo>
                  <a:lnTo>
                    <a:pt x="192" y="17"/>
                  </a:lnTo>
                  <a:lnTo>
                    <a:pt x="190" y="25"/>
                  </a:lnTo>
                  <a:lnTo>
                    <a:pt x="189" y="34"/>
                  </a:lnTo>
                  <a:lnTo>
                    <a:pt x="190" y="43"/>
                  </a:lnTo>
                  <a:lnTo>
                    <a:pt x="193" y="49"/>
                  </a:lnTo>
                  <a:lnTo>
                    <a:pt x="199" y="55"/>
                  </a:lnTo>
                  <a:lnTo>
                    <a:pt x="191" y="57"/>
                  </a:lnTo>
                  <a:lnTo>
                    <a:pt x="185" y="62"/>
                  </a:lnTo>
                  <a:lnTo>
                    <a:pt x="179" y="69"/>
                  </a:lnTo>
                  <a:lnTo>
                    <a:pt x="175" y="77"/>
                  </a:lnTo>
                  <a:lnTo>
                    <a:pt x="173" y="85"/>
                  </a:lnTo>
                  <a:lnTo>
                    <a:pt x="172" y="93"/>
                  </a:lnTo>
                  <a:lnTo>
                    <a:pt x="174" y="101"/>
                  </a:lnTo>
                  <a:lnTo>
                    <a:pt x="177" y="106"/>
                  </a:lnTo>
                  <a:lnTo>
                    <a:pt x="171" y="106"/>
                  </a:lnTo>
                  <a:lnTo>
                    <a:pt x="164" y="110"/>
                  </a:lnTo>
                  <a:lnTo>
                    <a:pt x="158" y="115"/>
                  </a:lnTo>
                  <a:lnTo>
                    <a:pt x="152" y="123"/>
                  </a:lnTo>
                  <a:lnTo>
                    <a:pt x="147" y="130"/>
                  </a:lnTo>
                  <a:lnTo>
                    <a:pt x="145" y="138"/>
                  </a:lnTo>
                  <a:lnTo>
                    <a:pt x="144" y="145"/>
                  </a:lnTo>
                  <a:lnTo>
                    <a:pt x="145" y="150"/>
                  </a:lnTo>
                  <a:lnTo>
                    <a:pt x="138" y="149"/>
                  </a:lnTo>
                  <a:lnTo>
                    <a:pt x="132" y="151"/>
                  </a:lnTo>
                  <a:lnTo>
                    <a:pt x="124" y="154"/>
                  </a:lnTo>
                  <a:lnTo>
                    <a:pt x="117" y="160"/>
                  </a:lnTo>
                  <a:lnTo>
                    <a:pt x="110" y="166"/>
                  </a:lnTo>
                  <a:lnTo>
                    <a:pt x="106" y="174"/>
                  </a:lnTo>
                  <a:lnTo>
                    <a:pt x="104" y="181"/>
                  </a:lnTo>
                  <a:lnTo>
                    <a:pt x="105" y="187"/>
                  </a:lnTo>
                  <a:lnTo>
                    <a:pt x="98" y="183"/>
                  </a:lnTo>
                  <a:lnTo>
                    <a:pt x="92" y="182"/>
                  </a:lnTo>
                  <a:lnTo>
                    <a:pt x="83" y="183"/>
                  </a:lnTo>
                  <a:lnTo>
                    <a:pt x="74" y="186"/>
                  </a:lnTo>
                  <a:lnTo>
                    <a:pt x="66" y="191"/>
                  </a:lnTo>
                  <a:lnTo>
                    <a:pt x="59" y="196"/>
                  </a:lnTo>
                  <a:lnTo>
                    <a:pt x="55" y="201"/>
                  </a:lnTo>
                  <a:lnTo>
                    <a:pt x="54" y="208"/>
                  </a:lnTo>
                  <a:lnTo>
                    <a:pt x="49" y="203"/>
                  </a:lnTo>
                  <a:lnTo>
                    <a:pt x="42" y="199"/>
                  </a:lnTo>
                  <a:lnTo>
                    <a:pt x="33" y="197"/>
                  </a:lnTo>
                  <a:lnTo>
                    <a:pt x="24" y="197"/>
                  </a:lnTo>
                  <a:lnTo>
                    <a:pt x="15" y="199"/>
                  </a:lnTo>
                  <a:lnTo>
                    <a:pt x="9" y="204"/>
                  </a:lnTo>
                  <a:lnTo>
                    <a:pt x="3" y="209"/>
                  </a:lnTo>
                  <a:lnTo>
                    <a:pt x="0" y="21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41" name="Freeform 46">
              <a:extLst>
                <a:ext uri="{FF2B5EF4-FFF2-40B4-BE49-F238E27FC236}">
                  <a16:creationId xmlns:a16="http://schemas.microsoft.com/office/drawing/2014/main" id="{9EFD116A-81C0-4D55-8E76-23182D6F1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5" y="1753"/>
              <a:ext cx="165" cy="173"/>
            </a:xfrm>
            <a:custGeom>
              <a:avLst/>
              <a:gdLst>
                <a:gd name="T0" fmla="*/ 165 w 165"/>
                <a:gd name="T1" fmla="*/ 0 h 173"/>
                <a:gd name="T2" fmla="*/ 161 w 165"/>
                <a:gd name="T3" fmla="*/ 3 h 173"/>
                <a:gd name="T4" fmla="*/ 156 w 165"/>
                <a:gd name="T5" fmla="*/ 8 h 173"/>
                <a:gd name="T6" fmla="*/ 153 w 165"/>
                <a:gd name="T7" fmla="*/ 13 h 173"/>
                <a:gd name="T8" fmla="*/ 151 w 165"/>
                <a:gd name="T9" fmla="*/ 20 h 173"/>
                <a:gd name="T10" fmla="*/ 151 w 165"/>
                <a:gd name="T11" fmla="*/ 27 h 173"/>
                <a:gd name="T12" fmla="*/ 152 w 165"/>
                <a:gd name="T13" fmla="*/ 34 h 173"/>
                <a:gd name="T14" fmla="*/ 154 w 165"/>
                <a:gd name="T15" fmla="*/ 41 h 173"/>
                <a:gd name="T16" fmla="*/ 159 w 165"/>
                <a:gd name="T17" fmla="*/ 45 h 173"/>
                <a:gd name="T18" fmla="*/ 152 w 165"/>
                <a:gd name="T19" fmla="*/ 46 h 173"/>
                <a:gd name="T20" fmla="*/ 147 w 165"/>
                <a:gd name="T21" fmla="*/ 49 h 173"/>
                <a:gd name="T22" fmla="*/ 143 w 165"/>
                <a:gd name="T23" fmla="*/ 55 h 173"/>
                <a:gd name="T24" fmla="*/ 140 w 165"/>
                <a:gd name="T25" fmla="*/ 61 h 173"/>
                <a:gd name="T26" fmla="*/ 138 w 165"/>
                <a:gd name="T27" fmla="*/ 68 h 173"/>
                <a:gd name="T28" fmla="*/ 137 w 165"/>
                <a:gd name="T29" fmla="*/ 75 h 173"/>
                <a:gd name="T30" fmla="*/ 138 w 165"/>
                <a:gd name="T31" fmla="*/ 80 h 173"/>
                <a:gd name="T32" fmla="*/ 141 w 165"/>
                <a:gd name="T33" fmla="*/ 84 h 173"/>
                <a:gd name="T34" fmla="*/ 136 w 165"/>
                <a:gd name="T35" fmla="*/ 85 h 173"/>
                <a:gd name="T36" fmla="*/ 130 w 165"/>
                <a:gd name="T37" fmla="*/ 88 h 173"/>
                <a:gd name="T38" fmla="*/ 126 w 165"/>
                <a:gd name="T39" fmla="*/ 92 h 173"/>
                <a:gd name="T40" fmla="*/ 121 w 165"/>
                <a:gd name="T41" fmla="*/ 97 h 173"/>
                <a:gd name="T42" fmla="*/ 118 w 165"/>
                <a:gd name="T43" fmla="*/ 104 h 173"/>
                <a:gd name="T44" fmla="*/ 115 w 165"/>
                <a:gd name="T45" fmla="*/ 111 h 173"/>
                <a:gd name="T46" fmla="*/ 114 w 165"/>
                <a:gd name="T47" fmla="*/ 116 h 173"/>
                <a:gd name="T48" fmla="*/ 115 w 165"/>
                <a:gd name="T49" fmla="*/ 120 h 173"/>
                <a:gd name="T50" fmla="*/ 111 w 165"/>
                <a:gd name="T51" fmla="*/ 119 h 173"/>
                <a:gd name="T52" fmla="*/ 105 w 165"/>
                <a:gd name="T53" fmla="*/ 122 h 173"/>
                <a:gd name="T54" fmla="*/ 99 w 165"/>
                <a:gd name="T55" fmla="*/ 124 h 173"/>
                <a:gd name="T56" fmla="*/ 93 w 165"/>
                <a:gd name="T57" fmla="*/ 128 h 173"/>
                <a:gd name="T58" fmla="*/ 88 w 165"/>
                <a:gd name="T59" fmla="*/ 134 h 173"/>
                <a:gd name="T60" fmla="*/ 84 w 165"/>
                <a:gd name="T61" fmla="*/ 139 h 173"/>
                <a:gd name="T62" fmla="*/ 83 w 165"/>
                <a:gd name="T63" fmla="*/ 145 h 173"/>
                <a:gd name="T64" fmla="*/ 83 w 165"/>
                <a:gd name="T65" fmla="*/ 150 h 173"/>
                <a:gd name="T66" fmla="*/ 79 w 165"/>
                <a:gd name="T67" fmla="*/ 147 h 173"/>
                <a:gd name="T68" fmla="*/ 72 w 165"/>
                <a:gd name="T69" fmla="*/ 146 h 173"/>
                <a:gd name="T70" fmla="*/ 66 w 165"/>
                <a:gd name="T71" fmla="*/ 147 h 173"/>
                <a:gd name="T72" fmla="*/ 59 w 165"/>
                <a:gd name="T73" fmla="*/ 149 h 173"/>
                <a:gd name="T74" fmla="*/ 47 w 165"/>
                <a:gd name="T75" fmla="*/ 157 h 173"/>
                <a:gd name="T76" fmla="*/ 44 w 165"/>
                <a:gd name="T77" fmla="*/ 161 h 173"/>
                <a:gd name="T78" fmla="*/ 43 w 165"/>
                <a:gd name="T79" fmla="*/ 166 h 173"/>
                <a:gd name="T80" fmla="*/ 39 w 165"/>
                <a:gd name="T81" fmla="*/ 162 h 173"/>
                <a:gd name="T82" fmla="*/ 33 w 165"/>
                <a:gd name="T83" fmla="*/ 159 h 173"/>
                <a:gd name="T84" fmla="*/ 26 w 165"/>
                <a:gd name="T85" fmla="*/ 158 h 173"/>
                <a:gd name="T86" fmla="*/ 19 w 165"/>
                <a:gd name="T87" fmla="*/ 158 h 173"/>
                <a:gd name="T88" fmla="*/ 12 w 165"/>
                <a:gd name="T89" fmla="*/ 160 h 173"/>
                <a:gd name="T90" fmla="*/ 6 w 165"/>
                <a:gd name="T91" fmla="*/ 163 h 173"/>
                <a:gd name="T92" fmla="*/ 2 w 165"/>
                <a:gd name="T93" fmla="*/ 166 h 173"/>
                <a:gd name="T94" fmla="*/ 0 w 165"/>
                <a:gd name="T95" fmla="*/ 173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5" h="173">
                  <a:moveTo>
                    <a:pt x="165" y="0"/>
                  </a:moveTo>
                  <a:lnTo>
                    <a:pt x="161" y="3"/>
                  </a:lnTo>
                  <a:lnTo>
                    <a:pt x="156" y="8"/>
                  </a:lnTo>
                  <a:lnTo>
                    <a:pt x="153" y="13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52" y="34"/>
                  </a:lnTo>
                  <a:lnTo>
                    <a:pt x="154" y="41"/>
                  </a:lnTo>
                  <a:lnTo>
                    <a:pt x="159" y="45"/>
                  </a:lnTo>
                  <a:lnTo>
                    <a:pt x="152" y="46"/>
                  </a:lnTo>
                  <a:lnTo>
                    <a:pt x="147" y="49"/>
                  </a:lnTo>
                  <a:lnTo>
                    <a:pt x="143" y="55"/>
                  </a:lnTo>
                  <a:lnTo>
                    <a:pt x="140" y="61"/>
                  </a:lnTo>
                  <a:lnTo>
                    <a:pt x="138" y="68"/>
                  </a:lnTo>
                  <a:lnTo>
                    <a:pt x="137" y="75"/>
                  </a:lnTo>
                  <a:lnTo>
                    <a:pt x="138" y="80"/>
                  </a:lnTo>
                  <a:lnTo>
                    <a:pt x="141" y="84"/>
                  </a:lnTo>
                  <a:lnTo>
                    <a:pt x="136" y="85"/>
                  </a:lnTo>
                  <a:lnTo>
                    <a:pt x="130" y="88"/>
                  </a:lnTo>
                  <a:lnTo>
                    <a:pt x="126" y="92"/>
                  </a:lnTo>
                  <a:lnTo>
                    <a:pt x="121" y="97"/>
                  </a:lnTo>
                  <a:lnTo>
                    <a:pt x="118" y="104"/>
                  </a:lnTo>
                  <a:lnTo>
                    <a:pt x="115" y="111"/>
                  </a:lnTo>
                  <a:lnTo>
                    <a:pt x="114" y="116"/>
                  </a:lnTo>
                  <a:lnTo>
                    <a:pt x="115" y="120"/>
                  </a:lnTo>
                  <a:lnTo>
                    <a:pt x="111" y="119"/>
                  </a:lnTo>
                  <a:lnTo>
                    <a:pt x="105" y="122"/>
                  </a:lnTo>
                  <a:lnTo>
                    <a:pt x="99" y="124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4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79" y="147"/>
                  </a:lnTo>
                  <a:lnTo>
                    <a:pt x="72" y="146"/>
                  </a:lnTo>
                  <a:lnTo>
                    <a:pt x="66" y="147"/>
                  </a:lnTo>
                  <a:lnTo>
                    <a:pt x="59" y="149"/>
                  </a:lnTo>
                  <a:lnTo>
                    <a:pt x="47" y="157"/>
                  </a:lnTo>
                  <a:lnTo>
                    <a:pt x="44" y="161"/>
                  </a:lnTo>
                  <a:lnTo>
                    <a:pt x="43" y="166"/>
                  </a:lnTo>
                  <a:lnTo>
                    <a:pt x="39" y="162"/>
                  </a:lnTo>
                  <a:lnTo>
                    <a:pt x="33" y="159"/>
                  </a:lnTo>
                  <a:lnTo>
                    <a:pt x="26" y="158"/>
                  </a:lnTo>
                  <a:lnTo>
                    <a:pt x="19" y="158"/>
                  </a:lnTo>
                  <a:lnTo>
                    <a:pt x="12" y="160"/>
                  </a:lnTo>
                  <a:lnTo>
                    <a:pt x="6" y="163"/>
                  </a:lnTo>
                  <a:lnTo>
                    <a:pt x="2" y="166"/>
                  </a:lnTo>
                  <a:lnTo>
                    <a:pt x="0" y="173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42" name="Freeform 47">
              <a:extLst>
                <a:ext uri="{FF2B5EF4-FFF2-40B4-BE49-F238E27FC236}">
                  <a16:creationId xmlns:a16="http://schemas.microsoft.com/office/drawing/2014/main" id="{2C37690D-952F-42C3-B72F-D568F4354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7" y="1753"/>
              <a:ext cx="132" cy="138"/>
            </a:xfrm>
            <a:custGeom>
              <a:avLst/>
              <a:gdLst>
                <a:gd name="T0" fmla="*/ 132 w 132"/>
                <a:gd name="T1" fmla="*/ 0 h 138"/>
                <a:gd name="T2" fmla="*/ 128 w 132"/>
                <a:gd name="T3" fmla="*/ 2 h 138"/>
                <a:gd name="T4" fmla="*/ 125 w 132"/>
                <a:gd name="T5" fmla="*/ 7 h 138"/>
                <a:gd name="T6" fmla="*/ 122 w 132"/>
                <a:gd name="T7" fmla="*/ 17 h 138"/>
                <a:gd name="T8" fmla="*/ 121 w 132"/>
                <a:gd name="T9" fmla="*/ 22 h 138"/>
                <a:gd name="T10" fmla="*/ 122 w 132"/>
                <a:gd name="T11" fmla="*/ 27 h 138"/>
                <a:gd name="T12" fmla="*/ 124 w 132"/>
                <a:gd name="T13" fmla="*/ 32 h 138"/>
                <a:gd name="T14" fmla="*/ 127 w 132"/>
                <a:gd name="T15" fmla="*/ 36 h 138"/>
                <a:gd name="T16" fmla="*/ 122 w 132"/>
                <a:gd name="T17" fmla="*/ 37 h 138"/>
                <a:gd name="T18" fmla="*/ 117 w 132"/>
                <a:gd name="T19" fmla="*/ 39 h 138"/>
                <a:gd name="T20" fmla="*/ 112 w 132"/>
                <a:gd name="T21" fmla="*/ 49 h 138"/>
                <a:gd name="T22" fmla="*/ 110 w 132"/>
                <a:gd name="T23" fmla="*/ 55 h 138"/>
                <a:gd name="T24" fmla="*/ 110 w 132"/>
                <a:gd name="T25" fmla="*/ 60 h 138"/>
                <a:gd name="T26" fmla="*/ 111 w 132"/>
                <a:gd name="T27" fmla="*/ 65 h 138"/>
                <a:gd name="T28" fmla="*/ 113 w 132"/>
                <a:gd name="T29" fmla="*/ 68 h 138"/>
                <a:gd name="T30" fmla="*/ 109 w 132"/>
                <a:gd name="T31" fmla="*/ 68 h 138"/>
                <a:gd name="T32" fmla="*/ 104 w 132"/>
                <a:gd name="T33" fmla="*/ 70 h 138"/>
                <a:gd name="T34" fmla="*/ 97 w 132"/>
                <a:gd name="T35" fmla="*/ 78 h 138"/>
                <a:gd name="T36" fmla="*/ 93 w 132"/>
                <a:gd name="T37" fmla="*/ 89 h 138"/>
                <a:gd name="T38" fmla="*/ 91 w 132"/>
                <a:gd name="T39" fmla="*/ 93 h 138"/>
                <a:gd name="T40" fmla="*/ 93 w 132"/>
                <a:gd name="T41" fmla="*/ 96 h 138"/>
                <a:gd name="T42" fmla="*/ 88 w 132"/>
                <a:gd name="T43" fmla="*/ 96 h 138"/>
                <a:gd name="T44" fmla="*/ 84 w 132"/>
                <a:gd name="T45" fmla="*/ 96 h 138"/>
                <a:gd name="T46" fmla="*/ 74 w 132"/>
                <a:gd name="T47" fmla="*/ 103 h 138"/>
                <a:gd name="T48" fmla="*/ 68 w 132"/>
                <a:gd name="T49" fmla="*/ 112 h 138"/>
                <a:gd name="T50" fmla="*/ 67 w 132"/>
                <a:gd name="T51" fmla="*/ 116 h 138"/>
                <a:gd name="T52" fmla="*/ 67 w 132"/>
                <a:gd name="T53" fmla="*/ 119 h 138"/>
                <a:gd name="T54" fmla="*/ 63 w 132"/>
                <a:gd name="T55" fmla="*/ 117 h 138"/>
                <a:gd name="T56" fmla="*/ 58 w 132"/>
                <a:gd name="T57" fmla="*/ 117 h 138"/>
                <a:gd name="T58" fmla="*/ 53 w 132"/>
                <a:gd name="T59" fmla="*/ 117 h 138"/>
                <a:gd name="T60" fmla="*/ 47 w 132"/>
                <a:gd name="T61" fmla="*/ 119 h 138"/>
                <a:gd name="T62" fmla="*/ 39 w 132"/>
                <a:gd name="T63" fmla="*/ 126 h 138"/>
                <a:gd name="T64" fmla="*/ 35 w 132"/>
                <a:gd name="T65" fmla="*/ 129 h 138"/>
                <a:gd name="T66" fmla="*/ 34 w 132"/>
                <a:gd name="T67" fmla="*/ 134 h 138"/>
                <a:gd name="T68" fmla="*/ 31 w 132"/>
                <a:gd name="T69" fmla="*/ 129 h 138"/>
                <a:gd name="T70" fmla="*/ 27 w 132"/>
                <a:gd name="T71" fmla="*/ 127 h 138"/>
                <a:gd name="T72" fmla="*/ 21 w 132"/>
                <a:gd name="T73" fmla="*/ 126 h 138"/>
                <a:gd name="T74" fmla="*/ 16 w 132"/>
                <a:gd name="T75" fmla="*/ 127 h 138"/>
                <a:gd name="T76" fmla="*/ 5 w 132"/>
                <a:gd name="T77" fmla="*/ 130 h 138"/>
                <a:gd name="T78" fmla="*/ 2 w 132"/>
                <a:gd name="T79" fmla="*/ 134 h 138"/>
                <a:gd name="T80" fmla="*/ 0 w 132"/>
                <a:gd name="T81" fmla="*/ 138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2" h="138">
                  <a:moveTo>
                    <a:pt x="132" y="0"/>
                  </a:moveTo>
                  <a:lnTo>
                    <a:pt x="128" y="2"/>
                  </a:lnTo>
                  <a:lnTo>
                    <a:pt x="125" y="7"/>
                  </a:lnTo>
                  <a:lnTo>
                    <a:pt x="122" y="17"/>
                  </a:lnTo>
                  <a:lnTo>
                    <a:pt x="121" y="22"/>
                  </a:lnTo>
                  <a:lnTo>
                    <a:pt x="122" y="27"/>
                  </a:lnTo>
                  <a:lnTo>
                    <a:pt x="124" y="32"/>
                  </a:lnTo>
                  <a:lnTo>
                    <a:pt x="127" y="36"/>
                  </a:lnTo>
                  <a:lnTo>
                    <a:pt x="122" y="37"/>
                  </a:lnTo>
                  <a:lnTo>
                    <a:pt x="117" y="39"/>
                  </a:lnTo>
                  <a:lnTo>
                    <a:pt x="112" y="49"/>
                  </a:lnTo>
                  <a:lnTo>
                    <a:pt x="110" y="55"/>
                  </a:lnTo>
                  <a:lnTo>
                    <a:pt x="110" y="60"/>
                  </a:lnTo>
                  <a:lnTo>
                    <a:pt x="111" y="65"/>
                  </a:lnTo>
                  <a:lnTo>
                    <a:pt x="113" y="68"/>
                  </a:lnTo>
                  <a:lnTo>
                    <a:pt x="109" y="68"/>
                  </a:lnTo>
                  <a:lnTo>
                    <a:pt x="104" y="70"/>
                  </a:lnTo>
                  <a:lnTo>
                    <a:pt x="97" y="78"/>
                  </a:lnTo>
                  <a:lnTo>
                    <a:pt x="93" y="89"/>
                  </a:lnTo>
                  <a:lnTo>
                    <a:pt x="91" y="93"/>
                  </a:lnTo>
                  <a:lnTo>
                    <a:pt x="93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74" y="103"/>
                  </a:lnTo>
                  <a:lnTo>
                    <a:pt x="68" y="112"/>
                  </a:lnTo>
                  <a:lnTo>
                    <a:pt x="67" y="116"/>
                  </a:lnTo>
                  <a:lnTo>
                    <a:pt x="67" y="119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53" y="117"/>
                  </a:lnTo>
                  <a:lnTo>
                    <a:pt x="47" y="119"/>
                  </a:lnTo>
                  <a:lnTo>
                    <a:pt x="39" y="126"/>
                  </a:lnTo>
                  <a:lnTo>
                    <a:pt x="35" y="129"/>
                  </a:lnTo>
                  <a:lnTo>
                    <a:pt x="34" y="134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5" y="130"/>
                  </a:lnTo>
                  <a:lnTo>
                    <a:pt x="2" y="134"/>
                  </a:lnTo>
                  <a:lnTo>
                    <a:pt x="0" y="138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43" name="Freeform 48">
              <a:extLst>
                <a:ext uri="{FF2B5EF4-FFF2-40B4-BE49-F238E27FC236}">
                  <a16:creationId xmlns:a16="http://schemas.microsoft.com/office/drawing/2014/main" id="{7FDC7804-1997-4C53-BA58-8C0255E79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" y="175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102 w 105"/>
                <a:gd name="T3" fmla="*/ 2 h 111"/>
                <a:gd name="T4" fmla="*/ 100 w 105"/>
                <a:gd name="T5" fmla="*/ 6 h 111"/>
                <a:gd name="T6" fmla="*/ 97 w 105"/>
                <a:gd name="T7" fmla="*/ 13 h 111"/>
                <a:gd name="T8" fmla="*/ 97 w 105"/>
                <a:gd name="T9" fmla="*/ 22 h 111"/>
                <a:gd name="T10" fmla="*/ 98 w 105"/>
                <a:gd name="T11" fmla="*/ 25 h 111"/>
                <a:gd name="T12" fmla="*/ 101 w 105"/>
                <a:gd name="T13" fmla="*/ 29 h 111"/>
                <a:gd name="T14" fmla="*/ 97 w 105"/>
                <a:gd name="T15" fmla="*/ 30 h 111"/>
                <a:gd name="T16" fmla="*/ 94 w 105"/>
                <a:gd name="T17" fmla="*/ 32 h 111"/>
                <a:gd name="T18" fmla="*/ 89 w 105"/>
                <a:gd name="T19" fmla="*/ 39 h 111"/>
                <a:gd name="T20" fmla="*/ 87 w 105"/>
                <a:gd name="T21" fmla="*/ 48 h 111"/>
                <a:gd name="T22" fmla="*/ 90 w 105"/>
                <a:gd name="T23" fmla="*/ 55 h 111"/>
                <a:gd name="T24" fmla="*/ 87 w 105"/>
                <a:gd name="T25" fmla="*/ 55 h 111"/>
                <a:gd name="T26" fmla="*/ 84 w 105"/>
                <a:gd name="T27" fmla="*/ 56 h 111"/>
                <a:gd name="T28" fmla="*/ 77 w 105"/>
                <a:gd name="T29" fmla="*/ 62 h 111"/>
                <a:gd name="T30" fmla="*/ 73 w 105"/>
                <a:gd name="T31" fmla="*/ 71 h 111"/>
                <a:gd name="T32" fmla="*/ 73 w 105"/>
                <a:gd name="T33" fmla="*/ 75 h 111"/>
                <a:gd name="T34" fmla="*/ 73 w 105"/>
                <a:gd name="T35" fmla="*/ 78 h 111"/>
                <a:gd name="T36" fmla="*/ 71 w 105"/>
                <a:gd name="T37" fmla="*/ 77 h 111"/>
                <a:gd name="T38" fmla="*/ 67 w 105"/>
                <a:gd name="T39" fmla="*/ 78 h 111"/>
                <a:gd name="T40" fmla="*/ 59 w 105"/>
                <a:gd name="T41" fmla="*/ 82 h 111"/>
                <a:gd name="T42" fmla="*/ 54 w 105"/>
                <a:gd name="T43" fmla="*/ 89 h 111"/>
                <a:gd name="T44" fmla="*/ 52 w 105"/>
                <a:gd name="T45" fmla="*/ 93 h 111"/>
                <a:gd name="T46" fmla="*/ 52 w 105"/>
                <a:gd name="T47" fmla="*/ 96 h 111"/>
                <a:gd name="T48" fmla="*/ 50 w 105"/>
                <a:gd name="T49" fmla="*/ 94 h 111"/>
                <a:gd name="T50" fmla="*/ 46 w 105"/>
                <a:gd name="T51" fmla="*/ 93 h 111"/>
                <a:gd name="T52" fmla="*/ 37 w 105"/>
                <a:gd name="T53" fmla="*/ 95 h 111"/>
                <a:gd name="T54" fmla="*/ 30 w 105"/>
                <a:gd name="T55" fmla="*/ 101 h 111"/>
                <a:gd name="T56" fmla="*/ 28 w 105"/>
                <a:gd name="T57" fmla="*/ 103 h 111"/>
                <a:gd name="T58" fmla="*/ 27 w 105"/>
                <a:gd name="T59" fmla="*/ 106 h 111"/>
                <a:gd name="T60" fmla="*/ 24 w 105"/>
                <a:gd name="T61" fmla="*/ 104 h 111"/>
                <a:gd name="T62" fmla="*/ 21 w 105"/>
                <a:gd name="T63" fmla="*/ 102 h 111"/>
                <a:gd name="T64" fmla="*/ 11 w 105"/>
                <a:gd name="T65" fmla="*/ 102 h 111"/>
                <a:gd name="T66" fmla="*/ 4 w 105"/>
                <a:gd name="T67" fmla="*/ 104 h 111"/>
                <a:gd name="T68" fmla="*/ 1 w 105"/>
                <a:gd name="T69" fmla="*/ 107 h 111"/>
                <a:gd name="T70" fmla="*/ 0 w 105"/>
                <a:gd name="T71" fmla="*/ 111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5" h="111">
                  <a:moveTo>
                    <a:pt x="105" y="0"/>
                  </a:moveTo>
                  <a:lnTo>
                    <a:pt x="102" y="2"/>
                  </a:lnTo>
                  <a:lnTo>
                    <a:pt x="100" y="6"/>
                  </a:lnTo>
                  <a:lnTo>
                    <a:pt x="97" y="13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101" y="29"/>
                  </a:lnTo>
                  <a:lnTo>
                    <a:pt x="97" y="30"/>
                  </a:lnTo>
                  <a:lnTo>
                    <a:pt x="94" y="32"/>
                  </a:lnTo>
                  <a:lnTo>
                    <a:pt x="89" y="39"/>
                  </a:lnTo>
                  <a:lnTo>
                    <a:pt x="87" y="48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4" y="56"/>
                  </a:lnTo>
                  <a:lnTo>
                    <a:pt x="77" y="62"/>
                  </a:lnTo>
                  <a:lnTo>
                    <a:pt x="73" y="71"/>
                  </a:lnTo>
                  <a:lnTo>
                    <a:pt x="73" y="75"/>
                  </a:lnTo>
                  <a:lnTo>
                    <a:pt x="73" y="78"/>
                  </a:lnTo>
                  <a:lnTo>
                    <a:pt x="71" y="77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4" y="89"/>
                  </a:lnTo>
                  <a:lnTo>
                    <a:pt x="52" y="93"/>
                  </a:lnTo>
                  <a:lnTo>
                    <a:pt x="52" y="96"/>
                  </a:lnTo>
                  <a:lnTo>
                    <a:pt x="50" y="94"/>
                  </a:lnTo>
                  <a:lnTo>
                    <a:pt x="46" y="93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28" y="103"/>
                  </a:lnTo>
                  <a:lnTo>
                    <a:pt x="27" y="106"/>
                  </a:lnTo>
                  <a:lnTo>
                    <a:pt x="24" y="104"/>
                  </a:lnTo>
                  <a:lnTo>
                    <a:pt x="21" y="102"/>
                  </a:lnTo>
                  <a:lnTo>
                    <a:pt x="11" y="102"/>
                  </a:lnTo>
                  <a:lnTo>
                    <a:pt x="4" y="104"/>
                  </a:lnTo>
                  <a:lnTo>
                    <a:pt x="1" y="107"/>
                  </a:lnTo>
                  <a:lnTo>
                    <a:pt x="0" y="111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44" name="Freeform 49">
              <a:extLst>
                <a:ext uri="{FF2B5EF4-FFF2-40B4-BE49-F238E27FC236}">
                  <a16:creationId xmlns:a16="http://schemas.microsoft.com/office/drawing/2014/main" id="{965971B9-C3AC-45B1-9F13-E76B8B845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0" y="1753"/>
              <a:ext cx="85" cy="89"/>
            </a:xfrm>
            <a:custGeom>
              <a:avLst/>
              <a:gdLst>
                <a:gd name="T0" fmla="*/ 85 w 85"/>
                <a:gd name="T1" fmla="*/ 0 h 89"/>
                <a:gd name="T2" fmla="*/ 80 w 85"/>
                <a:gd name="T3" fmla="*/ 4 h 89"/>
                <a:gd name="T4" fmla="*/ 78 w 85"/>
                <a:gd name="T5" fmla="*/ 11 h 89"/>
                <a:gd name="T6" fmla="*/ 78 w 85"/>
                <a:gd name="T7" fmla="*/ 18 h 89"/>
                <a:gd name="T8" fmla="*/ 81 w 85"/>
                <a:gd name="T9" fmla="*/ 23 h 89"/>
                <a:gd name="T10" fmla="*/ 78 w 85"/>
                <a:gd name="T11" fmla="*/ 24 h 89"/>
                <a:gd name="T12" fmla="*/ 76 w 85"/>
                <a:gd name="T13" fmla="*/ 26 h 89"/>
                <a:gd name="T14" fmla="*/ 72 w 85"/>
                <a:gd name="T15" fmla="*/ 32 h 89"/>
                <a:gd name="T16" fmla="*/ 71 w 85"/>
                <a:gd name="T17" fmla="*/ 38 h 89"/>
                <a:gd name="T18" fmla="*/ 73 w 85"/>
                <a:gd name="T19" fmla="*/ 44 h 89"/>
                <a:gd name="T20" fmla="*/ 70 w 85"/>
                <a:gd name="T21" fmla="*/ 44 h 89"/>
                <a:gd name="T22" fmla="*/ 67 w 85"/>
                <a:gd name="T23" fmla="*/ 45 h 89"/>
                <a:gd name="T24" fmla="*/ 62 w 85"/>
                <a:gd name="T25" fmla="*/ 50 h 89"/>
                <a:gd name="T26" fmla="*/ 59 w 85"/>
                <a:gd name="T27" fmla="*/ 57 h 89"/>
                <a:gd name="T28" fmla="*/ 60 w 85"/>
                <a:gd name="T29" fmla="*/ 62 h 89"/>
                <a:gd name="T30" fmla="*/ 54 w 85"/>
                <a:gd name="T31" fmla="*/ 62 h 89"/>
                <a:gd name="T32" fmla="*/ 48 w 85"/>
                <a:gd name="T33" fmla="*/ 66 h 89"/>
                <a:gd name="T34" fmla="*/ 44 w 85"/>
                <a:gd name="T35" fmla="*/ 71 h 89"/>
                <a:gd name="T36" fmla="*/ 43 w 85"/>
                <a:gd name="T37" fmla="*/ 75 h 89"/>
                <a:gd name="T38" fmla="*/ 43 w 85"/>
                <a:gd name="T39" fmla="*/ 77 h 89"/>
                <a:gd name="T40" fmla="*/ 40 w 85"/>
                <a:gd name="T41" fmla="*/ 76 h 89"/>
                <a:gd name="T42" fmla="*/ 37 w 85"/>
                <a:gd name="T43" fmla="*/ 75 h 89"/>
                <a:gd name="T44" fmla="*/ 31 w 85"/>
                <a:gd name="T45" fmla="*/ 77 h 89"/>
                <a:gd name="T46" fmla="*/ 24 w 85"/>
                <a:gd name="T47" fmla="*/ 81 h 89"/>
                <a:gd name="T48" fmla="*/ 23 w 85"/>
                <a:gd name="T49" fmla="*/ 83 h 89"/>
                <a:gd name="T50" fmla="*/ 22 w 85"/>
                <a:gd name="T51" fmla="*/ 85 h 89"/>
                <a:gd name="T52" fmla="*/ 17 w 85"/>
                <a:gd name="T53" fmla="*/ 82 h 89"/>
                <a:gd name="T54" fmla="*/ 10 w 85"/>
                <a:gd name="T55" fmla="*/ 81 h 89"/>
                <a:gd name="T56" fmla="*/ 4 w 85"/>
                <a:gd name="T57" fmla="*/ 83 h 89"/>
                <a:gd name="T58" fmla="*/ 2 w 85"/>
                <a:gd name="T59" fmla="*/ 85 h 89"/>
                <a:gd name="T60" fmla="*/ 0 w 85"/>
                <a:gd name="T61" fmla="*/ 89 h 8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5" h="89">
                  <a:moveTo>
                    <a:pt x="85" y="0"/>
                  </a:moveTo>
                  <a:lnTo>
                    <a:pt x="80" y="4"/>
                  </a:lnTo>
                  <a:lnTo>
                    <a:pt x="78" y="11"/>
                  </a:lnTo>
                  <a:lnTo>
                    <a:pt x="78" y="18"/>
                  </a:lnTo>
                  <a:lnTo>
                    <a:pt x="81" y="23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2" y="32"/>
                  </a:lnTo>
                  <a:lnTo>
                    <a:pt x="71" y="38"/>
                  </a:lnTo>
                  <a:lnTo>
                    <a:pt x="73" y="44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9" y="57"/>
                  </a:lnTo>
                  <a:lnTo>
                    <a:pt x="60" y="62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4" y="71"/>
                  </a:lnTo>
                  <a:lnTo>
                    <a:pt x="43" y="75"/>
                  </a:lnTo>
                  <a:lnTo>
                    <a:pt x="43" y="77"/>
                  </a:lnTo>
                  <a:lnTo>
                    <a:pt x="40" y="76"/>
                  </a:lnTo>
                  <a:lnTo>
                    <a:pt x="37" y="75"/>
                  </a:lnTo>
                  <a:lnTo>
                    <a:pt x="31" y="77"/>
                  </a:lnTo>
                  <a:lnTo>
                    <a:pt x="24" y="81"/>
                  </a:lnTo>
                  <a:lnTo>
                    <a:pt x="23" y="83"/>
                  </a:lnTo>
                  <a:lnTo>
                    <a:pt x="22" y="85"/>
                  </a:lnTo>
                  <a:lnTo>
                    <a:pt x="17" y="82"/>
                  </a:lnTo>
                  <a:lnTo>
                    <a:pt x="10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0" y="89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45" name="Freeform 50">
              <a:extLst>
                <a:ext uri="{FF2B5EF4-FFF2-40B4-BE49-F238E27FC236}">
                  <a16:creationId xmlns:a16="http://schemas.microsoft.com/office/drawing/2014/main" id="{25142F72-C748-44E4-8393-E1FFA760B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1" y="1753"/>
              <a:ext cx="68" cy="71"/>
            </a:xfrm>
            <a:custGeom>
              <a:avLst/>
              <a:gdLst>
                <a:gd name="T0" fmla="*/ 68 w 68"/>
                <a:gd name="T1" fmla="*/ 0 h 71"/>
                <a:gd name="T2" fmla="*/ 64 w 68"/>
                <a:gd name="T3" fmla="*/ 3 h 71"/>
                <a:gd name="T4" fmla="*/ 62 w 68"/>
                <a:gd name="T5" fmla="*/ 9 h 71"/>
                <a:gd name="T6" fmla="*/ 63 w 68"/>
                <a:gd name="T7" fmla="*/ 14 h 71"/>
                <a:gd name="T8" fmla="*/ 65 w 68"/>
                <a:gd name="T9" fmla="*/ 19 h 71"/>
                <a:gd name="T10" fmla="*/ 61 w 68"/>
                <a:gd name="T11" fmla="*/ 21 h 71"/>
                <a:gd name="T12" fmla="*/ 58 w 68"/>
                <a:gd name="T13" fmla="*/ 25 h 71"/>
                <a:gd name="T14" fmla="*/ 57 w 68"/>
                <a:gd name="T15" fmla="*/ 31 h 71"/>
                <a:gd name="T16" fmla="*/ 59 w 68"/>
                <a:gd name="T17" fmla="*/ 35 h 71"/>
                <a:gd name="T18" fmla="*/ 54 w 68"/>
                <a:gd name="T19" fmla="*/ 36 h 71"/>
                <a:gd name="T20" fmla="*/ 50 w 68"/>
                <a:gd name="T21" fmla="*/ 41 h 71"/>
                <a:gd name="T22" fmla="*/ 48 w 68"/>
                <a:gd name="T23" fmla="*/ 46 h 71"/>
                <a:gd name="T24" fmla="*/ 48 w 68"/>
                <a:gd name="T25" fmla="*/ 49 h 71"/>
                <a:gd name="T26" fmla="*/ 44 w 68"/>
                <a:gd name="T27" fmla="*/ 50 h 71"/>
                <a:gd name="T28" fmla="*/ 38 w 68"/>
                <a:gd name="T29" fmla="*/ 53 h 71"/>
                <a:gd name="T30" fmla="*/ 35 w 68"/>
                <a:gd name="T31" fmla="*/ 57 h 71"/>
                <a:gd name="T32" fmla="*/ 35 w 68"/>
                <a:gd name="T33" fmla="*/ 61 h 71"/>
                <a:gd name="T34" fmla="*/ 31 w 68"/>
                <a:gd name="T35" fmla="*/ 60 h 71"/>
                <a:gd name="T36" fmla="*/ 24 w 68"/>
                <a:gd name="T37" fmla="*/ 61 h 71"/>
                <a:gd name="T38" fmla="*/ 20 w 68"/>
                <a:gd name="T39" fmla="*/ 65 h 71"/>
                <a:gd name="T40" fmla="*/ 18 w 68"/>
                <a:gd name="T41" fmla="*/ 68 h 71"/>
                <a:gd name="T42" fmla="*/ 13 w 68"/>
                <a:gd name="T43" fmla="*/ 66 h 71"/>
                <a:gd name="T44" fmla="*/ 8 w 68"/>
                <a:gd name="T45" fmla="*/ 65 h 71"/>
                <a:gd name="T46" fmla="*/ 3 w 68"/>
                <a:gd name="T47" fmla="*/ 67 h 71"/>
                <a:gd name="T48" fmla="*/ 0 w 68"/>
                <a:gd name="T49" fmla="*/ 71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8" h="71">
                  <a:moveTo>
                    <a:pt x="68" y="0"/>
                  </a:moveTo>
                  <a:lnTo>
                    <a:pt x="64" y="3"/>
                  </a:lnTo>
                  <a:lnTo>
                    <a:pt x="62" y="9"/>
                  </a:lnTo>
                  <a:lnTo>
                    <a:pt x="63" y="14"/>
                  </a:lnTo>
                  <a:lnTo>
                    <a:pt x="65" y="19"/>
                  </a:lnTo>
                  <a:lnTo>
                    <a:pt x="61" y="21"/>
                  </a:lnTo>
                  <a:lnTo>
                    <a:pt x="58" y="25"/>
                  </a:lnTo>
                  <a:lnTo>
                    <a:pt x="57" y="31"/>
                  </a:lnTo>
                  <a:lnTo>
                    <a:pt x="59" y="35"/>
                  </a:lnTo>
                  <a:lnTo>
                    <a:pt x="54" y="36"/>
                  </a:lnTo>
                  <a:lnTo>
                    <a:pt x="50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4" y="50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1" y="60"/>
                  </a:lnTo>
                  <a:lnTo>
                    <a:pt x="24" y="61"/>
                  </a:lnTo>
                  <a:lnTo>
                    <a:pt x="20" y="65"/>
                  </a:lnTo>
                  <a:lnTo>
                    <a:pt x="18" y="68"/>
                  </a:lnTo>
                  <a:lnTo>
                    <a:pt x="13" y="66"/>
                  </a:lnTo>
                  <a:lnTo>
                    <a:pt x="8" y="65"/>
                  </a:lnTo>
                  <a:lnTo>
                    <a:pt x="3" y="67"/>
                  </a:lnTo>
                  <a:lnTo>
                    <a:pt x="0" y="71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46" name="Freeform 51">
              <a:extLst>
                <a:ext uri="{FF2B5EF4-FFF2-40B4-BE49-F238E27FC236}">
                  <a16:creationId xmlns:a16="http://schemas.microsoft.com/office/drawing/2014/main" id="{EF2B04A9-764B-47A6-9DBE-DF9E12C5C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2" y="1753"/>
              <a:ext cx="54" cy="57"/>
            </a:xfrm>
            <a:custGeom>
              <a:avLst/>
              <a:gdLst>
                <a:gd name="T0" fmla="*/ 54 w 54"/>
                <a:gd name="T1" fmla="*/ 0 h 57"/>
                <a:gd name="T2" fmla="*/ 52 w 54"/>
                <a:gd name="T3" fmla="*/ 3 h 57"/>
                <a:gd name="T4" fmla="*/ 50 w 54"/>
                <a:gd name="T5" fmla="*/ 7 h 57"/>
                <a:gd name="T6" fmla="*/ 50 w 54"/>
                <a:gd name="T7" fmla="*/ 12 h 57"/>
                <a:gd name="T8" fmla="*/ 52 w 54"/>
                <a:gd name="T9" fmla="*/ 15 h 57"/>
                <a:gd name="T10" fmla="*/ 49 w 54"/>
                <a:gd name="T11" fmla="*/ 17 h 57"/>
                <a:gd name="T12" fmla="*/ 47 w 54"/>
                <a:gd name="T13" fmla="*/ 21 h 57"/>
                <a:gd name="T14" fmla="*/ 46 w 54"/>
                <a:gd name="T15" fmla="*/ 25 h 57"/>
                <a:gd name="T16" fmla="*/ 47 w 54"/>
                <a:gd name="T17" fmla="*/ 29 h 57"/>
                <a:gd name="T18" fmla="*/ 44 w 54"/>
                <a:gd name="T19" fmla="*/ 30 h 57"/>
                <a:gd name="T20" fmla="*/ 40 w 54"/>
                <a:gd name="T21" fmla="*/ 33 h 57"/>
                <a:gd name="T22" fmla="*/ 38 w 54"/>
                <a:gd name="T23" fmla="*/ 36 h 57"/>
                <a:gd name="T24" fmla="*/ 38 w 54"/>
                <a:gd name="T25" fmla="*/ 39 h 57"/>
                <a:gd name="T26" fmla="*/ 35 w 54"/>
                <a:gd name="T27" fmla="*/ 41 h 57"/>
                <a:gd name="T28" fmla="*/ 32 w 54"/>
                <a:gd name="T29" fmla="*/ 43 h 57"/>
                <a:gd name="T30" fmla="*/ 28 w 54"/>
                <a:gd name="T31" fmla="*/ 46 h 57"/>
                <a:gd name="T32" fmla="*/ 28 w 54"/>
                <a:gd name="T33" fmla="*/ 49 h 57"/>
                <a:gd name="T34" fmla="*/ 24 w 54"/>
                <a:gd name="T35" fmla="*/ 48 h 57"/>
                <a:gd name="T36" fmla="*/ 20 w 54"/>
                <a:gd name="T37" fmla="*/ 49 h 57"/>
                <a:gd name="T38" fmla="*/ 17 w 54"/>
                <a:gd name="T39" fmla="*/ 52 h 57"/>
                <a:gd name="T40" fmla="*/ 14 w 54"/>
                <a:gd name="T41" fmla="*/ 55 h 57"/>
                <a:gd name="T42" fmla="*/ 11 w 54"/>
                <a:gd name="T43" fmla="*/ 53 h 57"/>
                <a:gd name="T44" fmla="*/ 7 w 54"/>
                <a:gd name="T45" fmla="*/ 52 h 57"/>
                <a:gd name="T46" fmla="*/ 2 w 54"/>
                <a:gd name="T47" fmla="*/ 54 h 57"/>
                <a:gd name="T48" fmla="*/ 0 w 54"/>
                <a:gd name="T49" fmla="*/ 5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4" h="57">
                  <a:moveTo>
                    <a:pt x="54" y="0"/>
                  </a:moveTo>
                  <a:lnTo>
                    <a:pt x="52" y="3"/>
                  </a:lnTo>
                  <a:lnTo>
                    <a:pt x="50" y="7"/>
                  </a:lnTo>
                  <a:lnTo>
                    <a:pt x="50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6" y="25"/>
                  </a:lnTo>
                  <a:lnTo>
                    <a:pt x="47" y="29"/>
                  </a:lnTo>
                  <a:lnTo>
                    <a:pt x="44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8" y="39"/>
                  </a:lnTo>
                  <a:lnTo>
                    <a:pt x="35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4" y="48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1" y="53"/>
                  </a:lnTo>
                  <a:lnTo>
                    <a:pt x="7" y="52"/>
                  </a:lnTo>
                  <a:lnTo>
                    <a:pt x="2" y="54"/>
                  </a:lnTo>
                  <a:lnTo>
                    <a:pt x="0" y="57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47" name="Freeform 52">
              <a:extLst>
                <a:ext uri="{FF2B5EF4-FFF2-40B4-BE49-F238E27FC236}">
                  <a16:creationId xmlns:a16="http://schemas.microsoft.com/office/drawing/2014/main" id="{B253EDC1-D9D7-485D-A126-4C65BA057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2" y="1753"/>
              <a:ext cx="44" cy="46"/>
            </a:xfrm>
            <a:custGeom>
              <a:avLst/>
              <a:gdLst>
                <a:gd name="T0" fmla="*/ 44 w 44"/>
                <a:gd name="T1" fmla="*/ 0 h 46"/>
                <a:gd name="T2" fmla="*/ 41 w 44"/>
                <a:gd name="T3" fmla="*/ 2 h 46"/>
                <a:gd name="T4" fmla="*/ 39 w 44"/>
                <a:gd name="T5" fmla="*/ 6 h 46"/>
                <a:gd name="T6" fmla="*/ 40 w 44"/>
                <a:gd name="T7" fmla="*/ 10 h 46"/>
                <a:gd name="T8" fmla="*/ 41 w 44"/>
                <a:gd name="T9" fmla="*/ 12 h 46"/>
                <a:gd name="T10" fmla="*/ 38 w 44"/>
                <a:gd name="T11" fmla="*/ 13 h 46"/>
                <a:gd name="T12" fmla="*/ 37 w 44"/>
                <a:gd name="T13" fmla="*/ 17 h 46"/>
                <a:gd name="T14" fmla="*/ 36 w 44"/>
                <a:gd name="T15" fmla="*/ 20 h 46"/>
                <a:gd name="T16" fmla="*/ 37 w 44"/>
                <a:gd name="T17" fmla="*/ 23 h 46"/>
                <a:gd name="T18" fmla="*/ 35 w 44"/>
                <a:gd name="T19" fmla="*/ 23 h 46"/>
                <a:gd name="T20" fmla="*/ 32 w 44"/>
                <a:gd name="T21" fmla="*/ 26 h 46"/>
                <a:gd name="T22" fmla="*/ 31 w 44"/>
                <a:gd name="T23" fmla="*/ 30 h 46"/>
                <a:gd name="T24" fmla="*/ 31 w 44"/>
                <a:gd name="T25" fmla="*/ 32 h 46"/>
                <a:gd name="T26" fmla="*/ 27 w 44"/>
                <a:gd name="T27" fmla="*/ 32 h 46"/>
                <a:gd name="T28" fmla="*/ 24 w 44"/>
                <a:gd name="T29" fmla="*/ 34 h 46"/>
                <a:gd name="T30" fmla="*/ 22 w 44"/>
                <a:gd name="T31" fmla="*/ 37 h 46"/>
                <a:gd name="T32" fmla="*/ 22 w 44"/>
                <a:gd name="T33" fmla="*/ 39 h 46"/>
                <a:gd name="T34" fmla="*/ 19 w 44"/>
                <a:gd name="T35" fmla="*/ 38 h 46"/>
                <a:gd name="T36" fmla="*/ 15 w 44"/>
                <a:gd name="T37" fmla="*/ 39 h 46"/>
                <a:gd name="T38" fmla="*/ 12 w 44"/>
                <a:gd name="T39" fmla="*/ 42 h 46"/>
                <a:gd name="T40" fmla="*/ 11 w 44"/>
                <a:gd name="T41" fmla="*/ 44 h 46"/>
                <a:gd name="T42" fmla="*/ 9 w 44"/>
                <a:gd name="T43" fmla="*/ 42 h 46"/>
                <a:gd name="T44" fmla="*/ 5 w 44"/>
                <a:gd name="T45" fmla="*/ 42 h 46"/>
                <a:gd name="T46" fmla="*/ 1 w 44"/>
                <a:gd name="T47" fmla="*/ 43 h 46"/>
                <a:gd name="T48" fmla="*/ 0 w 44"/>
                <a:gd name="T49" fmla="*/ 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4" h="46">
                  <a:moveTo>
                    <a:pt x="44" y="0"/>
                  </a:moveTo>
                  <a:lnTo>
                    <a:pt x="41" y="2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36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6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4" y="34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5" y="42"/>
                  </a:lnTo>
                  <a:lnTo>
                    <a:pt x="1" y="43"/>
                  </a:lnTo>
                  <a:lnTo>
                    <a:pt x="0" y="4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" name="2 Grupo">
            <a:extLst>
              <a:ext uri="{FF2B5EF4-FFF2-40B4-BE49-F238E27FC236}">
                <a16:creationId xmlns:a16="http://schemas.microsoft.com/office/drawing/2014/main" id="{50248384-195E-4061-A53C-9D59B58B7E51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-171450"/>
            <a:ext cx="4071939" cy="6362700"/>
            <a:chOff x="5435899" y="-1490662"/>
            <a:chExt cx="4071937" cy="6362700"/>
          </a:xfrm>
        </p:grpSpPr>
        <p:grpSp>
          <p:nvGrpSpPr>
            <p:cNvPr id="17424" name="34 Grupo">
              <a:extLst>
                <a:ext uri="{FF2B5EF4-FFF2-40B4-BE49-F238E27FC236}">
                  <a16:creationId xmlns:a16="http://schemas.microsoft.com/office/drawing/2014/main" id="{4F2E2672-D584-4FD7-99F3-618B72E8EE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36" name="Picture 7">
                <a:extLst>
                  <a:ext uri="{FF2B5EF4-FFF2-40B4-BE49-F238E27FC236}">
                    <a16:creationId xmlns:a16="http://schemas.microsoft.com/office/drawing/2014/main" id="{A5368065-DA76-486B-B36F-16260B6715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17427" name="Line 8">
                <a:extLst>
                  <a:ext uri="{FF2B5EF4-FFF2-40B4-BE49-F238E27FC236}">
                    <a16:creationId xmlns:a16="http://schemas.microsoft.com/office/drawing/2014/main" id="{38D55F36-7FE6-4E69-82DE-9DE7EF37D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49251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17425" name="Picture 63" descr="Mosca">
              <a:extLst>
                <a:ext uri="{FF2B5EF4-FFF2-40B4-BE49-F238E27FC236}">
                  <a16:creationId xmlns:a16="http://schemas.microsoft.com/office/drawing/2014/main" id="{61836C24-504B-4EC0-A253-2E4CA5377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32 Grupo">
            <a:extLst>
              <a:ext uri="{FF2B5EF4-FFF2-40B4-BE49-F238E27FC236}">
                <a16:creationId xmlns:a16="http://schemas.microsoft.com/office/drawing/2014/main" id="{465FE024-22FD-4EF6-A401-7DEC1B06CB4C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-171450"/>
            <a:ext cx="4071939" cy="6362700"/>
            <a:chOff x="221097" y="81756"/>
            <a:chExt cx="4071938" cy="6362700"/>
          </a:xfrm>
        </p:grpSpPr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82A437D5-8A76-4256-9C5C-04454687E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423" name="Line 8">
              <a:extLst>
                <a:ext uri="{FF2B5EF4-FFF2-40B4-BE49-F238E27FC236}">
                  <a16:creationId xmlns:a16="http://schemas.microsoft.com/office/drawing/2014/main" id="{3A50890C-91CE-486E-8218-B9284660AF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6 Grupo">
            <a:extLst>
              <a:ext uri="{FF2B5EF4-FFF2-40B4-BE49-F238E27FC236}">
                <a16:creationId xmlns:a16="http://schemas.microsoft.com/office/drawing/2014/main" id="{8F4691D8-0A86-4EC8-AEBF-7C4F532768E1}"/>
              </a:ext>
            </a:extLst>
          </p:cNvPr>
          <p:cNvGrpSpPr>
            <a:grpSpLocks/>
          </p:cNvGrpSpPr>
          <p:nvPr/>
        </p:nvGrpSpPr>
        <p:grpSpPr bwMode="auto">
          <a:xfrm>
            <a:off x="2423838" y="4891088"/>
            <a:ext cx="1656040" cy="1320800"/>
            <a:chOff x="899498" y="5122863"/>
            <a:chExt cx="1655982" cy="1320800"/>
          </a:xfrm>
        </p:grpSpPr>
        <p:pic>
          <p:nvPicPr>
            <p:cNvPr id="17420" name="Picture 63" descr="Mosca">
              <a:extLst>
                <a:ext uri="{FF2B5EF4-FFF2-40B4-BE49-F238E27FC236}">
                  <a16:creationId xmlns:a16="http://schemas.microsoft.com/office/drawing/2014/main" id="{010B985E-6AA5-412F-8477-91F44B929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>
              <a:extLst>
                <a:ext uri="{FF2B5EF4-FFF2-40B4-BE49-F238E27FC236}">
                  <a16:creationId xmlns:a16="http://schemas.microsoft.com/office/drawing/2014/main" id="{930EBB55-AAC4-48E1-AE1B-3A4A52B4ACED}"/>
                </a:ext>
              </a:extLst>
            </p:cNvPr>
            <p:cNvSpPr txBox="1"/>
            <p:nvPr/>
          </p:nvSpPr>
          <p:spPr>
            <a:xfrm>
              <a:off x="899498" y="5661248"/>
              <a:ext cx="1655982" cy="58477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4492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11430"/>
                  <a:gradFill>
                    <a:gsLst>
                      <a:gs pos="0">
                        <a:srgbClr val="00FFFF">
                          <a:tint val="70000"/>
                          <a:satMod val="245000"/>
                        </a:srgbClr>
                      </a:gs>
                      <a:gs pos="75000">
                        <a:srgbClr val="00FFFF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00FFFF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feather</a:t>
              </a:r>
              <a:endParaRPr kumimoji="0" lang="es-ES" sz="3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endParaRPr>
            </a:p>
          </p:txBody>
        </p:sp>
      </p:grpSp>
      <p:grpSp>
        <p:nvGrpSpPr>
          <p:cNvPr id="6" name="5 Grupo">
            <a:extLst>
              <a:ext uri="{FF2B5EF4-FFF2-40B4-BE49-F238E27FC236}">
                <a16:creationId xmlns:a16="http://schemas.microsoft.com/office/drawing/2014/main" id="{3138E7CC-2F99-41ED-8881-6E36F0B002CE}"/>
              </a:ext>
            </a:extLst>
          </p:cNvPr>
          <p:cNvGrpSpPr>
            <a:grpSpLocks/>
          </p:cNvGrpSpPr>
          <p:nvPr/>
        </p:nvGrpSpPr>
        <p:grpSpPr bwMode="auto">
          <a:xfrm>
            <a:off x="5949052" y="4868866"/>
            <a:ext cx="1442349" cy="1320801"/>
            <a:chOff x="3201362" y="5100656"/>
            <a:chExt cx="1442349" cy="1320800"/>
          </a:xfrm>
        </p:grpSpPr>
        <p:pic>
          <p:nvPicPr>
            <p:cNvPr id="17418" name="Picture 63" descr="Mosca">
              <a:extLst>
                <a:ext uri="{FF2B5EF4-FFF2-40B4-BE49-F238E27FC236}">
                  <a16:creationId xmlns:a16="http://schemas.microsoft.com/office/drawing/2014/main" id="{42EA2608-14E5-4CBD-9397-CFC7D4BD4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40 CuadroTexto">
              <a:extLst>
                <a:ext uri="{FF2B5EF4-FFF2-40B4-BE49-F238E27FC236}">
                  <a16:creationId xmlns:a16="http://schemas.microsoft.com/office/drawing/2014/main" id="{8DD8D258-0A4D-49A2-86E8-D4E8BE26C015}"/>
                </a:ext>
              </a:extLst>
            </p:cNvPr>
            <p:cNvSpPr txBox="1"/>
            <p:nvPr/>
          </p:nvSpPr>
          <p:spPr>
            <a:xfrm>
              <a:off x="3201362" y="5657291"/>
              <a:ext cx="1442349" cy="58477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4492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11430"/>
                  <a:gradFill>
                    <a:gsLst>
                      <a:gs pos="0">
                        <a:srgbClr val="00FFFF">
                          <a:tint val="70000"/>
                          <a:satMod val="245000"/>
                        </a:srgbClr>
                      </a:gs>
                      <a:gs pos="75000">
                        <a:srgbClr val="00FFFF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00FFFF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wing</a:t>
              </a:r>
              <a:endParaRPr kumimoji="0" lang="es-ES" sz="3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endParaRPr>
            </a:p>
          </p:txBody>
        </p:sp>
      </p:grpSp>
      <p:sp>
        <p:nvSpPr>
          <p:cNvPr id="47" name="4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36C33DC-D97E-4434-8FFA-9AC0099D4D49}"/>
              </a:ext>
            </a:extLst>
          </p:cNvPr>
          <p:cNvSpPr/>
          <p:nvPr/>
        </p:nvSpPr>
        <p:spPr>
          <a:xfrm>
            <a:off x="9048751" y="5721351"/>
            <a:ext cx="1079500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BDA21AFA-DEAA-4B74-9660-C8DA0119DEED}"/>
              </a:ext>
            </a:extLst>
          </p:cNvPr>
          <p:cNvSpPr txBox="1"/>
          <p:nvPr/>
        </p:nvSpPr>
        <p:spPr>
          <a:xfrm>
            <a:off x="7932725" y="438923"/>
            <a:ext cx="3994151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492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correct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fly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683260" y="398673"/>
            <a:ext cx="2574636" cy="185096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C99D6FD-843B-1ED0-8FE8-E8EA919451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5495" y="635665"/>
            <a:ext cx="2221086" cy="147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122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20481 -0.222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-1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551605-4626-D4CA-37AB-A96651968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28"/>
            <a:ext cx="12192000" cy="6080235"/>
          </a:xfrm>
          <a:prstGeom prst="rect">
            <a:avLst/>
          </a:prstGeom>
        </p:spPr>
      </p:pic>
      <p:grpSp>
        <p:nvGrpSpPr>
          <p:cNvPr id="19458" name="Group 32">
            <a:extLst>
              <a:ext uri="{FF2B5EF4-FFF2-40B4-BE49-F238E27FC236}">
                <a16:creationId xmlns:a16="http://schemas.microsoft.com/office/drawing/2014/main" id="{BD9E58AB-84AD-49B3-81E9-96F11FD6F27C}"/>
              </a:ext>
            </a:extLst>
          </p:cNvPr>
          <p:cNvGrpSpPr>
            <a:grpSpLocks/>
          </p:cNvGrpSpPr>
          <p:nvPr/>
        </p:nvGrpSpPr>
        <p:grpSpPr bwMode="auto">
          <a:xfrm rot="16145435" flipH="1">
            <a:off x="3078492" y="-2766362"/>
            <a:ext cx="6077359" cy="12139414"/>
            <a:chOff x="-975" y="1753"/>
            <a:chExt cx="696" cy="711"/>
          </a:xfrm>
        </p:grpSpPr>
        <p:sp>
          <p:nvSpPr>
            <p:cNvPr id="19476" name="Line 33">
              <a:extLst>
                <a:ext uri="{FF2B5EF4-FFF2-40B4-BE49-F238E27FC236}">
                  <a16:creationId xmlns:a16="http://schemas.microsoft.com/office/drawing/2014/main" id="{C0ED6CE8-BCEE-42F0-A9D9-07F978805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89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77" name="Line 34">
              <a:extLst>
                <a:ext uri="{FF2B5EF4-FFF2-40B4-BE49-F238E27FC236}">
                  <a16:creationId xmlns:a16="http://schemas.microsoft.com/office/drawing/2014/main" id="{DC1A353E-E808-41D3-9229-78A41D3FC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68" cy="175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78" name="Line 35">
              <a:extLst>
                <a:ext uri="{FF2B5EF4-FFF2-40B4-BE49-F238E27FC236}">
                  <a16:creationId xmlns:a16="http://schemas.microsoft.com/office/drawing/2014/main" id="{B80FB770-276B-4F64-B4B3-F1E190F5B8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03" cy="338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79" name="Line 36">
              <a:extLst>
                <a:ext uri="{FF2B5EF4-FFF2-40B4-BE49-F238E27FC236}">
                  <a16:creationId xmlns:a16="http://schemas.microsoft.com/office/drawing/2014/main" id="{282AE905-E0DA-48E0-8473-F22E077F92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96" cy="669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80" name="Line 37">
              <a:extLst>
                <a:ext uri="{FF2B5EF4-FFF2-40B4-BE49-F238E27FC236}">
                  <a16:creationId xmlns:a16="http://schemas.microsoft.com/office/drawing/2014/main" id="{635C148A-CA4B-41EE-8655-62ADBD9549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440" cy="709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81" name="Line 38">
              <a:extLst>
                <a:ext uri="{FF2B5EF4-FFF2-40B4-BE49-F238E27FC236}">
                  <a16:creationId xmlns:a16="http://schemas.microsoft.com/office/drawing/2014/main" id="{778C6B0D-B36A-48BE-8D68-56E1E8D465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223" cy="71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82" name="Line 39">
              <a:extLst>
                <a:ext uri="{FF2B5EF4-FFF2-40B4-BE49-F238E27FC236}">
                  <a16:creationId xmlns:a16="http://schemas.microsoft.com/office/drawing/2014/main" id="{26A97E24-2CBC-4079-873E-2AA525081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38" cy="696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83" name="Freeform 40">
              <a:extLst>
                <a:ext uri="{FF2B5EF4-FFF2-40B4-BE49-F238E27FC236}">
                  <a16:creationId xmlns:a16="http://schemas.microsoft.com/office/drawing/2014/main" id="{46A066B3-648D-4768-B48B-6861D4F01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9" y="1753"/>
              <a:ext cx="629" cy="657"/>
            </a:xfrm>
            <a:custGeom>
              <a:avLst/>
              <a:gdLst>
                <a:gd name="T0" fmla="*/ 620 w 629"/>
                <a:gd name="T1" fmla="*/ 4 h 657"/>
                <a:gd name="T2" fmla="*/ 603 w 629"/>
                <a:gd name="T3" fmla="*/ 18 h 657"/>
                <a:gd name="T4" fmla="*/ 585 w 629"/>
                <a:gd name="T5" fmla="*/ 50 h 657"/>
                <a:gd name="T6" fmla="*/ 578 w 629"/>
                <a:gd name="T7" fmla="*/ 76 h 657"/>
                <a:gd name="T8" fmla="*/ 575 w 629"/>
                <a:gd name="T9" fmla="*/ 103 h 657"/>
                <a:gd name="T10" fmla="*/ 579 w 629"/>
                <a:gd name="T11" fmla="*/ 128 h 657"/>
                <a:gd name="T12" fmla="*/ 588 w 629"/>
                <a:gd name="T13" fmla="*/ 151 h 657"/>
                <a:gd name="T14" fmla="*/ 605 w 629"/>
                <a:gd name="T15" fmla="*/ 168 h 657"/>
                <a:gd name="T16" fmla="*/ 581 w 629"/>
                <a:gd name="T17" fmla="*/ 174 h 657"/>
                <a:gd name="T18" fmla="*/ 561 w 629"/>
                <a:gd name="T19" fmla="*/ 188 h 657"/>
                <a:gd name="T20" fmla="*/ 545 w 629"/>
                <a:gd name="T21" fmla="*/ 209 h 657"/>
                <a:gd name="T22" fmla="*/ 533 w 629"/>
                <a:gd name="T23" fmla="*/ 233 h 657"/>
                <a:gd name="T24" fmla="*/ 527 w 629"/>
                <a:gd name="T25" fmla="*/ 259 h 657"/>
                <a:gd name="T26" fmla="*/ 525 w 629"/>
                <a:gd name="T27" fmla="*/ 284 h 657"/>
                <a:gd name="T28" fmla="*/ 529 w 629"/>
                <a:gd name="T29" fmla="*/ 305 h 657"/>
                <a:gd name="T30" fmla="*/ 539 w 629"/>
                <a:gd name="T31" fmla="*/ 322 h 657"/>
                <a:gd name="T32" fmla="*/ 519 w 629"/>
                <a:gd name="T33" fmla="*/ 324 h 657"/>
                <a:gd name="T34" fmla="*/ 500 w 629"/>
                <a:gd name="T35" fmla="*/ 334 h 657"/>
                <a:gd name="T36" fmla="*/ 480 w 629"/>
                <a:gd name="T37" fmla="*/ 350 h 657"/>
                <a:gd name="T38" fmla="*/ 449 w 629"/>
                <a:gd name="T39" fmla="*/ 395 h 657"/>
                <a:gd name="T40" fmla="*/ 439 w 629"/>
                <a:gd name="T41" fmla="*/ 418 h 657"/>
                <a:gd name="T42" fmla="*/ 437 w 629"/>
                <a:gd name="T43" fmla="*/ 440 h 657"/>
                <a:gd name="T44" fmla="*/ 441 w 629"/>
                <a:gd name="T45" fmla="*/ 458 h 657"/>
                <a:gd name="T46" fmla="*/ 423 w 629"/>
                <a:gd name="T47" fmla="*/ 455 h 657"/>
                <a:gd name="T48" fmla="*/ 400 w 629"/>
                <a:gd name="T49" fmla="*/ 460 h 657"/>
                <a:gd name="T50" fmla="*/ 378 w 629"/>
                <a:gd name="T51" fmla="*/ 472 h 657"/>
                <a:gd name="T52" fmla="*/ 337 w 629"/>
                <a:gd name="T53" fmla="*/ 508 h 657"/>
                <a:gd name="T54" fmla="*/ 323 w 629"/>
                <a:gd name="T55" fmla="*/ 529 h 657"/>
                <a:gd name="T56" fmla="*/ 316 w 629"/>
                <a:gd name="T57" fmla="*/ 549 h 657"/>
                <a:gd name="T58" fmla="*/ 318 w 629"/>
                <a:gd name="T59" fmla="*/ 569 h 657"/>
                <a:gd name="T60" fmla="*/ 300 w 629"/>
                <a:gd name="T61" fmla="*/ 558 h 657"/>
                <a:gd name="T62" fmla="*/ 278 w 629"/>
                <a:gd name="T63" fmla="*/ 555 h 657"/>
                <a:gd name="T64" fmla="*/ 252 w 629"/>
                <a:gd name="T65" fmla="*/ 558 h 657"/>
                <a:gd name="T66" fmla="*/ 227 w 629"/>
                <a:gd name="T67" fmla="*/ 567 h 657"/>
                <a:gd name="T68" fmla="*/ 192 w 629"/>
                <a:gd name="T69" fmla="*/ 588 h 657"/>
                <a:gd name="T70" fmla="*/ 175 w 629"/>
                <a:gd name="T71" fmla="*/ 604 h 657"/>
                <a:gd name="T72" fmla="*/ 165 w 629"/>
                <a:gd name="T73" fmla="*/ 623 h 657"/>
                <a:gd name="T74" fmla="*/ 156 w 629"/>
                <a:gd name="T75" fmla="*/ 623 h 657"/>
                <a:gd name="T76" fmla="*/ 138 w 629"/>
                <a:gd name="T77" fmla="*/ 610 h 657"/>
                <a:gd name="T78" fmla="*/ 114 w 629"/>
                <a:gd name="T79" fmla="*/ 602 h 657"/>
                <a:gd name="T80" fmla="*/ 87 w 629"/>
                <a:gd name="T81" fmla="*/ 601 h 657"/>
                <a:gd name="T82" fmla="*/ 60 w 629"/>
                <a:gd name="T83" fmla="*/ 604 h 657"/>
                <a:gd name="T84" fmla="*/ 35 w 629"/>
                <a:gd name="T85" fmla="*/ 613 h 657"/>
                <a:gd name="T86" fmla="*/ 15 w 629"/>
                <a:gd name="T87" fmla="*/ 627 h 657"/>
                <a:gd name="T88" fmla="*/ 3 w 629"/>
                <a:gd name="T89" fmla="*/ 646 h 6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29" h="657">
                  <a:moveTo>
                    <a:pt x="629" y="0"/>
                  </a:moveTo>
                  <a:lnTo>
                    <a:pt x="620" y="4"/>
                  </a:lnTo>
                  <a:lnTo>
                    <a:pt x="611" y="10"/>
                  </a:lnTo>
                  <a:lnTo>
                    <a:pt x="603" y="18"/>
                  </a:lnTo>
                  <a:lnTo>
                    <a:pt x="596" y="27"/>
                  </a:lnTo>
                  <a:lnTo>
                    <a:pt x="585" y="50"/>
                  </a:lnTo>
                  <a:lnTo>
                    <a:pt x="581" y="62"/>
                  </a:lnTo>
                  <a:lnTo>
                    <a:pt x="578" y="76"/>
                  </a:lnTo>
                  <a:lnTo>
                    <a:pt x="576" y="90"/>
                  </a:lnTo>
                  <a:lnTo>
                    <a:pt x="575" y="103"/>
                  </a:lnTo>
                  <a:lnTo>
                    <a:pt x="576" y="116"/>
                  </a:lnTo>
                  <a:lnTo>
                    <a:pt x="579" y="128"/>
                  </a:lnTo>
                  <a:lnTo>
                    <a:pt x="583" y="140"/>
                  </a:lnTo>
                  <a:lnTo>
                    <a:pt x="588" y="151"/>
                  </a:lnTo>
                  <a:lnTo>
                    <a:pt x="596" y="160"/>
                  </a:lnTo>
                  <a:lnTo>
                    <a:pt x="605" y="168"/>
                  </a:lnTo>
                  <a:lnTo>
                    <a:pt x="593" y="170"/>
                  </a:lnTo>
                  <a:lnTo>
                    <a:pt x="581" y="174"/>
                  </a:lnTo>
                  <a:lnTo>
                    <a:pt x="571" y="180"/>
                  </a:lnTo>
                  <a:lnTo>
                    <a:pt x="561" y="188"/>
                  </a:lnTo>
                  <a:lnTo>
                    <a:pt x="553" y="198"/>
                  </a:lnTo>
                  <a:lnTo>
                    <a:pt x="545" y="209"/>
                  </a:lnTo>
                  <a:lnTo>
                    <a:pt x="539" y="220"/>
                  </a:lnTo>
                  <a:lnTo>
                    <a:pt x="533" y="233"/>
                  </a:lnTo>
                  <a:lnTo>
                    <a:pt x="530" y="246"/>
                  </a:lnTo>
                  <a:lnTo>
                    <a:pt x="527" y="259"/>
                  </a:lnTo>
                  <a:lnTo>
                    <a:pt x="526" y="272"/>
                  </a:lnTo>
                  <a:lnTo>
                    <a:pt x="525" y="284"/>
                  </a:lnTo>
                  <a:lnTo>
                    <a:pt x="526" y="296"/>
                  </a:lnTo>
                  <a:lnTo>
                    <a:pt x="529" y="305"/>
                  </a:lnTo>
                  <a:lnTo>
                    <a:pt x="532" y="314"/>
                  </a:lnTo>
                  <a:lnTo>
                    <a:pt x="539" y="322"/>
                  </a:lnTo>
                  <a:lnTo>
                    <a:pt x="529" y="322"/>
                  </a:lnTo>
                  <a:lnTo>
                    <a:pt x="519" y="324"/>
                  </a:lnTo>
                  <a:lnTo>
                    <a:pt x="509" y="327"/>
                  </a:lnTo>
                  <a:lnTo>
                    <a:pt x="500" y="334"/>
                  </a:lnTo>
                  <a:lnTo>
                    <a:pt x="490" y="342"/>
                  </a:lnTo>
                  <a:lnTo>
                    <a:pt x="480" y="350"/>
                  </a:lnTo>
                  <a:lnTo>
                    <a:pt x="463" y="371"/>
                  </a:lnTo>
                  <a:lnTo>
                    <a:pt x="449" y="395"/>
                  </a:lnTo>
                  <a:lnTo>
                    <a:pt x="444" y="407"/>
                  </a:lnTo>
                  <a:lnTo>
                    <a:pt x="439" y="418"/>
                  </a:lnTo>
                  <a:lnTo>
                    <a:pt x="437" y="429"/>
                  </a:lnTo>
                  <a:lnTo>
                    <a:pt x="437" y="440"/>
                  </a:lnTo>
                  <a:lnTo>
                    <a:pt x="438" y="450"/>
                  </a:lnTo>
                  <a:lnTo>
                    <a:pt x="441" y="458"/>
                  </a:lnTo>
                  <a:lnTo>
                    <a:pt x="433" y="455"/>
                  </a:lnTo>
                  <a:lnTo>
                    <a:pt x="423" y="455"/>
                  </a:lnTo>
                  <a:lnTo>
                    <a:pt x="412" y="456"/>
                  </a:lnTo>
                  <a:lnTo>
                    <a:pt x="400" y="460"/>
                  </a:lnTo>
                  <a:lnTo>
                    <a:pt x="390" y="465"/>
                  </a:lnTo>
                  <a:lnTo>
                    <a:pt x="378" y="472"/>
                  </a:lnTo>
                  <a:lnTo>
                    <a:pt x="356" y="488"/>
                  </a:lnTo>
                  <a:lnTo>
                    <a:pt x="337" y="508"/>
                  </a:lnTo>
                  <a:lnTo>
                    <a:pt x="329" y="518"/>
                  </a:lnTo>
                  <a:lnTo>
                    <a:pt x="323" y="529"/>
                  </a:lnTo>
                  <a:lnTo>
                    <a:pt x="318" y="540"/>
                  </a:lnTo>
                  <a:lnTo>
                    <a:pt x="316" y="549"/>
                  </a:lnTo>
                  <a:lnTo>
                    <a:pt x="315" y="560"/>
                  </a:lnTo>
                  <a:lnTo>
                    <a:pt x="318" y="569"/>
                  </a:lnTo>
                  <a:lnTo>
                    <a:pt x="310" y="563"/>
                  </a:lnTo>
                  <a:lnTo>
                    <a:pt x="300" y="558"/>
                  </a:lnTo>
                  <a:lnTo>
                    <a:pt x="289" y="556"/>
                  </a:lnTo>
                  <a:lnTo>
                    <a:pt x="278" y="555"/>
                  </a:lnTo>
                  <a:lnTo>
                    <a:pt x="265" y="556"/>
                  </a:lnTo>
                  <a:lnTo>
                    <a:pt x="252" y="558"/>
                  </a:lnTo>
                  <a:lnTo>
                    <a:pt x="239" y="562"/>
                  </a:lnTo>
                  <a:lnTo>
                    <a:pt x="227" y="567"/>
                  </a:lnTo>
                  <a:lnTo>
                    <a:pt x="203" y="580"/>
                  </a:lnTo>
                  <a:lnTo>
                    <a:pt x="192" y="588"/>
                  </a:lnTo>
                  <a:lnTo>
                    <a:pt x="182" y="595"/>
                  </a:lnTo>
                  <a:lnTo>
                    <a:pt x="175" y="604"/>
                  </a:lnTo>
                  <a:lnTo>
                    <a:pt x="168" y="614"/>
                  </a:lnTo>
                  <a:lnTo>
                    <a:pt x="165" y="623"/>
                  </a:lnTo>
                  <a:lnTo>
                    <a:pt x="163" y="632"/>
                  </a:lnTo>
                  <a:lnTo>
                    <a:pt x="156" y="623"/>
                  </a:lnTo>
                  <a:lnTo>
                    <a:pt x="149" y="616"/>
                  </a:lnTo>
                  <a:lnTo>
                    <a:pt x="138" y="610"/>
                  </a:lnTo>
                  <a:lnTo>
                    <a:pt x="126" y="605"/>
                  </a:lnTo>
                  <a:lnTo>
                    <a:pt x="114" y="602"/>
                  </a:lnTo>
                  <a:lnTo>
                    <a:pt x="101" y="601"/>
                  </a:lnTo>
                  <a:lnTo>
                    <a:pt x="87" y="601"/>
                  </a:lnTo>
                  <a:lnTo>
                    <a:pt x="73" y="602"/>
                  </a:lnTo>
                  <a:lnTo>
                    <a:pt x="60" y="604"/>
                  </a:lnTo>
                  <a:lnTo>
                    <a:pt x="47" y="607"/>
                  </a:lnTo>
                  <a:lnTo>
                    <a:pt x="35" y="613"/>
                  </a:lnTo>
                  <a:lnTo>
                    <a:pt x="25" y="620"/>
                  </a:lnTo>
                  <a:lnTo>
                    <a:pt x="15" y="627"/>
                  </a:lnTo>
                  <a:lnTo>
                    <a:pt x="7" y="635"/>
                  </a:lnTo>
                  <a:lnTo>
                    <a:pt x="3" y="646"/>
                  </a:lnTo>
                  <a:lnTo>
                    <a:pt x="0" y="657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84" name="Freeform 41">
              <a:extLst>
                <a:ext uri="{FF2B5EF4-FFF2-40B4-BE49-F238E27FC236}">
                  <a16:creationId xmlns:a16="http://schemas.microsoft.com/office/drawing/2014/main" id="{991DFCC0-8D9F-4717-8E56-8A1655958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6" y="1753"/>
              <a:ext cx="504" cy="525"/>
            </a:xfrm>
            <a:custGeom>
              <a:avLst/>
              <a:gdLst>
                <a:gd name="T0" fmla="*/ 496 w 504"/>
                <a:gd name="T1" fmla="*/ 3 h 525"/>
                <a:gd name="T2" fmla="*/ 483 w 504"/>
                <a:gd name="T3" fmla="*/ 14 h 525"/>
                <a:gd name="T4" fmla="*/ 468 w 504"/>
                <a:gd name="T5" fmla="*/ 41 h 525"/>
                <a:gd name="T6" fmla="*/ 460 w 504"/>
                <a:gd name="T7" fmla="*/ 82 h 525"/>
                <a:gd name="T8" fmla="*/ 464 w 504"/>
                <a:gd name="T9" fmla="*/ 103 h 525"/>
                <a:gd name="T10" fmla="*/ 471 w 504"/>
                <a:gd name="T11" fmla="*/ 120 h 525"/>
                <a:gd name="T12" fmla="*/ 484 w 504"/>
                <a:gd name="T13" fmla="*/ 135 h 525"/>
                <a:gd name="T14" fmla="*/ 466 w 504"/>
                <a:gd name="T15" fmla="*/ 139 h 525"/>
                <a:gd name="T16" fmla="*/ 450 w 504"/>
                <a:gd name="T17" fmla="*/ 151 h 525"/>
                <a:gd name="T18" fmla="*/ 427 w 504"/>
                <a:gd name="T19" fmla="*/ 186 h 525"/>
                <a:gd name="T20" fmla="*/ 419 w 504"/>
                <a:gd name="T21" fmla="*/ 228 h 525"/>
                <a:gd name="T22" fmla="*/ 423 w 504"/>
                <a:gd name="T23" fmla="*/ 245 h 525"/>
                <a:gd name="T24" fmla="*/ 431 w 504"/>
                <a:gd name="T25" fmla="*/ 257 h 525"/>
                <a:gd name="T26" fmla="*/ 416 w 504"/>
                <a:gd name="T27" fmla="*/ 259 h 525"/>
                <a:gd name="T28" fmla="*/ 400 w 504"/>
                <a:gd name="T29" fmla="*/ 267 h 525"/>
                <a:gd name="T30" fmla="*/ 384 w 504"/>
                <a:gd name="T31" fmla="*/ 280 h 525"/>
                <a:gd name="T32" fmla="*/ 359 w 504"/>
                <a:gd name="T33" fmla="*/ 316 h 525"/>
                <a:gd name="T34" fmla="*/ 351 w 504"/>
                <a:gd name="T35" fmla="*/ 335 h 525"/>
                <a:gd name="T36" fmla="*/ 349 w 504"/>
                <a:gd name="T37" fmla="*/ 352 h 525"/>
                <a:gd name="T38" fmla="*/ 353 w 504"/>
                <a:gd name="T39" fmla="*/ 367 h 525"/>
                <a:gd name="T40" fmla="*/ 338 w 504"/>
                <a:gd name="T41" fmla="*/ 365 h 525"/>
                <a:gd name="T42" fmla="*/ 321 w 504"/>
                <a:gd name="T43" fmla="*/ 368 h 525"/>
                <a:gd name="T44" fmla="*/ 303 w 504"/>
                <a:gd name="T45" fmla="*/ 378 h 525"/>
                <a:gd name="T46" fmla="*/ 269 w 504"/>
                <a:gd name="T47" fmla="*/ 406 h 525"/>
                <a:gd name="T48" fmla="*/ 258 w 504"/>
                <a:gd name="T49" fmla="*/ 423 h 525"/>
                <a:gd name="T50" fmla="*/ 253 w 504"/>
                <a:gd name="T51" fmla="*/ 440 h 525"/>
                <a:gd name="T52" fmla="*/ 254 w 504"/>
                <a:gd name="T53" fmla="*/ 455 h 525"/>
                <a:gd name="T54" fmla="*/ 240 w 504"/>
                <a:gd name="T55" fmla="*/ 447 h 525"/>
                <a:gd name="T56" fmla="*/ 223 w 504"/>
                <a:gd name="T57" fmla="*/ 443 h 525"/>
                <a:gd name="T58" fmla="*/ 202 w 504"/>
                <a:gd name="T59" fmla="*/ 447 h 525"/>
                <a:gd name="T60" fmla="*/ 162 w 504"/>
                <a:gd name="T61" fmla="*/ 464 h 525"/>
                <a:gd name="T62" fmla="*/ 140 w 504"/>
                <a:gd name="T63" fmla="*/ 484 h 525"/>
                <a:gd name="T64" fmla="*/ 132 w 504"/>
                <a:gd name="T65" fmla="*/ 498 h 525"/>
                <a:gd name="T66" fmla="*/ 126 w 504"/>
                <a:gd name="T67" fmla="*/ 498 h 525"/>
                <a:gd name="T68" fmla="*/ 110 w 504"/>
                <a:gd name="T69" fmla="*/ 488 h 525"/>
                <a:gd name="T70" fmla="*/ 91 w 504"/>
                <a:gd name="T71" fmla="*/ 482 h 525"/>
                <a:gd name="T72" fmla="*/ 69 w 504"/>
                <a:gd name="T73" fmla="*/ 481 h 525"/>
                <a:gd name="T74" fmla="*/ 37 w 504"/>
                <a:gd name="T75" fmla="*/ 486 h 525"/>
                <a:gd name="T76" fmla="*/ 12 w 504"/>
                <a:gd name="T77" fmla="*/ 501 h 525"/>
                <a:gd name="T78" fmla="*/ 1 w 504"/>
                <a:gd name="T79" fmla="*/ 517 h 5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04" h="525">
                  <a:moveTo>
                    <a:pt x="504" y="0"/>
                  </a:moveTo>
                  <a:lnTo>
                    <a:pt x="496" y="3"/>
                  </a:lnTo>
                  <a:lnTo>
                    <a:pt x="489" y="8"/>
                  </a:lnTo>
                  <a:lnTo>
                    <a:pt x="483" y="14"/>
                  </a:lnTo>
                  <a:lnTo>
                    <a:pt x="478" y="22"/>
                  </a:lnTo>
                  <a:lnTo>
                    <a:pt x="468" y="41"/>
                  </a:lnTo>
                  <a:lnTo>
                    <a:pt x="462" y="61"/>
                  </a:lnTo>
                  <a:lnTo>
                    <a:pt x="460" y="82"/>
                  </a:lnTo>
                  <a:lnTo>
                    <a:pt x="461" y="93"/>
                  </a:lnTo>
                  <a:lnTo>
                    <a:pt x="464" y="103"/>
                  </a:lnTo>
                  <a:lnTo>
                    <a:pt x="467" y="113"/>
                  </a:lnTo>
                  <a:lnTo>
                    <a:pt x="471" y="120"/>
                  </a:lnTo>
                  <a:lnTo>
                    <a:pt x="477" y="128"/>
                  </a:lnTo>
                  <a:lnTo>
                    <a:pt x="484" y="135"/>
                  </a:lnTo>
                  <a:lnTo>
                    <a:pt x="474" y="136"/>
                  </a:lnTo>
                  <a:lnTo>
                    <a:pt x="466" y="139"/>
                  </a:lnTo>
                  <a:lnTo>
                    <a:pt x="457" y="145"/>
                  </a:lnTo>
                  <a:lnTo>
                    <a:pt x="450" y="151"/>
                  </a:lnTo>
                  <a:lnTo>
                    <a:pt x="437" y="168"/>
                  </a:lnTo>
                  <a:lnTo>
                    <a:pt x="427" y="186"/>
                  </a:lnTo>
                  <a:lnTo>
                    <a:pt x="421" y="207"/>
                  </a:lnTo>
                  <a:lnTo>
                    <a:pt x="419" y="228"/>
                  </a:lnTo>
                  <a:lnTo>
                    <a:pt x="420" y="236"/>
                  </a:lnTo>
                  <a:lnTo>
                    <a:pt x="423" y="245"/>
                  </a:lnTo>
                  <a:lnTo>
                    <a:pt x="426" y="252"/>
                  </a:lnTo>
                  <a:lnTo>
                    <a:pt x="431" y="257"/>
                  </a:lnTo>
                  <a:lnTo>
                    <a:pt x="424" y="257"/>
                  </a:lnTo>
                  <a:lnTo>
                    <a:pt x="416" y="259"/>
                  </a:lnTo>
                  <a:lnTo>
                    <a:pt x="407" y="263"/>
                  </a:lnTo>
                  <a:lnTo>
                    <a:pt x="400" y="267"/>
                  </a:lnTo>
                  <a:lnTo>
                    <a:pt x="392" y="274"/>
                  </a:lnTo>
                  <a:lnTo>
                    <a:pt x="384" y="280"/>
                  </a:lnTo>
                  <a:lnTo>
                    <a:pt x="371" y="298"/>
                  </a:lnTo>
                  <a:lnTo>
                    <a:pt x="359" y="316"/>
                  </a:lnTo>
                  <a:lnTo>
                    <a:pt x="354" y="325"/>
                  </a:lnTo>
                  <a:lnTo>
                    <a:pt x="351" y="335"/>
                  </a:lnTo>
                  <a:lnTo>
                    <a:pt x="350" y="344"/>
                  </a:lnTo>
                  <a:lnTo>
                    <a:pt x="349" y="352"/>
                  </a:lnTo>
                  <a:lnTo>
                    <a:pt x="350" y="360"/>
                  </a:lnTo>
                  <a:lnTo>
                    <a:pt x="353" y="367"/>
                  </a:lnTo>
                  <a:lnTo>
                    <a:pt x="346" y="365"/>
                  </a:lnTo>
                  <a:lnTo>
                    <a:pt x="338" y="365"/>
                  </a:lnTo>
                  <a:lnTo>
                    <a:pt x="330" y="366"/>
                  </a:lnTo>
                  <a:lnTo>
                    <a:pt x="321" y="368"/>
                  </a:lnTo>
                  <a:lnTo>
                    <a:pt x="311" y="372"/>
                  </a:lnTo>
                  <a:lnTo>
                    <a:pt x="303" y="378"/>
                  </a:lnTo>
                  <a:lnTo>
                    <a:pt x="284" y="391"/>
                  </a:lnTo>
                  <a:lnTo>
                    <a:pt x="269" y="406"/>
                  </a:lnTo>
                  <a:lnTo>
                    <a:pt x="263" y="415"/>
                  </a:lnTo>
                  <a:lnTo>
                    <a:pt x="258" y="423"/>
                  </a:lnTo>
                  <a:lnTo>
                    <a:pt x="254" y="431"/>
                  </a:lnTo>
                  <a:lnTo>
                    <a:pt x="253" y="440"/>
                  </a:lnTo>
                  <a:lnTo>
                    <a:pt x="252" y="448"/>
                  </a:lnTo>
                  <a:lnTo>
                    <a:pt x="254" y="455"/>
                  </a:lnTo>
                  <a:lnTo>
                    <a:pt x="248" y="450"/>
                  </a:lnTo>
                  <a:lnTo>
                    <a:pt x="240" y="447"/>
                  </a:lnTo>
                  <a:lnTo>
                    <a:pt x="231" y="444"/>
                  </a:lnTo>
                  <a:lnTo>
                    <a:pt x="223" y="443"/>
                  </a:lnTo>
                  <a:lnTo>
                    <a:pt x="212" y="444"/>
                  </a:lnTo>
                  <a:lnTo>
                    <a:pt x="202" y="447"/>
                  </a:lnTo>
                  <a:lnTo>
                    <a:pt x="182" y="453"/>
                  </a:lnTo>
                  <a:lnTo>
                    <a:pt x="162" y="464"/>
                  </a:lnTo>
                  <a:lnTo>
                    <a:pt x="146" y="476"/>
                  </a:lnTo>
                  <a:lnTo>
                    <a:pt x="140" y="484"/>
                  </a:lnTo>
                  <a:lnTo>
                    <a:pt x="135" y="490"/>
                  </a:lnTo>
                  <a:lnTo>
                    <a:pt x="132" y="498"/>
                  </a:lnTo>
                  <a:lnTo>
                    <a:pt x="131" y="506"/>
                  </a:lnTo>
                  <a:lnTo>
                    <a:pt x="126" y="498"/>
                  </a:lnTo>
                  <a:lnTo>
                    <a:pt x="119" y="493"/>
                  </a:lnTo>
                  <a:lnTo>
                    <a:pt x="110" y="488"/>
                  </a:lnTo>
                  <a:lnTo>
                    <a:pt x="102" y="485"/>
                  </a:lnTo>
                  <a:lnTo>
                    <a:pt x="91" y="482"/>
                  </a:lnTo>
                  <a:lnTo>
                    <a:pt x="80" y="481"/>
                  </a:lnTo>
                  <a:lnTo>
                    <a:pt x="69" y="481"/>
                  </a:lnTo>
                  <a:lnTo>
                    <a:pt x="59" y="482"/>
                  </a:lnTo>
                  <a:lnTo>
                    <a:pt x="37" y="486"/>
                  </a:lnTo>
                  <a:lnTo>
                    <a:pt x="20" y="496"/>
                  </a:lnTo>
                  <a:lnTo>
                    <a:pt x="12" y="501"/>
                  </a:lnTo>
                  <a:lnTo>
                    <a:pt x="6" y="509"/>
                  </a:lnTo>
                  <a:lnTo>
                    <a:pt x="1" y="517"/>
                  </a:lnTo>
                  <a:lnTo>
                    <a:pt x="0" y="525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85" name="Freeform 42">
              <a:extLst>
                <a:ext uri="{FF2B5EF4-FFF2-40B4-BE49-F238E27FC236}">
                  <a16:creationId xmlns:a16="http://schemas.microsoft.com/office/drawing/2014/main" id="{7300C3B6-F450-44EA-ADF3-51D1FFC3A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2" y="1753"/>
              <a:ext cx="403" cy="420"/>
            </a:xfrm>
            <a:custGeom>
              <a:avLst/>
              <a:gdLst>
                <a:gd name="T0" fmla="*/ 397 w 403"/>
                <a:gd name="T1" fmla="*/ 3 h 420"/>
                <a:gd name="T2" fmla="*/ 382 w 403"/>
                <a:gd name="T3" fmla="*/ 18 h 420"/>
                <a:gd name="T4" fmla="*/ 370 w 403"/>
                <a:gd name="T5" fmla="*/ 48 h 420"/>
                <a:gd name="T6" fmla="*/ 371 w 403"/>
                <a:gd name="T7" fmla="*/ 82 h 420"/>
                <a:gd name="T8" fmla="*/ 382 w 403"/>
                <a:gd name="T9" fmla="*/ 103 h 420"/>
                <a:gd name="T10" fmla="*/ 380 w 403"/>
                <a:gd name="T11" fmla="*/ 108 h 420"/>
                <a:gd name="T12" fmla="*/ 366 w 403"/>
                <a:gd name="T13" fmla="*/ 115 h 420"/>
                <a:gd name="T14" fmla="*/ 350 w 403"/>
                <a:gd name="T15" fmla="*/ 134 h 420"/>
                <a:gd name="T16" fmla="*/ 338 w 403"/>
                <a:gd name="T17" fmla="*/ 166 h 420"/>
                <a:gd name="T18" fmla="*/ 339 w 403"/>
                <a:gd name="T19" fmla="*/ 196 h 420"/>
                <a:gd name="T20" fmla="*/ 345 w 403"/>
                <a:gd name="T21" fmla="*/ 206 h 420"/>
                <a:gd name="T22" fmla="*/ 332 w 403"/>
                <a:gd name="T23" fmla="*/ 207 h 420"/>
                <a:gd name="T24" fmla="*/ 321 w 403"/>
                <a:gd name="T25" fmla="*/ 214 h 420"/>
                <a:gd name="T26" fmla="*/ 297 w 403"/>
                <a:gd name="T27" fmla="*/ 238 h 420"/>
                <a:gd name="T28" fmla="*/ 282 w 403"/>
                <a:gd name="T29" fmla="*/ 268 h 420"/>
                <a:gd name="T30" fmla="*/ 279 w 403"/>
                <a:gd name="T31" fmla="*/ 281 h 420"/>
                <a:gd name="T32" fmla="*/ 283 w 403"/>
                <a:gd name="T33" fmla="*/ 293 h 420"/>
                <a:gd name="T34" fmla="*/ 271 w 403"/>
                <a:gd name="T35" fmla="*/ 291 h 420"/>
                <a:gd name="T36" fmla="*/ 257 w 403"/>
                <a:gd name="T37" fmla="*/ 294 h 420"/>
                <a:gd name="T38" fmla="*/ 228 w 403"/>
                <a:gd name="T39" fmla="*/ 312 h 420"/>
                <a:gd name="T40" fmla="*/ 207 w 403"/>
                <a:gd name="T41" fmla="*/ 338 h 420"/>
                <a:gd name="T42" fmla="*/ 202 w 403"/>
                <a:gd name="T43" fmla="*/ 352 h 420"/>
                <a:gd name="T44" fmla="*/ 204 w 403"/>
                <a:gd name="T45" fmla="*/ 365 h 420"/>
                <a:gd name="T46" fmla="*/ 192 w 403"/>
                <a:gd name="T47" fmla="*/ 357 h 420"/>
                <a:gd name="T48" fmla="*/ 178 w 403"/>
                <a:gd name="T49" fmla="*/ 355 h 420"/>
                <a:gd name="T50" fmla="*/ 146 w 403"/>
                <a:gd name="T51" fmla="*/ 362 h 420"/>
                <a:gd name="T52" fmla="*/ 116 w 403"/>
                <a:gd name="T53" fmla="*/ 381 h 420"/>
                <a:gd name="T54" fmla="*/ 108 w 403"/>
                <a:gd name="T55" fmla="*/ 393 h 420"/>
                <a:gd name="T56" fmla="*/ 105 w 403"/>
                <a:gd name="T57" fmla="*/ 405 h 420"/>
                <a:gd name="T58" fmla="*/ 95 w 403"/>
                <a:gd name="T59" fmla="*/ 394 h 420"/>
                <a:gd name="T60" fmla="*/ 65 w 403"/>
                <a:gd name="T61" fmla="*/ 384 h 420"/>
                <a:gd name="T62" fmla="*/ 30 w 403"/>
                <a:gd name="T63" fmla="*/ 389 h 420"/>
                <a:gd name="T64" fmla="*/ 9 w 403"/>
                <a:gd name="T65" fmla="*/ 402 h 420"/>
                <a:gd name="T66" fmla="*/ 2 w 403"/>
                <a:gd name="T67" fmla="*/ 413 h 4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3" h="420">
                  <a:moveTo>
                    <a:pt x="403" y="0"/>
                  </a:moveTo>
                  <a:lnTo>
                    <a:pt x="397" y="3"/>
                  </a:lnTo>
                  <a:lnTo>
                    <a:pt x="392" y="7"/>
                  </a:lnTo>
                  <a:lnTo>
                    <a:pt x="382" y="18"/>
                  </a:lnTo>
                  <a:lnTo>
                    <a:pt x="375" y="32"/>
                  </a:lnTo>
                  <a:lnTo>
                    <a:pt x="370" y="48"/>
                  </a:lnTo>
                  <a:lnTo>
                    <a:pt x="369" y="66"/>
                  </a:lnTo>
                  <a:lnTo>
                    <a:pt x="371" y="82"/>
                  </a:lnTo>
                  <a:lnTo>
                    <a:pt x="377" y="96"/>
                  </a:lnTo>
                  <a:lnTo>
                    <a:pt x="382" y="103"/>
                  </a:lnTo>
                  <a:lnTo>
                    <a:pt x="387" y="107"/>
                  </a:lnTo>
                  <a:lnTo>
                    <a:pt x="380" y="108"/>
                  </a:lnTo>
                  <a:lnTo>
                    <a:pt x="372" y="112"/>
                  </a:lnTo>
                  <a:lnTo>
                    <a:pt x="366" y="115"/>
                  </a:lnTo>
                  <a:lnTo>
                    <a:pt x="359" y="120"/>
                  </a:lnTo>
                  <a:lnTo>
                    <a:pt x="350" y="134"/>
                  </a:lnTo>
                  <a:lnTo>
                    <a:pt x="342" y="149"/>
                  </a:lnTo>
                  <a:lnTo>
                    <a:pt x="338" y="166"/>
                  </a:lnTo>
                  <a:lnTo>
                    <a:pt x="337" y="182"/>
                  </a:lnTo>
                  <a:lnTo>
                    <a:pt x="339" y="196"/>
                  </a:lnTo>
                  <a:lnTo>
                    <a:pt x="341" y="201"/>
                  </a:lnTo>
                  <a:lnTo>
                    <a:pt x="345" y="206"/>
                  </a:lnTo>
                  <a:lnTo>
                    <a:pt x="339" y="206"/>
                  </a:lnTo>
                  <a:lnTo>
                    <a:pt x="332" y="207"/>
                  </a:lnTo>
                  <a:lnTo>
                    <a:pt x="326" y="210"/>
                  </a:lnTo>
                  <a:lnTo>
                    <a:pt x="321" y="214"/>
                  </a:lnTo>
                  <a:lnTo>
                    <a:pt x="308" y="224"/>
                  </a:lnTo>
                  <a:lnTo>
                    <a:pt x="297" y="238"/>
                  </a:lnTo>
                  <a:lnTo>
                    <a:pt x="287" y="253"/>
                  </a:lnTo>
                  <a:lnTo>
                    <a:pt x="282" y="268"/>
                  </a:lnTo>
                  <a:lnTo>
                    <a:pt x="281" y="275"/>
                  </a:lnTo>
                  <a:lnTo>
                    <a:pt x="279" y="281"/>
                  </a:lnTo>
                  <a:lnTo>
                    <a:pt x="281" y="288"/>
                  </a:lnTo>
                  <a:lnTo>
                    <a:pt x="283" y="293"/>
                  </a:lnTo>
                  <a:lnTo>
                    <a:pt x="277" y="291"/>
                  </a:lnTo>
                  <a:lnTo>
                    <a:pt x="271" y="291"/>
                  </a:lnTo>
                  <a:lnTo>
                    <a:pt x="264" y="292"/>
                  </a:lnTo>
                  <a:lnTo>
                    <a:pt x="257" y="294"/>
                  </a:lnTo>
                  <a:lnTo>
                    <a:pt x="242" y="302"/>
                  </a:lnTo>
                  <a:lnTo>
                    <a:pt x="228" y="312"/>
                  </a:lnTo>
                  <a:lnTo>
                    <a:pt x="216" y="325"/>
                  </a:lnTo>
                  <a:lnTo>
                    <a:pt x="207" y="338"/>
                  </a:lnTo>
                  <a:lnTo>
                    <a:pt x="204" y="345"/>
                  </a:lnTo>
                  <a:lnTo>
                    <a:pt x="202" y="352"/>
                  </a:lnTo>
                  <a:lnTo>
                    <a:pt x="202" y="358"/>
                  </a:lnTo>
                  <a:lnTo>
                    <a:pt x="204" y="365"/>
                  </a:lnTo>
                  <a:lnTo>
                    <a:pt x="198" y="360"/>
                  </a:lnTo>
                  <a:lnTo>
                    <a:pt x="192" y="357"/>
                  </a:lnTo>
                  <a:lnTo>
                    <a:pt x="186" y="356"/>
                  </a:lnTo>
                  <a:lnTo>
                    <a:pt x="178" y="355"/>
                  </a:lnTo>
                  <a:lnTo>
                    <a:pt x="162" y="357"/>
                  </a:lnTo>
                  <a:lnTo>
                    <a:pt x="146" y="362"/>
                  </a:lnTo>
                  <a:lnTo>
                    <a:pt x="129" y="371"/>
                  </a:lnTo>
                  <a:lnTo>
                    <a:pt x="116" y="381"/>
                  </a:lnTo>
                  <a:lnTo>
                    <a:pt x="112" y="388"/>
                  </a:lnTo>
                  <a:lnTo>
                    <a:pt x="108" y="393"/>
                  </a:lnTo>
                  <a:lnTo>
                    <a:pt x="106" y="398"/>
                  </a:lnTo>
                  <a:lnTo>
                    <a:pt x="105" y="405"/>
                  </a:lnTo>
                  <a:lnTo>
                    <a:pt x="100" y="400"/>
                  </a:lnTo>
                  <a:lnTo>
                    <a:pt x="95" y="394"/>
                  </a:lnTo>
                  <a:lnTo>
                    <a:pt x="81" y="388"/>
                  </a:lnTo>
                  <a:lnTo>
                    <a:pt x="65" y="384"/>
                  </a:lnTo>
                  <a:lnTo>
                    <a:pt x="47" y="385"/>
                  </a:lnTo>
                  <a:lnTo>
                    <a:pt x="30" y="389"/>
                  </a:lnTo>
                  <a:lnTo>
                    <a:pt x="16" y="396"/>
                  </a:lnTo>
                  <a:lnTo>
                    <a:pt x="9" y="402"/>
                  </a:lnTo>
                  <a:lnTo>
                    <a:pt x="5" y="407"/>
                  </a:lnTo>
                  <a:lnTo>
                    <a:pt x="2" y="413"/>
                  </a:lnTo>
                  <a:lnTo>
                    <a:pt x="0" y="420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86" name="Freeform 43">
              <a:extLst>
                <a:ext uri="{FF2B5EF4-FFF2-40B4-BE49-F238E27FC236}">
                  <a16:creationId xmlns:a16="http://schemas.microsoft.com/office/drawing/2014/main" id="{D3BA306E-E0D8-4F8B-9B95-7AAA7FAAD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7" y="1753"/>
              <a:ext cx="323" cy="336"/>
            </a:xfrm>
            <a:custGeom>
              <a:avLst/>
              <a:gdLst>
                <a:gd name="T0" fmla="*/ 323 w 323"/>
                <a:gd name="T1" fmla="*/ 0 h 336"/>
                <a:gd name="T2" fmla="*/ 318 w 323"/>
                <a:gd name="T3" fmla="*/ 2 h 336"/>
                <a:gd name="T4" fmla="*/ 314 w 323"/>
                <a:gd name="T5" fmla="*/ 6 h 336"/>
                <a:gd name="T6" fmla="*/ 306 w 323"/>
                <a:gd name="T7" fmla="*/ 14 h 336"/>
                <a:gd name="T8" fmla="*/ 301 w 323"/>
                <a:gd name="T9" fmla="*/ 26 h 336"/>
                <a:gd name="T10" fmla="*/ 296 w 323"/>
                <a:gd name="T11" fmla="*/ 39 h 336"/>
                <a:gd name="T12" fmla="*/ 295 w 323"/>
                <a:gd name="T13" fmla="*/ 53 h 336"/>
                <a:gd name="T14" fmla="*/ 297 w 323"/>
                <a:gd name="T15" fmla="*/ 66 h 336"/>
                <a:gd name="T16" fmla="*/ 302 w 323"/>
                <a:gd name="T17" fmla="*/ 78 h 336"/>
                <a:gd name="T18" fmla="*/ 310 w 323"/>
                <a:gd name="T19" fmla="*/ 87 h 336"/>
                <a:gd name="T20" fmla="*/ 304 w 323"/>
                <a:gd name="T21" fmla="*/ 87 h 336"/>
                <a:gd name="T22" fmla="*/ 299 w 323"/>
                <a:gd name="T23" fmla="*/ 89 h 336"/>
                <a:gd name="T24" fmla="*/ 289 w 323"/>
                <a:gd name="T25" fmla="*/ 96 h 336"/>
                <a:gd name="T26" fmla="*/ 280 w 323"/>
                <a:gd name="T27" fmla="*/ 107 h 336"/>
                <a:gd name="T28" fmla="*/ 274 w 323"/>
                <a:gd name="T29" fmla="*/ 119 h 336"/>
                <a:gd name="T30" fmla="*/ 270 w 323"/>
                <a:gd name="T31" fmla="*/ 133 h 336"/>
                <a:gd name="T32" fmla="*/ 269 w 323"/>
                <a:gd name="T33" fmla="*/ 146 h 336"/>
                <a:gd name="T34" fmla="*/ 272 w 323"/>
                <a:gd name="T35" fmla="*/ 157 h 336"/>
                <a:gd name="T36" fmla="*/ 277 w 323"/>
                <a:gd name="T37" fmla="*/ 165 h 336"/>
                <a:gd name="T38" fmla="*/ 272 w 323"/>
                <a:gd name="T39" fmla="*/ 165 h 336"/>
                <a:gd name="T40" fmla="*/ 267 w 323"/>
                <a:gd name="T41" fmla="*/ 166 h 336"/>
                <a:gd name="T42" fmla="*/ 256 w 323"/>
                <a:gd name="T43" fmla="*/ 171 h 336"/>
                <a:gd name="T44" fmla="*/ 247 w 323"/>
                <a:gd name="T45" fmla="*/ 180 h 336"/>
                <a:gd name="T46" fmla="*/ 238 w 323"/>
                <a:gd name="T47" fmla="*/ 191 h 336"/>
                <a:gd name="T48" fmla="*/ 230 w 323"/>
                <a:gd name="T49" fmla="*/ 203 h 336"/>
                <a:gd name="T50" fmla="*/ 226 w 323"/>
                <a:gd name="T51" fmla="*/ 215 h 336"/>
                <a:gd name="T52" fmla="*/ 224 w 323"/>
                <a:gd name="T53" fmla="*/ 226 h 336"/>
                <a:gd name="T54" fmla="*/ 227 w 323"/>
                <a:gd name="T55" fmla="*/ 234 h 336"/>
                <a:gd name="T56" fmla="*/ 222 w 323"/>
                <a:gd name="T57" fmla="*/ 233 h 336"/>
                <a:gd name="T58" fmla="*/ 218 w 323"/>
                <a:gd name="T59" fmla="*/ 233 h 336"/>
                <a:gd name="T60" fmla="*/ 206 w 323"/>
                <a:gd name="T61" fmla="*/ 235 h 336"/>
                <a:gd name="T62" fmla="*/ 194 w 323"/>
                <a:gd name="T63" fmla="*/ 242 h 336"/>
                <a:gd name="T64" fmla="*/ 183 w 323"/>
                <a:gd name="T65" fmla="*/ 250 h 336"/>
                <a:gd name="T66" fmla="*/ 173 w 323"/>
                <a:gd name="T67" fmla="*/ 261 h 336"/>
                <a:gd name="T68" fmla="*/ 166 w 323"/>
                <a:gd name="T69" fmla="*/ 272 h 336"/>
                <a:gd name="T70" fmla="*/ 162 w 323"/>
                <a:gd name="T71" fmla="*/ 282 h 336"/>
                <a:gd name="T72" fmla="*/ 162 w 323"/>
                <a:gd name="T73" fmla="*/ 287 h 336"/>
                <a:gd name="T74" fmla="*/ 164 w 323"/>
                <a:gd name="T75" fmla="*/ 292 h 336"/>
                <a:gd name="T76" fmla="*/ 159 w 323"/>
                <a:gd name="T77" fmla="*/ 289 h 336"/>
                <a:gd name="T78" fmla="*/ 155 w 323"/>
                <a:gd name="T79" fmla="*/ 286 h 336"/>
                <a:gd name="T80" fmla="*/ 143 w 323"/>
                <a:gd name="T81" fmla="*/ 285 h 336"/>
                <a:gd name="T82" fmla="*/ 130 w 323"/>
                <a:gd name="T83" fmla="*/ 286 h 336"/>
                <a:gd name="T84" fmla="*/ 117 w 323"/>
                <a:gd name="T85" fmla="*/ 290 h 336"/>
                <a:gd name="T86" fmla="*/ 104 w 323"/>
                <a:gd name="T87" fmla="*/ 297 h 336"/>
                <a:gd name="T88" fmla="*/ 94 w 323"/>
                <a:gd name="T89" fmla="*/ 305 h 336"/>
                <a:gd name="T90" fmla="*/ 87 w 323"/>
                <a:gd name="T91" fmla="*/ 314 h 336"/>
                <a:gd name="T92" fmla="*/ 85 w 323"/>
                <a:gd name="T93" fmla="*/ 319 h 336"/>
                <a:gd name="T94" fmla="*/ 85 w 323"/>
                <a:gd name="T95" fmla="*/ 324 h 336"/>
                <a:gd name="T96" fmla="*/ 77 w 323"/>
                <a:gd name="T97" fmla="*/ 315 h 336"/>
                <a:gd name="T98" fmla="*/ 65 w 323"/>
                <a:gd name="T99" fmla="*/ 310 h 336"/>
                <a:gd name="T100" fmla="*/ 52 w 323"/>
                <a:gd name="T101" fmla="*/ 308 h 336"/>
                <a:gd name="T102" fmla="*/ 38 w 323"/>
                <a:gd name="T103" fmla="*/ 309 h 336"/>
                <a:gd name="T104" fmla="*/ 25 w 323"/>
                <a:gd name="T105" fmla="*/ 312 h 336"/>
                <a:gd name="T106" fmla="*/ 13 w 323"/>
                <a:gd name="T107" fmla="*/ 317 h 336"/>
                <a:gd name="T108" fmla="*/ 5 w 323"/>
                <a:gd name="T109" fmla="*/ 325 h 336"/>
                <a:gd name="T110" fmla="*/ 2 w 323"/>
                <a:gd name="T111" fmla="*/ 331 h 336"/>
                <a:gd name="T112" fmla="*/ 0 w 323"/>
                <a:gd name="T113" fmla="*/ 336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23" h="336">
                  <a:moveTo>
                    <a:pt x="323" y="0"/>
                  </a:moveTo>
                  <a:lnTo>
                    <a:pt x="318" y="2"/>
                  </a:lnTo>
                  <a:lnTo>
                    <a:pt x="314" y="6"/>
                  </a:lnTo>
                  <a:lnTo>
                    <a:pt x="306" y="14"/>
                  </a:lnTo>
                  <a:lnTo>
                    <a:pt x="301" y="26"/>
                  </a:lnTo>
                  <a:lnTo>
                    <a:pt x="296" y="39"/>
                  </a:lnTo>
                  <a:lnTo>
                    <a:pt x="295" y="53"/>
                  </a:lnTo>
                  <a:lnTo>
                    <a:pt x="297" y="66"/>
                  </a:lnTo>
                  <a:lnTo>
                    <a:pt x="302" y="78"/>
                  </a:lnTo>
                  <a:lnTo>
                    <a:pt x="310" y="87"/>
                  </a:lnTo>
                  <a:lnTo>
                    <a:pt x="304" y="87"/>
                  </a:lnTo>
                  <a:lnTo>
                    <a:pt x="299" y="89"/>
                  </a:lnTo>
                  <a:lnTo>
                    <a:pt x="289" y="96"/>
                  </a:lnTo>
                  <a:lnTo>
                    <a:pt x="280" y="107"/>
                  </a:lnTo>
                  <a:lnTo>
                    <a:pt x="274" y="119"/>
                  </a:lnTo>
                  <a:lnTo>
                    <a:pt x="270" y="133"/>
                  </a:lnTo>
                  <a:lnTo>
                    <a:pt x="269" y="146"/>
                  </a:lnTo>
                  <a:lnTo>
                    <a:pt x="272" y="157"/>
                  </a:lnTo>
                  <a:lnTo>
                    <a:pt x="277" y="165"/>
                  </a:lnTo>
                  <a:lnTo>
                    <a:pt x="272" y="165"/>
                  </a:lnTo>
                  <a:lnTo>
                    <a:pt x="267" y="166"/>
                  </a:lnTo>
                  <a:lnTo>
                    <a:pt x="256" y="171"/>
                  </a:lnTo>
                  <a:lnTo>
                    <a:pt x="247" y="180"/>
                  </a:lnTo>
                  <a:lnTo>
                    <a:pt x="238" y="191"/>
                  </a:lnTo>
                  <a:lnTo>
                    <a:pt x="230" y="203"/>
                  </a:lnTo>
                  <a:lnTo>
                    <a:pt x="226" y="215"/>
                  </a:lnTo>
                  <a:lnTo>
                    <a:pt x="224" y="226"/>
                  </a:lnTo>
                  <a:lnTo>
                    <a:pt x="227" y="234"/>
                  </a:lnTo>
                  <a:lnTo>
                    <a:pt x="222" y="233"/>
                  </a:lnTo>
                  <a:lnTo>
                    <a:pt x="218" y="233"/>
                  </a:lnTo>
                  <a:lnTo>
                    <a:pt x="206" y="235"/>
                  </a:lnTo>
                  <a:lnTo>
                    <a:pt x="194" y="242"/>
                  </a:lnTo>
                  <a:lnTo>
                    <a:pt x="183" y="250"/>
                  </a:lnTo>
                  <a:lnTo>
                    <a:pt x="173" y="261"/>
                  </a:lnTo>
                  <a:lnTo>
                    <a:pt x="166" y="272"/>
                  </a:lnTo>
                  <a:lnTo>
                    <a:pt x="162" y="282"/>
                  </a:lnTo>
                  <a:lnTo>
                    <a:pt x="162" y="287"/>
                  </a:lnTo>
                  <a:lnTo>
                    <a:pt x="164" y="292"/>
                  </a:lnTo>
                  <a:lnTo>
                    <a:pt x="159" y="289"/>
                  </a:lnTo>
                  <a:lnTo>
                    <a:pt x="155" y="286"/>
                  </a:lnTo>
                  <a:lnTo>
                    <a:pt x="143" y="285"/>
                  </a:lnTo>
                  <a:lnTo>
                    <a:pt x="130" y="286"/>
                  </a:lnTo>
                  <a:lnTo>
                    <a:pt x="117" y="290"/>
                  </a:lnTo>
                  <a:lnTo>
                    <a:pt x="104" y="297"/>
                  </a:lnTo>
                  <a:lnTo>
                    <a:pt x="94" y="305"/>
                  </a:lnTo>
                  <a:lnTo>
                    <a:pt x="87" y="314"/>
                  </a:lnTo>
                  <a:lnTo>
                    <a:pt x="85" y="319"/>
                  </a:lnTo>
                  <a:lnTo>
                    <a:pt x="85" y="324"/>
                  </a:lnTo>
                  <a:lnTo>
                    <a:pt x="77" y="315"/>
                  </a:lnTo>
                  <a:lnTo>
                    <a:pt x="65" y="310"/>
                  </a:lnTo>
                  <a:lnTo>
                    <a:pt x="52" y="308"/>
                  </a:lnTo>
                  <a:lnTo>
                    <a:pt x="38" y="309"/>
                  </a:lnTo>
                  <a:lnTo>
                    <a:pt x="25" y="312"/>
                  </a:lnTo>
                  <a:lnTo>
                    <a:pt x="13" y="317"/>
                  </a:lnTo>
                  <a:lnTo>
                    <a:pt x="5" y="325"/>
                  </a:lnTo>
                  <a:lnTo>
                    <a:pt x="2" y="331"/>
                  </a:lnTo>
                  <a:lnTo>
                    <a:pt x="0" y="33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87" name="Freeform 44">
              <a:extLst>
                <a:ext uri="{FF2B5EF4-FFF2-40B4-BE49-F238E27FC236}">
                  <a16:creationId xmlns:a16="http://schemas.microsoft.com/office/drawing/2014/main" id="{B6E3418F-5B79-47B3-9CC5-8BBA42D97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0" y="1753"/>
              <a:ext cx="258" cy="269"/>
            </a:xfrm>
            <a:custGeom>
              <a:avLst/>
              <a:gdLst>
                <a:gd name="T0" fmla="*/ 258 w 258"/>
                <a:gd name="T1" fmla="*/ 0 h 269"/>
                <a:gd name="T2" fmla="*/ 251 w 258"/>
                <a:gd name="T3" fmla="*/ 4 h 269"/>
                <a:gd name="T4" fmla="*/ 244 w 258"/>
                <a:gd name="T5" fmla="*/ 11 h 269"/>
                <a:gd name="T6" fmla="*/ 240 w 258"/>
                <a:gd name="T7" fmla="*/ 21 h 269"/>
                <a:gd name="T8" fmla="*/ 237 w 258"/>
                <a:gd name="T9" fmla="*/ 32 h 269"/>
                <a:gd name="T10" fmla="*/ 236 w 258"/>
                <a:gd name="T11" fmla="*/ 43 h 269"/>
                <a:gd name="T12" fmla="*/ 238 w 258"/>
                <a:gd name="T13" fmla="*/ 53 h 269"/>
                <a:gd name="T14" fmla="*/ 241 w 258"/>
                <a:gd name="T15" fmla="*/ 62 h 269"/>
                <a:gd name="T16" fmla="*/ 248 w 258"/>
                <a:gd name="T17" fmla="*/ 69 h 269"/>
                <a:gd name="T18" fmla="*/ 238 w 258"/>
                <a:gd name="T19" fmla="*/ 71 h 269"/>
                <a:gd name="T20" fmla="*/ 230 w 258"/>
                <a:gd name="T21" fmla="*/ 78 h 269"/>
                <a:gd name="T22" fmla="*/ 224 w 258"/>
                <a:gd name="T23" fmla="*/ 85 h 269"/>
                <a:gd name="T24" fmla="*/ 218 w 258"/>
                <a:gd name="T25" fmla="*/ 96 h 269"/>
                <a:gd name="T26" fmla="*/ 216 w 258"/>
                <a:gd name="T27" fmla="*/ 106 h 269"/>
                <a:gd name="T28" fmla="*/ 215 w 258"/>
                <a:gd name="T29" fmla="*/ 117 h 269"/>
                <a:gd name="T30" fmla="*/ 216 w 258"/>
                <a:gd name="T31" fmla="*/ 126 h 269"/>
                <a:gd name="T32" fmla="*/ 221 w 258"/>
                <a:gd name="T33" fmla="*/ 133 h 269"/>
                <a:gd name="T34" fmla="*/ 213 w 258"/>
                <a:gd name="T35" fmla="*/ 133 h 269"/>
                <a:gd name="T36" fmla="*/ 204 w 258"/>
                <a:gd name="T37" fmla="*/ 137 h 269"/>
                <a:gd name="T38" fmla="*/ 197 w 258"/>
                <a:gd name="T39" fmla="*/ 143 h 269"/>
                <a:gd name="T40" fmla="*/ 189 w 258"/>
                <a:gd name="T41" fmla="*/ 152 h 269"/>
                <a:gd name="T42" fmla="*/ 184 w 258"/>
                <a:gd name="T43" fmla="*/ 162 h 269"/>
                <a:gd name="T44" fmla="*/ 181 w 258"/>
                <a:gd name="T45" fmla="*/ 172 h 269"/>
                <a:gd name="T46" fmla="*/ 178 w 258"/>
                <a:gd name="T47" fmla="*/ 181 h 269"/>
                <a:gd name="T48" fmla="*/ 181 w 258"/>
                <a:gd name="T49" fmla="*/ 187 h 269"/>
                <a:gd name="T50" fmla="*/ 173 w 258"/>
                <a:gd name="T51" fmla="*/ 186 h 269"/>
                <a:gd name="T52" fmla="*/ 164 w 258"/>
                <a:gd name="T53" fmla="*/ 188 h 269"/>
                <a:gd name="T54" fmla="*/ 155 w 258"/>
                <a:gd name="T55" fmla="*/ 194 h 269"/>
                <a:gd name="T56" fmla="*/ 146 w 258"/>
                <a:gd name="T57" fmla="*/ 200 h 269"/>
                <a:gd name="T58" fmla="*/ 138 w 258"/>
                <a:gd name="T59" fmla="*/ 208 h 269"/>
                <a:gd name="T60" fmla="*/ 132 w 258"/>
                <a:gd name="T61" fmla="*/ 217 h 269"/>
                <a:gd name="T62" fmla="*/ 130 w 258"/>
                <a:gd name="T63" fmla="*/ 226 h 269"/>
                <a:gd name="T64" fmla="*/ 130 w 258"/>
                <a:gd name="T65" fmla="*/ 233 h 269"/>
                <a:gd name="T66" fmla="*/ 123 w 258"/>
                <a:gd name="T67" fmla="*/ 229 h 269"/>
                <a:gd name="T68" fmla="*/ 114 w 258"/>
                <a:gd name="T69" fmla="*/ 228 h 269"/>
                <a:gd name="T70" fmla="*/ 104 w 258"/>
                <a:gd name="T71" fmla="*/ 229 h 269"/>
                <a:gd name="T72" fmla="*/ 93 w 258"/>
                <a:gd name="T73" fmla="*/ 232 h 269"/>
                <a:gd name="T74" fmla="*/ 83 w 258"/>
                <a:gd name="T75" fmla="*/ 238 h 269"/>
                <a:gd name="T76" fmla="*/ 75 w 258"/>
                <a:gd name="T77" fmla="*/ 244 h 269"/>
                <a:gd name="T78" fmla="*/ 69 w 258"/>
                <a:gd name="T79" fmla="*/ 252 h 269"/>
                <a:gd name="T80" fmla="*/ 67 w 258"/>
                <a:gd name="T81" fmla="*/ 259 h 269"/>
                <a:gd name="T82" fmla="*/ 61 w 258"/>
                <a:gd name="T83" fmla="*/ 253 h 269"/>
                <a:gd name="T84" fmla="*/ 52 w 258"/>
                <a:gd name="T85" fmla="*/ 249 h 269"/>
                <a:gd name="T86" fmla="*/ 41 w 258"/>
                <a:gd name="T87" fmla="*/ 246 h 269"/>
                <a:gd name="T88" fmla="*/ 30 w 258"/>
                <a:gd name="T89" fmla="*/ 246 h 269"/>
                <a:gd name="T90" fmla="*/ 20 w 258"/>
                <a:gd name="T91" fmla="*/ 250 h 269"/>
                <a:gd name="T92" fmla="*/ 10 w 258"/>
                <a:gd name="T93" fmla="*/ 254 h 269"/>
                <a:gd name="T94" fmla="*/ 3 w 258"/>
                <a:gd name="T95" fmla="*/ 261 h 269"/>
                <a:gd name="T96" fmla="*/ 0 w 258"/>
                <a:gd name="T97" fmla="*/ 269 h 2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8" h="269">
                  <a:moveTo>
                    <a:pt x="258" y="0"/>
                  </a:moveTo>
                  <a:lnTo>
                    <a:pt x="251" y="4"/>
                  </a:lnTo>
                  <a:lnTo>
                    <a:pt x="244" y="11"/>
                  </a:lnTo>
                  <a:lnTo>
                    <a:pt x="240" y="21"/>
                  </a:lnTo>
                  <a:lnTo>
                    <a:pt x="237" y="32"/>
                  </a:lnTo>
                  <a:lnTo>
                    <a:pt x="236" y="43"/>
                  </a:lnTo>
                  <a:lnTo>
                    <a:pt x="238" y="53"/>
                  </a:lnTo>
                  <a:lnTo>
                    <a:pt x="241" y="62"/>
                  </a:lnTo>
                  <a:lnTo>
                    <a:pt x="248" y="69"/>
                  </a:lnTo>
                  <a:lnTo>
                    <a:pt x="238" y="71"/>
                  </a:lnTo>
                  <a:lnTo>
                    <a:pt x="230" y="78"/>
                  </a:lnTo>
                  <a:lnTo>
                    <a:pt x="224" y="85"/>
                  </a:lnTo>
                  <a:lnTo>
                    <a:pt x="218" y="96"/>
                  </a:lnTo>
                  <a:lnTo>
                    <a:pt x="216" y="106"/>
                  </a:lnTo>
                  <a:lnTo>
                    <a:pt x="215" y="117"/>
                  </a:lnTo>
                  <a:lnTo>
                    <a:pt x="216" y="126"/>
                  </a:lnTo>
                  <a:lnTo>
                    <a:pt x="221" y="133"/>
                  </a:lnTo>
                  <a:lnTo>
                    <a:pt x="213" y="133"/>
                  </a:lnTo>
                  <a:lnTo>
                    <a:pt x="204" y="137"/>
                  </a:lnTo>
                  <a:lnTo>
                    <a:pt x="197" y="143"/>
                  </a:lnTo>
                  <a:lnTo>
                    <a:pt x="189" y="152"/>
                  </a:lnTo>
                  <a:lnTo>
                    <a:pt x="184" y="162"/>
                  </a:lnTo>
                  <a:lnTo>
                    <a:pt x="181" y="172"/>
                  </a:lnTo>
                  <a:lnTo>
                    <a:pt x="178" y="181"/>
                  </a:lnTo>
                  <a:lnTo>
                    <a:pt x="181" y="187"/>
                  </a:lnTo>
                  <a:lnTo>
                    <a:pt x="173" y="186"/>
                  </a:lnTo>
                  <a:lnTo>
                    <a:pt x="164" y="188"/>
                  </a:lnTo>
                  <a:lnTo>
                    <a:pt x="155" y="194"/>
                  </a:lnTo>
                  <a:lnTo>
                    <a:pt x="146" y="200"/>
                  </a:lnTo>
                  <a:lnTo>
                    <a:pt x="138" y="208"/>
                  </a:lnTo>
                  <a:lnTo>
                    <a:pt x="132" y="217"/>
                  </a:lnTo>
                  <a:lnTo>
                    <a:pt x="130" y="226"/>
                  </a:lnTo>
                  <a:lnTo>
                    <a:pt x="130" y="233"/>
                  </a:lnTo>
                  <a:lnTo>
                    <a:pt x="123" y="229"/>
                  </a:lnTo>
                  <a:lnTo>
                    <a:pt x="114" y="228"/>
                  </a:lnTo>
                  <a:lnTo>
                    <a:pt x="104" y="229"/>
                  </a:lnTo>
                  <a:lnTo>
                    <a:pt x="93" y="232"/>
                  </a:lnTo>
                  <a:lnTo>
                    <a:pt x="83" y="238"/>
                  </a:lnTo>
                  <a:lnTo>
                    <a:pt x="75" y="244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1" y="253"/>
                  </a:lnTo>
                  <a:lnTo>
                    <a:pt x="52" y="249"/>
                  </a:lnTo>
                  <a:lnTo>
                    <a:pt x="41" y="246"/>
                  </a:lnTo>
                  <a:lnTo>
                    <a:pt x="30" y="246"/>
                  </a:lnTo>
                  <a:lnTo>
                    <a:pt x="20" y="250"/>
                  </a:lnTo>
                  <a:lnTo>
                    <a:pt x="10" y="254"/>
                  </a:lnTo>
                  <a:lnTo>
                    <a:pt x="3" y="261"/>
                  </a:lnTo>
                  <a:lnTo>
                    <a:pt x="0" y="269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88" name="Freeform 45">
              <a:extLst>
                <a:ext uri="{FF2B5EF4-FFF2-40B4-BE49-F238E27FC236}">
                  <a16:creationId xmlns:a16="http://schemas.microsoft.com/office/drawing/2014/main" id="{41664992-578F-4B0C-95C7-ADEE6E442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3" y="1753"/>
              <a:ext cx="206" cy="216"/>
            </a:xfrm>
            <a:custGeom>
              <a:avLst/>
              <a:gdLst>
                <a:gd name="T0" fmla="*/ 206 w 206"/>
                <a:gd name="T1" fmla="*/ 0 h 216"/>
                <a:gd name="T2" fmla="*/ 201 w 206"/>
                <a:gd name="T3" fmla="*/ 3 h 216"/>
                <a:gd name="T4" fmla="*/ 195 w 206"/>
                <a:gd name="T5" fmla="*/ 9 h 216"/>
                <a:gd name="T6" fmla="*/ 192 w 206"/>
                <a:gd name="T7" fmla="*/ 17 h 216"/>
                <a:gd name="T8" fmla="*/ 190 w 206"/>
                <a:gd name="T9" fmla="*/ 25 h 216"/>
                <a:gd name="T10" fmla="*/ 189 w 206"/>
                <a:gd name="T11" fmla="*/ 34 h 216"/>
                <a:gd name="T12" fmla="*/ 190 w 206"/>
                <a:gd name="T13" fmla="*/ 43 h 216"/>
                <a:gd name="T14" fmla="*/ 193 w 206"/>
                <a:gd name="T15" fmla="*/ 49 h 216"/>
                <a:gd name="T16" fmla="*/ 199 w 206"/>
                <a:gd name="T17" fmla="*/ 55 h 216"/>
                <a:gd name="T18" fmla="*/ 191 w 206"/>
                <a:gd name="T19" fmla="*/ 57 h 216"/>
                <a:gd name="T20" fmla="*/ 185 w 206"/>
                <a:gd name="T21" fmla="*/ 62 h 216"/>
                <a:gd name="T22" fmla="*/ 179 w 206"/>
                <a:gd name="T23" fmla="*/ 69 h 216"/>
                <a:gd name="T24" fmla="*/ 175 w 206"/>
                <a:gd name="T25" fmla="*/ 77 h 216"/>
                <a:gd name="T26" fmla="*/ 173 w 206"/>
                <a:gd name="T27" fmla="*/ 85 h 216"/>
                <a:gd name="T28" fmla="*/ 172 w 206"/>
                <a:gd name="T29" fmla="*/ 93 h 216"/>
                <a:gd name="T30" fmla="*/ 174 w 206"/>
                <a:gd name="T31" fmla="*/ 101 h 216"/>
                <a:gd name="T32" fmla="*/ 177 w 206"/>
                <a:gd name="T33" fmla="*/ 106 h 216"/>
                <a:gd name="T34" fmla="*/ 171 w 206"/>
                <a:gd name="T35" fmla="*/ 106 h 216"/>
                <a:gd name="T36" fmla="*/ 164 w 206"/>
                <a:gd name="T37" fmla="*/ 110 h 216"/>
                <a:gd name="T38" fmla="*/ 158 w 206"/>
                <a:gd name="T39" fmla="*/ 115 h 216"/>
                <a:gd name="T40" fmla="*/ 152 w 206"/>
                <a:gd name="T41" fmla="*/ 123 h 216"/>
                <a:gd name="T42" fmla="*/ 147 w 206"/>
                <a:gd name="T43" fmla="*/ 130 h 216"/>
                <a:gd name="T44" fmla="*/ 145 w 206"/>
                <a:gd name="T45" fmla="*/ 138 h 216"/>
                <a:gd name="T46" fmla="*/ 144 w 206"/>
                <a:gd name="T47" fmla="*/ 145 h 216"/>
                <a:gd name="T48" fmla="*/ 145 w 206"/>
                <a:gd name="T49" fmla="*/ 150 h 216"/>
                <a:gd name="T50" fmla="*/ 138 w 206"/>
                <a:gd name="T51" fmla="*/ 149 h 216"/>
                <a:gd name="T52" fmla="*/ 132 w 206"/>
                <a:gd name="T53" fmla="*/ 151 h 216"/>
                <a:gd name="T54" fmla="*/ 124 w 206"/>
                <a:gd name="T55" fmla="*/ 154 h 216"/>
                <a:gd name="T56" fmla="*/ 117 w 206"/>
                <a:gd name="T57" fmla="*/ 160 h 216"/>
                <a:gd name="T58" fmla="*/ 110 w 206"/>
                <a:gd name="T59" fmla="*/ 166 h 216"/>
                <a:gd name="T60" fmla="*/ 106 w 206"/>
                <a:gd name="T61" fmla="*/ 174 h 216"/>
                <a:gd name="T62" fmla="*/ 104 w 206"/>
                <a:gd name="T63" fmla="*/ 181 h 216"/>
                <a:gd name="T64" fmla="*/ 105 w 206"/>
                <a:gd name="T65" fmla="*/ 187 h 216"/>
                <a:gd name="T66" fmla="*/ 98 w 206"/>
                <a:gd name="T67" fmla="*/ 183 h 216"/>
                <a:gd name="T68" fmla="*/ 92 w 206"/>
                <a:gd name="T69" fmla="*/ 182 h 216"/>
                <a:gd name="T70" fmla="*/ 83 w 206"/>
                <a:gd name="T71" fmla="*/ 183 h 216"/>
                <a:gd name="T72" fmla="*/ 74 w 206"/>
                <a:gd name="T73" fmla="*/ 186 h 216"/>
                <a:gd name="T74" fmla="*/ 66 w 206"/>
                <a:gd name="T75" fmla="*/ 191 h 216"/>
                <a:gd name="T76" fmla="*/ 59 w 206"/>
                <a:gd name="T77" fmla="*/ 196 h 216"/>
                <a:gd name="T78" fmla="*/ 55 w 206"/>
                <a:gd name="T79" fmla="*/ 201 h 216"/>
                <a:gd name="T80" fmla="*/ 54 w 206"/>
                <a:gd name="T81" fmla="*/ 208 h 216"/>
                <a:gd name="T82" fmla="*/ 49 w 206"/>
                <a:gd name="T83" fmla="*/ 203 h 216"/>
                <a:gd name="T84" fmla="*/ 42 w 206"/>
                <a:gd name="T85" fmla="*/ 199 h 216"/>
                <a:gd name="T86" fmla="*/ 33 w 206"/>
                <a:gd name="T87" fmla="*/ 197 h 216"/>
                <a:gd name="T88" fmla="*/ 24 w 206"/>
                <a:gd name="T89" fmla="*/ 197 h 216"/>
                <a:gd name="T90" fmla="*/ 15 w 206"/>
                <a:gd name="T91" fmla="*/ 199 h 216"/>
                <a:gd name="T92" fmla="*/ 9 w 206"/>
                <a:gd name="T93" fmla="*/ 204 h 216"/>
                <a:gd name="T94" fmla="*/ 3 w 206"/>
                <a:gd name="T95" fmla="*/ 209 h 216"/>
                <a:gd name="T96" fmla="*/ 0 w 206"/>
                <a:gd name="T97" fmla="*/ 216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6" h="216">
                  <a:moveTo>
                    <a:pt x="206" y="0"/>
                  </a:moveTo>
                  <a:lnTo>
                    <a:pt x="201" y="3"/>
                  </a:lnTo>
                  <a:lnTo>
                    <a:pt x="195" y="9"/>
                  </a:lnTo>
                  <a:lnTo>
                    <a:pt x="192" y="17"/>
                  </a:lnTo>
                  <a:lnTo>
                    <a:pt x="190" y="25"/>
                  </a:lnTo>
                  <a:lnTo>
                    <a:pt x="189" y="34"/>
                  </a:lnTo>
                  <a:lnTo>
                    <a:pt x="190" y="43"/>
                  </a:lnTo>
                  <a:lnTo>
                    <a:pt x="193" y="49"/>
                  </a:lnTo>
                  <a:lnTo>
                    <a:pt x="199" y="55"/>
                  </a:lnTo>
                  <a:lnTo>
                    <a:pt x="191" y="57"/>
                  </a:lnTo>
                  <a:lnTo>
                    <a:pt x="185" y="62"/>
                  </a:lnTo>
                  <a:lnTo>
                    <a:pt x="179" y="69"/>
                  </a:lnTo>
                  <a:lnTo>
                    <a:pt x="175" y="77"/>
                  </a:lnTo>
                  <a:lnTo>
                    <a:pt x="173" y="85"/>
                  </a:lnTo>
                  <a:lnTo>
                    <a:pt x="172" y="93"/>
                  </a:lnTo>
                  <a:lnTo>
                    <a:pt x="174" y="101"/>
                  </a:lnTo>
                  <a:lnTo>
                    <a:pt x="177" y="106"/>
                  </a:lnTo>
                  <a:lnTo>
                    <a:pt x="171" y="106"/>
                  </a:lnTo>
                  <a:lnTo>
                    <a:pt x="164" y="110"/>
                  </a:lnTo>
                  <a:lnTo>
                    <a:pt x="158" y="115"/>
                  </a:lnTo>
                  <a:lnTo>
                    <a:pt x="152" y="123"/>
                  </a:lnTo>
                  <a:lnTo>
                    <a:pt x="147" y="130"/>
                  </a:lnTo>
                  <a:lnTo>
                    <a:pt x="145" y="138"/>
                  </a:lnTo>
                  <a:lnTo>
                    <a:pt x="144" y="145"/>
                  </a:lnTo>
                  <a:lnTo>
                    <a:pt x="145" y="150"/>
                  </a:lnTo>
                  <a:lnTo>
                    <a:pt x="138" y="149"/>
                  </a:lnTo>
                  <a:lnTo>
                    <a:pt x="132" y="151"/>
                  </a:lnTo>
                  <a:lnTo>
                    <a:pt x="124" y="154"/>
                  </a:lnTo>
                  <a:lnTo>
                    <a:pt x="117" y="160"/>
                  </a:lnTo>
                  <a:lnTo>
                    <a:pt x="110" y="166"/>
                  </a:lnTo>
                  <a:lnTo>
                    <a:pt x="106" y="174"/>
                  </a:lnTo>
                  <a:lnTo>
                    <a:pt x="104" y="181"/>
                  </a:lnTo>
                  <a:lnTo>
                    <a:pt x="105" y="187"/>
                  </a:lnTo>
                  <a:lnTo>
                    <a:pt x="98" y="183"/>
                  </a:lnTo>
                  <a:lnTo>
                    <a:pt x="92" y="182"/>
                  </a:lnTo>
                  <a:lnTo>
                    <a:pt x="83" y="183"/>
                  </a:lnTo>
                  <a:lnTo>
                    <a:pt x="74" y="186"/>
                  </a:lnTo>
                  <a:lnTo>
                    <a:pt x="66" y="191"/>
                  </a:lnTo>
                  <a:lnTo>
                    <a:pt x="59" y="196"/>
                  </a:lnTo>
                  <a:lnTo>
                    <a:pt x="55" y="201"/>
                  </a:lnTo>
                  <a:lnTo>
                    <a:pt x="54" y="208"/>
                  </a:lnTo>
                  <a:lnTo>
                    <a:pt x="49" y="203"/>
                  </a:lnTo>
                  <a:lnTo>
                    <a:pt x="42" y="199"/>
                  </a:lnTo>
                  <a:lnTo>
                    <a:pt x="33" y="197"/>
                  </a:lnTo>
                  <a:lnTo>
                    <a:pt x="24" y="197"/>
                  </a:lnTo>
                  <a:lnTo>
                    <a:pt x="15" y="199"/>
                  </a:lnTo>
                  <a:lnTo>
                    <a:pt x="9" y="204"/>
                  </a:lnTo>
                  <a:lnTo>
                    <a:pt x="3" y="209"/>
                  </a:lnTo>
                  <a:lnTo>
                    <a:pt x="0" y="21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89" name="Freeform 46">
              <a:extLst>
                <a:ext uri="{FF2B5EF4-FFF2-40B4-BE49-F238E27FC236}">
                  <a16:creationId xmlns:a16="http://schemas.microsoft.com/office/drawing/2014/main" id="{6C2E3642-6C70-423F-9FF8-DEA5AFB66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5" y="1753"/>
              <a:ext cx="165" cy="173"/>
            </a:xfrm>
            <a:custGeom>
              <a:avLst/>
              <a:gdLst>
                <a:gd name="T0" fmla="*/ 165 w 165"/>
                <a:gd name="T1" fmla="*/ 0 h 173"/>
                <a:gd name="T2" fmla="*/ 161 w 165"/>
                <a:gd name="T3" fmla="*/ 3 h 173"/>
                <a:gd name="T4" fmla="*/ 156 w 165"/>
                <a:gd name="T5" fmla="*/ 8 h 173"/>
                <a:gd name="T6" fmla="*/ 153 w 165"/>
                <a:gd name="T7" fmla="*/ 13 h 173"/>
                <a:gd name="T8" fmla="*/ 151 w 165"/>
                <a:gd name="T9" fmla="*/ 20 h 173"/>
                <a:gd name="T10" fmla="*/ 151 w 165"/>
                <a:gd name="T11" fmla="*/ 27 h 173"/>
                <a:gd name="T12" fmla="*/ 152 w 165"/>
                <a:gd name="T13" fmla="*/ 34 h 173"/>
                <a:gd name="T14" fmla="*/ 154 w 165"/>
                <a:gd name="T15" fmla="*/ 41 h 173"/>
                <a:gd name="T16" fmla="*/ 159 w 165"/>
                <a:gd name="T17" fmla="*/ 45 h 173"/>
                <a:gd name="T18" fmla="*/ 152 w 165"/>
                <a:gd name="T19" fmla="*/ 46 h 173"/>
                <a:gd name="T20" fmla="*/ 147 w 165"/>
                <a:gd name="T21" fmla="*/ 49 h 173"/>
                <a:gd name="T22" fmla="*/ 143 w 165"/>
                <a:gd name="T23" fmla="*/ 55 h 173"/>
                <a:gd name="T24" fmla="*/ 140 w 165"/>
                <a:gd name="T25" fmla="*/ 61 h 173"/>
                <a:gd name="T26" fmla="*/ 138 w 165"/>
                <a:gd name="T27" fmla="*/ 68 h 173"/>
                <a:gd name="T28" fmla="*/ 137 w 165"/>
                <a:gd name="T29" fmla="*/ 75 h 173"/>
                <a:gd name="T30" fmla="*/ 138 w 165"/>
                <a:gd name="T31" fmla="*/ 80 h 173"/>
                <a:gd name="T32" fmla="*/ 141 w 165"/>
                <a:gd name="T33" fmla="*/ 84 h 173"/>
                <a:gd name="T34" fmla="*/ 136 w 165"/>
                <a:gd name="T35" fmla="*/ 85 h 173"/>
                <a:gd name="T36" fmla="*/ 130 w 165"/>
                <a:gd name="T37" fmla="*/ 88 h 173"/>
                <a:gd name="T38" fmla="*/ 126 w 165"/>
                <a:gd name="T39" fmla="*/ 92 h 173"/>
                <a:gd name="T40" fmla="*/ 121 w 165"/>
                <a:gd name="T41" fmla="*/ 97 h 173"/>
                <a:gd name="T42" fmla="*/ 118 w 165"/>
                <a:gd name="T43" fmla="*/ 104 h 173"/>
                <a:gd name="T44" fmla="*/ 115 w 165"/>
                <a:gd name="T45" fmla="*/ 111 h 173"/>
                <a:gd name="T46" fmla="*/ 114 w 165"/>
                <a:gd name="T47" fmla="*/ 116 h 173"/>
                <a:gd name="T48" fmla="*/ 115 w 165"/>
                <a:gd name="T49" fmla="*/ 120 h 173"/>
                <a:gd name="T50" fmla="*/ 111 w 165"/>
                <a:gd name="T51" fmla="*/ 119 h 173"/>
                <a:gd name="T52" fmla="*/ 105 w 165"/>
                <a:gd name="T53" fmla="*/ 122 h 173"/>
                <a:gd name="T54" fmla="*/ 99 w 165"/>
                <a:gd name="T55" fmla="*/ 124 h 173"/>
                <a:gd name="T56" fmla="*/ 93 w 165"/>
                <a:gd name="T57" fmla="*/ 128 h 173"/>
                <a:gd name="T58" fmla="*/ 88 w 165"/>
                <a:gd name="T59" fmla="*/ 134 h 173"/>
                <a:gd name="T60" fmla="*/ 84 w 165"/>
                <a:gd name="T61" fmla="*/ 139 h 173"/>
                <a:gd name="T62" fmla="*/ 83 w 165"/>
                <a:gd name="T63" fmla="*/ 145 h 173"/>
                <a:gd name="T64" fmla="*/ 83 w 165"/>
                <a:gd name="T65" fmla="*/ 150 h 173"/>
                <a:gd name="T66" fmla="*/ 79 w 165"/>
                <a:gd name="T67" fmla="*/ 147 h 173"/>
                <a:gd name="T68" fmla="*/ 72 w 165"/>
                <a:gd name="T69" fmla="*/ 146 h 173"/>
                <a:gd name="T70" fmla="*/ 66 w 165"/>
                <a:gd name="T71" fmla="*/ 147 h 173"/>
                <a:gd name="T72" fmla="*/ 59 w 165"/>
                <a:gd name="T73" fmla="*/ 149 h 173"/>
                <a:gd name="T74" fmla="*/ 47 w 165"/>
                <a:gd name="T75" fmla="*/ 157 h 173"/>
                <a:gd name="T76" fmla="*/ 44 w 165"/>
                <a:gd name="T77" fmla="*/ 161 h 173"/>
                <a:gd name="T78" fmla="*/ 43 w 165"/>
                <a:gd name="T79" fmla="*/ 166 h 173"/>
                <a:gd name="T80" fmla="*/ 39 w 165"/>
                <a:gd name="T81" fmla="*/ 162 h 173"/>
                <a:gd name="T82" fmla="*/ 33 w 165"/>
                <a:gd name="T83" fmla="*/ 159 h 173"/>
                <a:gd name="T84" fmla="*/ 26 w 165"/>
                <a:gd name="T85" fmla="*/ 158 h 173"/>
                <a:gd name="T86" fmla="*/ 19 w 165"/>
                <a:gd name="T87" fmla="*/ 158 h 173"/>
                <a:gd name="T88" fmla="*/ 12 w 165"/>
                <a:gd name="T89" fmla="*/ 160 h 173"/>
                <a:gd name="T90" fmla="*/ 6 w 165"/>
                <a:gd name="T91" fmla="*/ 163 h 173"/>
                <a:gd name="T92" fmla="*/ 2 w 165"/>
                <a:gd name="T93" fmla="*/ 166 h 173"/>
                <a:gd name="T94" fmla="*/ 0 w 165"/>
                <a:gd name="T95" fmla="*/ 173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5" h="173">
                  <a:moveTo>
                    <a:pt x="165" y="0"/>
                  </a:moveTo>
                  <a:lnTo>
                    <a:pt x="161" y="3"/>
                  </a:lnTo>
                  <a:lnTo>
                    <a:pt x="156" y="8"/>
                  </a:lnTo>
                  <a:lnTo>
                    <a:pt x="153" y="13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52" y="34"/>
                  </a:lnTo>
                  <a:lnTo>
                    <a:pt x="154" y="41"/>
                  </a:lnTo>
                  <a:lnTo>
                    <a:pt x="159" y="45"/>
                  </a:lnTo>
                  <a:lnTo>
                    <a:pt x="152" y="46"/>
                  </a:lnTo>
                  <a:lnTo>
                    <a:pt x="147" y="49"/>
                  </a:lnTo>
                  <a:lnTo>
                    <a:pt x="143" y="55"/>
                  </a:lnTo>
                  <a:lnTo>
                    <a:pt x="140" y="61"/>
                  </a:lnTo>
                  <a:lnTo>
                    <a:pt x="138" y="68"/>
                  </a:lnTo>
                  <a:lnTo>
                    <a:pt x="137" y="75"/>
                  </a:lnTo>
                  <a:lnTo>
                    <a:pt x="138" y="80"/>
                  </a:lnTo>
                  <a:lnTo>
                    <a:pt x="141" y="84"/>
                  </a:lnTo>
                  <a:lnTo>
                    <a:pt x="136" y="85"/>
                  </a:lnTo>
                  <a:lnTo>
                    <a:pt x="130" y="88"/>
                  </a:lnTo>
                  <a:lnTo>
                    <a:pt x="126" y="92"/>
                  </a:lnTo>
                  <a:lnTo>
                    <a:pt x="121" y="97"/>
                  </a:lnTo>
                  <a:lnTo>
                    <a:pt x="118" y="104"/>
                  </a:lnTo>
                  <a:lnTo>
                    <a:pt x="115" y="111"/>
                  </a:lnTo>
                  <a:lnTo>
                    <a:pt x="114" y="116"/>
                  </a:lnTo>
                  <a:lnTo>
                    <a:pt x="115" y="120"/>
                  </a:lnTo>
                  <a:lnTo>
                    <a:pt x="111" y="119"/>
                  </a:lnTo>
                  <a:lnTo>
                    <a:pt x="105" y="122"/>
                  </a:lnTo>
                  <a:lnTo>
                    <a:pt x="99" y="124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4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79" y="147"/>
                  </a:lnTo>
                  <a:lnTo>
                    <a:pt x="72" y="146"/>
                  </a:lnTo>
                  <a:lnTo>
                    <a:pt x="66" y="147"/>
                  </a:lnTo>
                  <a:lnTo>
                    <a:pt x="59" y="149"/>
                  </a:lnTo>
                  <a:lnTo>
                    <a:pt x="47" y="157"/>
                  </a:lnTo>
                  <a:lnTo>
                    <a:pt x="44" y="161"/>
                  </a:lnTo>
                  <a:lnTo>
                    <a:pt x="43" y="166"/>
                  </a:lnTo>
                  <a:lnTo>
                    <a:pt x="39" y="162"/>
                  </a:lnTo>
                  <a:lnTo>
                    <a:pt x="33" y="159"/>
                  </a:lnTo>
                  <a:lnTo>
                    <a:pt x="26" y="158"/>
                  </a:lnTo>
                  <a:lnTo>
                    <a:pt x="19" y="158"/>
                  </a:lnTo>
                  <a:lnTo>
                    <a:pt x="12" y="160"/>
                  </a:lnTo>
                  <a:lnTo>
                    <a:pt x="6" y="163"/>
                  </a:lnTo>
                  <a:lnTo>
                    <a:pt x="2" y="166"/>
                  </a:lnTo>
                  <a:lnTo>
                    <a:pt x="0" y="173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90" name="Freeform 47">
              <a:extLst>
                <a:ext uri="{FF2B5EF4-FFF2-40B4-BE49-F238E27FC236}">
                  <a16:creationId xmlns:a16="http://schemas.microsoft.com/office/drawing/2014/main" id="{D1048605-9606-4694-81DB-F014E6BA9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7" y="1753"/>
              <a:ext cx="132" cy="138"/>
            </a:xfrm>
            <a:custGeom>
              <a:avLst/>
              <a:gdLst>
                <a:gd name="T0" fmla="*/ 132 w 132"/>
                <a:gd name="T1" fmla="*/ 0 h 138"/>
                <a:gd name="T2" fmla="*/ 128 w 132"/>
                <a:gd name="T3" fmla="*/ 2 h 138"/>
                <a:gd name="T4" fmla="*/ 125 w 132"/>
                <a:gd name="T5" fmla="*/ 7 h 138"/>
                <a:gd name="T6" fmla="*/ 122 w 132"/>
                <a:gd name="T7" fmla="*/ 17 h 138"/>
                <a:gd name="T8" fmla="*/ 121 w 132"/>
                <a:gd name="T9" fmla="*/ 22 h 138"/>
                <a:gd name="T10" fmla="*/ 122 w 132"/>
                <a:gd name="T11" fmla="*/ 27 h 138"/>
                <a:gd name="T12" fmla="*/ 124 w 132"/>
                <a:gd name="T13" fmla="*/ 32 h 138"/>
                <a:gd name="T14" fmla="*/ 127 w 132"/>
                <a:gd name="T15" fmla="*/ 36 h 138"/>
                <a:gd name="T16" fmla="*/ 122 w 132"/>
                <a:gd name="T17" fmla="*/ 37 h 138"/>
                <a:gd name="T18" fmla="*/ 117 w 132"/>
                <a:gd name="T19" fmla="*/ 39 h 138"/>
                <a:gd name="T20" fmla="*/ 112 w 132"/>
                <a:gd name="T21" fmla="*/ 49 h 138"/>
                <a:gd name="T22" fmla="*/ 110 w 132"/>
                <a:gd name="T23" fmla="*/ 55 h 138"/>
                <a:gd name="T24" fmla="*/ 110 w 132"/>
                <a:gd name="T25" fmla="*/ 60 h 138"/>
                <a:gd name="T26" fmla="*/ 111 w 132"/>
                <a:gd name="T27" fmla="*/ 65 h 138"/>
                <a:gd name="T28" fmla="*/ 113 w 132"/>
                <a:gd name="T29" fmla="*/ 68 h 138"/>
                <a:gd name="T30" fmla="*/ 109 w 132"/>
                <a:gd name="T31" fmla="*/ 68 h 138"/>
                <a:gd name="T32" fmla="*/ 104 w 132"/>
                <a:gd name="T33" fmla="*/ 70 h 138"/>
                <a:gd name="T34" fmla="*/ 97 w 132"/>
                <a:gd name="T35" fmla="*/ 78 h 138"/>
                <a:gd name="T36" fmla="*/ 93 w 132"/>
                <a:gd name="T37" fmla="*/ 89 h 138"/>
                <a:gd name="T38" fmla="*/ 91 w 132"/>
                <a:gd name="T39" fmla="*/ 93 h 138"/>
                <a:gd name="T40" fmla="*/ 93 w 132"/>
                <a:gd name="T41" fmla="*/ 96 h 138"/>
                <a:gd name="T42" fmla="*/ 88 w 132"/>
                <a:gd name="T43" fmla="*/ 96 h 138"/>
                <a:gd name="T44" fmla="*/ 84 w 132"/>
                <a:gd name="T45" fmla="*/ 96 h 138"/>
                <a:gd name="T46" fmla="*/ 74 w 132"/>
                <a:gd name="T47" fmla="*/ 103 h 138"/>
                <a:gd name="T48" fmla="*/ 68 w 132"/>
                <a:gd name="T49" fmla="*/ 112 h 138"/>
                <a:gd name="T50" fmla="*/ 67 w 132"/>
                <a:gd name="T51" fmla="*/ 116 h 138"/>
                <a:gd name="T52" fmla="*/ 67 w 132"/>
                <a:gd name="T53" fmla="*/ 119 h 138"/>
                <a:gd name="T54" fmla="*/ 63 w 132"/>
                <a:gd name="T55" fmla="*/ 117 h 138"/>
                <a:gd name="T56" fmla="*/ 58 w 132"/>
                <a:gd name="T57" fmla="*/ 117 h 138"/>
                <a:gd name="T58" fmla="*/ 53 w 132"/>
                <a:gd name="T59" fmla="*/ 117 h 138"/>
                <a:gd name="T60" fmla="*/ 47 w 132"/>
                <a:gd name="T61" fmla="*/ 119 h 138"/>
                <a:gd name="T62" fmla="*/ 39 w 132"/>
                <a:gd name="T63" fmla="*/ 126 h 138"/>
                <a:gd name="T64" fmla="*/ 35 w 132"/>
                <a:gd name="T65" fmla="*/ 129 h 138"/>
                <a:gd name="T66" fmla="*/ 34 w 132"/>
                <a:gd name="T67" fmla="*/ 134 h 138"/>
                <a:gd name="T68" fmla="*/ 31 w 132"/>
                <a:gd name="T69" fmla="*/ 129 h 138"/>
                <a:gd name="T70" fmla="*/ 27 w 132"/>
                <a:gd name="T71" fmla="*/ 127 h 138"/>
                <a:gd name="T72" fmla="*/ 21 w 132"/>
                <a:gd name="T73" fmla="*/ 126 h 138"/>
                <a:gd name="T74" fmla="*/ 16 w 132"/>
                <a:gd name="T75" fmla="*/ 127 h 138"/>
                <a:gd name="T76" fmla="*/ 5 w 132"/>
                <a:gd name="T77" fmla="*/ 130 h 138"/>
                <a:gd name="T78" fmla="*/ 2 w 132"/>
                <a:gd name="T79" fmla="*/ 134 h 138"/>
                <a:gd name="T80" fmla="*/ 0 w 132"/>
                <a:gd name="T81" fmla="*/ 138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2" h="138">
                  <a:moveTo>
                    <a:pt x="132" y="0"/>
                  </a:moveTo>
                  <a:lnTo>
                    <a:pt x="128" y="2"/>
                  </a:lnTo>
                  <a:lnTo>
                    <a:pt x="125" y="7"/>
                  </a:lnTo>
                  <a:lnTo>
                    <a:pt x="122" y="17"/>
                  </a:lnTo>
                  <a:lnTo>
                    <a:pt x="121" y="22"/>
                  </a:lnTo>
                  <a:lnTo>
                    <a:pt x="122" y="27"/>
                  </a:lnTo>
                  <a:lnTo>
                    <a:pt x="124" y="32"/>
                  </a:lnTo>
                  <a:lnTo>
                    <a:pt x="127" y="36"/>
                  </a:lnTo>
                  <a:lnTo>
                    <a:pt x="122" y="37"/>
                  </a:lnTo>
                  <a:lnTo>
                    <a:pt x="117" y="39"/>
                  </a:lnTo>
                  <a:lnTo>
                    <a:pt x="112" y="49"/>
                  </a:lnTo>
                  <a:lnTo>
                    <a:pt x="110" y="55"/>
                  </a:lnTo>
                  <a:lnTo>
                    <a:pt x="110" y="60"/>
                  </a:lnTo>
                  <a:lnTo>
                    <a:pt x="111" y="65"/>
                  </a:lnTo>
                  <a:lnTo>
                    <a:pt x="113" y="68"/>
                  </a:lnTo>
                  <a:lnTo>
                    <a:pt x="109" y="68"/>
                  </a:lnTo>
                  <a:lnTo>
                    <a:pt x="104" y="70"/>
                  </a:lnTo>
                  <a:lnTo>
                    <a:pt x="97" y="78"/>
                  </a:lnTo>
                  <a:lnTo>
                    <a:pt x="93" y="89"/>
                  </a:lnTo>
                  <a:lnTo>
                    <a:pt x="91" y="93"/>
                  </a:lnTo>
                  <a:lnTo>
                    <a:pt x="93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74" y="103"/>
                  </a:lnTo>
                  <a:lnTo>
                    <a:pt x="68" y="112"/>
                  </a:lnTo>
                  <a:lnTo>
                    <a:pt x="67" y="116"/>
                  </a:lnTo>
                  <a:lnTo>
                    <a:pt x="67" y="119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53" y="117"/>
                  </a:lnTo>
                  <a:lnTo>
                    <a:pt x="47" y="119"/>
                  </a:lnTo>
                  <a:lnTo>
                    <a:pt x="39" y="126"/>
                  </a:lnTo>
                  <a:lnTo>
                    <a:pt x="35" y="129"/>
                  </a:lnTo>
                  <a:lnTo>
                    <a:pt x="34" y="134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5" y="130"/>
                  </a:lnTo>
                  <a:lnTo>
                    <a:pt x="2" y="134"/>
                  </a:lnTo>
                  <a:lnTo>
                    <a:pt x="0" y="138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91" name="Freeform 48">
              <a:extLst>
                <a:ext uri="{FF2B5EF4-FFF2-40B4-BE49-F238E27FC236}">
                  <a16:creationId xmlns:a16="http://schemas.microsoft.com/office/drawing/2014/main" id="{E5C0F152-7BEB-4BD0-AC4C-394AF4D5F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" y="175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102 w 105"/>
                <a:gd name="T3" fmla="*/ 2 h 111"/>
                <a:gd name="T4" fmla="*/ 100 w 105"/>
                <a:gd name="T5" fmla="*/ 6 h 111"/>
                <a:gd name="T6" fmla="*/ 97 w 105"/>
                <a:gd name="T7" fmla="*/ 13 h 111"/>
                <a:gd name="T8" fmla="*/ 97 w 105"/>
                <a:gd name="T9" fmla="*/ 22 h 111"/>
                <a:gd name="T10" fmla="*/ 98 w 105"/>
                <a:gd name="T11" fmla="*/ 25 h 111"/>
                <a:gd name="T12" fmla="*/ 101 w 105"/>
                <a:gd name="T13" fmla="*/ 29 h 111"/>
                <a:gd name="T14" fmla="*/ 97 w 105"/>
                <a:gd name="T15" fmla="*/ 30 h 111"/>
                <a:gd name="T16" fmla="*/ 94 w 105"/>
                <a:gd name="T17" fmla="*/ 32 h 111"/>
                <a:gd name="T18" fmla="*/ 89 w 105"/>
                <a:gd name="T19" fmla="*/ 39 h 111"/>
                <a:gd name="T20" fmla="*/ 87 w 105"/>
                <a:gd name="T21" fmla="*/ 48 h 111"/>
                <a:gd name="T22" fmla="*/ 90 w 105"/>
                <a:gd name="T23" fmla="*/ 55 h 111"/>
                <a:gd name="T24" fmla="*/ 87 w 105"/>
                <a:gd name="T25" fmla="*/ 55 h 111"/>
                <a:gd name="T26" fmla="*/ 84 w 105"/>
                <a:gd name="T27" fmla="*/ 56 h 111"/>
                <a:gd name="T28" fmla="*/ 77 w 105"/>
                <a:gd name="T29" fmla="*/ 62 h 111"/>
                <a:gd name="T30" fmla="*/ 73 w 105"/>
                <a:gd name="T31" fmla="*/ 71 h 111"/>
                <a:gd name="T32" fmla="*/ 73 w 105"/>
                <a:gd name="T33" fmla="*/ 75 h 111"/>
                <a:gd name="T34" fmla="*/ 73 w 105"/>
                <a:gd name="T35" fmla="*/ 78 h 111"/>
                <a:gd name="T36" fmla="*/ 71 w 105"/>
                <a:gd name="T37" fmla="*/ 77 h 111"/>
                <a:gd name="T38" fmla="*/ 67 w 105"/>
                <a:gd name="T39" fmla="*/ 78 h 111"/>
                <a:gd name="T40" fmla="*/ 59 w 105"/>
                <a:gd name="T41" fmla="*/ 82 h 111"/>
                <a:gd name="T42" fmla="*/ 54 w 105"/>
                <a:gd name="T43" fmla="*/ 89 h 111"/>
                <a:gd name="T44" fmla="*/ 52 w 105"/>
                <a:gd name="T45" fmla="*/ 93 h 111"/>
                <a:gd name="T46" fmla="*/ 52 w 105"/>
                <a:gd name="T47" fmla="*/ 96 h 111"/>
                <a:gd name="T48" fmla="*/ 50 w 105"/>
                <a:gd name="T49" fmla="*/ 94 h 111"/>
                <a:gd name="T50" fmla="*/ 46 w 105"/>
                <a:gd name="T51" fmla="*/ 93 h 111"/>
                <a:gd name="T52" fmla="*/ 37 w 105"/>
                <a:gd name="T53" fmla="*/ 95 h 111"/>
                <a:gd name="T54" fmla="*/ 30 w 105"/>
                <a:gd name="T55" fmla="*/ 101 h 111"/>
                <a:gd name="T56" fmla="*/ 28 w 105"/>
                <a:gd name="T57" fmla="*/ 103 h 111"/>
                <a:gd name="T58" fmla="*/ 27 w 105"/>
                <a:gd name="T59" fmla="*/ 106 h 111"/>
                <a:gd name="T60" fmla="*/ 24 w 105"/>
                <a:gd name="T61" fmla="*/ 104 h 111"/>
                <a:gd name="T62" fmla="*/ 21 w 105"/>
                <a:gd name="T63" fmla="*/ 102 h 111"/>
                <a:gd name="T64" fmla="*/ 11 w 105"/>
                <a:gd name="T65" fmla="*/ 102 h 111"/>
                <a:gd name="T66" fmla="*/ 4 w 105"/>
                <a:gd name="T67" fmla="*/ 104 h 111"/>
                <a:gd name="T68" fmla="*/ 1 w 105"/>
                <a:gd name="T69" fmla="*/ 107 h 111"/>
                <a:gd name="T70" fmla="*/ 0 w 105"/>
                <a:gd name="T71" fmla="*/ 111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5" h="111">
                  <a:moveTo>
                    <a:pt x="105" y="0"/>
                  </a:moveTo>
                  <a:lnTo>
                    <a:pt x="102" y="2"/>
                  </a:lnTo>
                  <a:lnTo>
                    <a:pt x="100" y="6"/>
                  </a:lnTo>
                  <a:lnTo>
                    <a:pt x="97" y="13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101" y="29"/>
                  </a:lnTo>
                  <a:lnTo>
                    <a:pt x="97" y="30"/>
                  </a:lnTo>
                  <a:lnTo>
                    <a:pt x="94" y="32"/>
                  </a:lnTo>
                  <a:lnTo>
                    <a:pt x="89" y="39"/>
                  </a:lnTo>
                  <a:lnTo>
                    <a:pt x="87" y="48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4" y="56"/>
                  </a:lnTo>
                  <a:lnTo>
                    <a:pt x="77" y="62"/>
                  </a:lnTo>
                  <a:lnTo>
                    <a:pt x="73" y="71"/>
                  </a:lnTo>
                  <a:lnTo>
                    <a:pt x="73" y="75"/>
                  </a:lnTo>
                  <a:lnTo>
                    <a:pt x="73" y="78"/>
                  </a:lnTo>
                  <a:lnTo>
                    <a:pt x="71" y="77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4" y="89"/>
                  </a:lnTo>
                  <a:lnTo>
                    <a:pt x="52" y="93"/>
                  </a:lnTo>
                  <a:lnTo>
                    <a:pt x="52" y="96"/>
                  </a:lnTo>
                  <a:lnTo>
                    <a:pt x="50" y="94"/>
                  </a:lnTo>
                  <a:lnTo>
                    <a:pt x="46" y="93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28" y="103"/>
                  </a:lnTo>
                  <a:lnTo>
                    <a:pt x="27" y="106"/>
                  </a:lnTo>
                  <a:lnTo>
                    <a:pt x="24" y="104"/>
                  </a:lnTo>
                  <a:lnTo>
                    <a:pt x="21" y="102"/>
                  </a:lnTo>
                  <a:lnTo>
                    <a:pt x="11" y="102"/>
                  </a:lnTo>
                  <a:lnTo>
                    <a:pt x="4" y="104"/>
                  </a:lnTo>
                  <a:lnTo>
                    <a:pt x="1" y="107"/>
                  </a:lnTo>
                  <a:lnTo>
                    <a:pt x="0" y="111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92" name="Freeform 49">
              <a:extLst>
                <a:ext uri="{FF2B5EF4-FFF2-40B4-BE49-F238E27FC236}">
                  <a16:creationId xmlns:a16="http://schemas.microsoft.com/office/drawing/2014/main" id="{CAD9CF9B-F92E-41B2-95AC-E4D5C7CA9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0" y="1753"/>
              <a:ext cx="85" cy="89"/>
            </a:xfrm>
            <a:custGeom>
              <a:avLst/>
              <a:gdLst>
                <a:gd name="T0" fmla="*/ 85 w 85"/>
                <a:gd name="T1" fmla="*/ 0 h 89"/>
                <a:gd name="T2" fmla="*/ 80 w 85"/>
                <a:gd name="T3" fmla="*/ 4 h 89"/>
                <a:gd name="T4" fmla="*/ 78 w 85"/>
                <a:gd name="T5" fmla="*/ 11 h 89"/>
                <a:gd name="T6" fmla="*/ 78 w 85"/>
                <a:gd name="T7" fmla="*/ 18 h 89"/>
                <a:gd name="T8" fmla="*/ 81 w 85"/>
                <a:gd name="T9" fmla="*/ 23 h 89"/>
                <a:gd name="T10" fmla="*/ 78 w 85"/>
                <a:gd name="T11" fmla="*/ 24 h 89"/>
                <a:gd name="T12" fmla="*/ 76 w 85"/>
                <a:gd name="T13" fmla="*/ 26 h 89"/>
                <a:gd name="T14" fmla="*/ 72 w 85"/>
                <a:gd name="T15" fmla="*/ 32 h 89"/>
                <a:gd name="T16" fmla="*/ 71 w 85"/>
                <a:gd name="T17" fmla="*/ 38 h 89"/>
                <a:gd name="T18" fmla="*/ 73 w 85"/>
                <a:gd name="T19" fmla="*/ 44 h 89"/>
                <a:gd name="T20" fmla="*/ 70 w 85"/>
                <a:gd name="T21" fmla="*/ 44 h 89"/>
                <a:gd name="T22" fmla="*/ 67 w 85"/>
                <a:gd name="T23" fmla="*/ 45 h 89"/>
                <a:gd name="T24" fmla="*/ 62 w 85"/>
                <a:gd name="T25" fmla="*/ 50 h 89"/>
                <a:gd name="T26" fmla="*/ 59 w 85"/>
                <a:gd name="T27" fmla="*/ 57 h 89"/>
                <a:gd name="T28" fmla="*/ 60 w 85"/>
                <a:gd name="T29" fmla="*/ 62 h 89"/>
                <a:gd name="T30" fmla="*/ 54 w 85"/>
                <a:gd name="T31" fmla="*/ 62 h 89"/>
                <a:gd name="T32" fmla="*/ 48 w 85"/>
                <a:gd name="T33" fmla="*/ 66 h 89"/>
                <a:gd name="T34" fmla="*/ 44 w 85"/>
                <a:gd name="T35" fmla="*/ 71 h 89"/>
                <a:gd name="T36" fmla="*/ 43 w 85"/>
                <a:gd name="T37" fmla="*/ 75 h 89"/>
                <a:gd name="T38" fmla="*/ 43 w 85"/>
                <a:gd name="T39" fmla="*/ 77 h 89"/>
                <a:gd name="T40" fmla="*/ 40 w 85"/>
                <a:gd name="T41" fmla="*/ 76 h 89"/>
                <a:gd name="T42" fmla="*/ 37 w 85"/>
                <a:gd name="T43" fmla="*/ 75 h 89"/>
                <a:gd name="T44" fmla="*/ 31 w 85"/>
                <a:gd name="T45" fmla="*/ 77 h 89"/>
                <a:gd name="T46" fmla="*/ 24 w 85"/>
                <a:gd name="T47" fmla="*/ 81 h 89"/>
                <a:gd name="T48" fmla="*/ 23 w 85"/>
                <a:gd name="T49" fmla="*/ 83 h 89"/>
                <a:gd name="T50" fmla="*/ 22 w 85"/>
                <a:gd name="T51" fmla="*/ 85 h 89"/>
                <a:gd name="T52" fmla="*/ 17 w 85"/>
                <a:gd name="T53" fmla="*/ 82 h 89"/>
                <a:gd name="T54" fmla="*/ 10 w 85"/>
                <a:gd name="T55" fmla="*/ 81 h 89"/>
                <a:gd name="T56" fmla="*/ 4 w 85"/>
                <a:gd name="T57" fmla="*/ 83 h 89"/>
                <a:gd name="T58" fmla="*/ 2 w 85"/>
                <a:gd name="T59" fmla="*/ 85 h 89"/>
                <a:gd name="T60" fmla="*/ 0 w 85"/>
                <a:gd name="T61" fmla="*/ 89 h 8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5" h="89">
                  <a:moveTo>
                    <a:pt x="85" y="0"/>
                  </a:moveTo>
                  <a:lnTo>
                    <a:pt x="80" y="4"/>
                  </a:lnTo>
                  <a:lnTo>
                    <a:pt x="78" y="11"/>
                  </a:lnTo>
                  <a:lnTo>
                    <a:pt x="78" y="18"/>
                  </a:lnTo>
                  <a:lnTo>
                    <a:pt x="81" y="23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2" y="32"/>
                  </a:lnTo>
                  <a:lnTo>
                    <a:pt x="71" y="38"/>
                  </a:lnTo>
                  <a:lnTo>
                    <a:pt x="73" y="44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9" y="57"/>
                  </a:lnTo>
                  <a:lnTo>
                    <a:pt x="60" y="62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4" y="71"/>
                  </a:lnTo>
                  <a:lnTo>
                    <a:pt x="43" y="75"/>
                  </a:lnTo>
                  <a:lnTo>
                    <a:pt x="43" y="77"/>
                  </a:lnTo>
                  <a:lnTo>
                    <a:pt x="40" y="76"/>
                  </a:lnTo>
                  <a:lnTo>
                    <a:pt x="37" y="75"/>
                  </a:lnTo>
                  <a:lnTo>
                    <a:pt x="31" y="77"/>
                  </a:lnTo>
                  <a:lnTo>
                    <a:pt x="24" y="81"/>
                  </a:lnTo>
                  <a:lnTo>
                    <a:pt x="23" y="83"/>
                  </a:lnTo>
                  <a:lnTo>
                    <a:pt x="22" y="85"/>
                  </a:lnTo>
                  <a:lnTo>
                    <a:pt x="17" y="82"/>
                  </a:lnTo>
                  <a:lnTo>
                    <a:pt x="10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0" y="89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93" name="Freeform 50">
              <a:extLst>
                <a:ext uri="{FF2B5EF4-FFF2-40B4-BE49-F238E27FC236}">
                  <a16:creationId xmlns:a16="http://schemas.microsoft.com/office/drawing/2014/main" id="{B9E92DA2-68AB-4E28-A5F7-9372084DA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1" y="1753"/>
              <a:ext cx="68" cy="71"/>
            </a:xfrm>
            <a:custGeom>
              <a:avLst/>
              <a:gdLst>
                <a:gd name="T0" fmla="*/ 68 w 68"/>
                <a:gd name="T1" fmla="*/ 0 h 71"/>
                <a:gd name="T2" fmla="*/ 64 w 68"/>
                <a:gd name="T3" fmla="*/ 3 h 71"/>
                <a:gd name="T4" fmla="*/ 62 w 68"/>
                <a:gd name="T5" fmla="*/ 9 h 71"/>
                <a:gd name="T6" fmla="*/ 63 w 68"/>
                <a:gd name="T7" fmla="*/ 14 h 71"/>
                <a:gd name="T8" fmla="*/ 65 w 68"/>
                <a:gd name="T9" fmla="*/ 19 h 71"/>
                <a:gd name="T10" fmla="*/ 61 w 68"/>
                <a:gd name="T11" fmla="*/ 21 h 71"/>
                <a:gd name="T12" fmla="*/ 58 w 68"/>
                <a:gd name="T13" fmla="*/ 25 h 71"/>
                <a:gd name="T14" fmla="*/ 57 w 68"/>
                <a:gd name="T15" fmla="*/ 31 h 71"/>
                <a:gd name="T16" fmla="*/ 59 w 68"/>
                <a:gd name="T17" fmla="*/ 35 h 71"/>
                <a:gd name="T18" fmla="*/ 54 w 68"/>
                <a:gd name="T19" fmla="*/ 36 h 71"/>
                <a:gd name="T20" fmla="*/ 50 w 68"/>
                <a:gd name="T21" fmla="*/ 41 h 71"/>
                <a:gd name="T22" fmla="*/ 48 w 68"/>
                <a:gd name="T23" fmla="*/ 46 h 71"/>
                <a:gd name="T24" fmla="*/ 48 w 68"/>
                <a:gd name="T25" fmla="*/ 49 h 71"/>
                <a:gd name="T26" fmla="*/ 44 w 68"/>
                <a:gd name="T27" fmla="*/ 50 h 71"/>
                <a:gd name="T28" fmla="*/ 38 w 68"/>
                <a:gd name="T29" fmla="*/ 53 h 71"/>
                <a:gd name="T30" fmla="*/ 35 w 68"/>
                <a:gd name="T31" fmla="*/ 57 h 71"/>
                <a:gd name="T32" fmla="*/ 35 w 68"/>
                <a:gd name="T33" fmla="*/ 61 h 71"/>
                <a:gd name="T34" fmla="*/ 31 w 68"/>
                <a:gd name="T35" fmla="*/ 60 h 71"/>
                <a:gd name="T36" fmla="*/ 24 w 68"/>
                <a:gd name="T37" fmla="*/ 61 h 71"/>
                <a:gd name="T38" fmla="*/ 20 w 68"/>
                <a:gd name="T39" fmla="*/ 65 h 71"/>
                <a:gd name="T40" fmla="*/ 18 w 68"/>
                <a:gd name="T41" fmla="*/ 68 h 71"/>
                <a:gd name="T42" fmla="*/ 13 w 68"/>
                <a:gd name="T43" fmla="*/ 66 h 71"/>
                <a:gd name="T44" fmla="*/ 8 w 68"/>
                <a:gd name="T45" fmla="*/ 65 h 71"/>
                <a:gd name="T46" fmla="*/ 3 w 68"/>
                <a:gd name="T47" fmla="*/ 67 h 71"/>
                <a:gd name="T48" fmla="*/ 0 w 68"/>
                <a:gd name="T49" fmla="*/ 71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8" h="71">
                  <a:moveTo>
                    <a:pt x="68" y="0"/>
                  </a:moveTo>
                  <a:lnTo>
                    <a:pt x="64" y="3"/>
                  </a:lnTo>
                  <a:lnTo>
                    <a:pt x="62" y="9"/>
                  </a:lnTo>
                  <a:lnTo>
                    <a:pt x="63" y="14"/>
                  </a:lnTo>
                  <a:lnTo>
                    <a:pt x="65" y="19"/>
                  </a:lnTo>
                  <a:lnTo>
                    <a:pt x="61" y="21"/>
                  </a:lnTo>
                  <a:lnTo>
                    <a:pt x="58" y="25"/>
                  </a:lnTo>
                  <a:lnTo>
                    <a:pt x="57" y="31"/>
                  </a:lnTo>
                  <a:lnTo>
                    <a:pt x="59" y="35"/>
                  </a:lnTo>
                  <a:lnTo>
                    <a:pt x="54" y="36"/>
                  </a:lnTo>
                  <a:lnTo>
                    <a:pt x="50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4" y="50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1" y="60"/>
                  </a:lnTo>
                  <a:lnTo>
                    <a:pt x="24" y="61"/>
                  </a:lnTo>
                  <a:lnTo>
                    <a:pt x="20" y="65"/>
                  </a:lnTo>
                  <a:lnTo>
                    <a:pt x="18" y="68"/>
                  </a:lnTo>
                  <a:lnTo>
                    <a:pt x="13" y="66"/>
                  </a:lnTo>
                  <a:lnTo>
                    <a:pt x="8" y="65"/>
                  </a:lnTo>
                  <a:lnTo>
                    <a:pt x="3" y="67"/>
                  </a:lnTo>
                  <a:lnTo>
                    <a:pt x="0" y="71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94" name="Freeform 51">
              <a:extLst>
                <a:ext uri="{FF2B5EF4-FFF2-40B4-BE49-F238E27FC236}">
                  <a16:creationId xmlns:a16="http://schemas.microsoft.com/office/drawing/2014/main" id="{25B7D884-B0C6-428F-AE98-B57B7640D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2" y="1753"/>
              <a:ext cx="54" cy="57"/>
            </a:xfrm>
            <a:custGeom>
              <a:avLst/>
              <a:gdLst>
                <a:gd name="T0" fmla="*/ 54 w 54"/>
                <a:gd name="T1" fmla="*/ 0 h 57"/>
                <a:gd name="T2" fmla="*/ 52 w 54"/>
                <a:gd name="T3" fmla="*/ 3 h 57"/>
                <a:gd name="T4" fmla="*/ 50 w 54"/>
                <a:gd name="T5" fmla="*/ 7 h 57"/>
                <a:gd name="T6" fmla="*/ 50 w 54"/>
                <a:gd name="T7" fmla="*/ 12 h 57"/>
                <a:gd name="T8" fmla="*/ 52 w 54"/>
                <a:gd name="T9" fmla="*/ 15 h 57"/>
                <a:gd name="T10" fmla="*/ 49 w 54"/>
                <a:gd name="T11" fmla="*/ 17 h 57"/>
                <a:gd name="T12" fmla="*/ 47 w 54"/>
                <a:gd name="T13" fmla="*/ 21 h 57"/>
                <a:gd name="T14" fmla="*/ 46 w 54"/>
                <a:gd name="T15" fmla="*/ 25 h 57"/>
                <a:gd name="T16" fmla="*/ 47 w 54"/>
                <a:gd name="T17" fmla="*/ 29 h 57"/>
                <a:gd name="T18" fmla="*/ 44 w 54"/>
                <a:gd name="T19" fmla="*/ 30 h 57"/>
                <a:gd name="T20" fmla="*/ 40 w 54"/>
                <a:gd name="T21" fmla="*/ 33 h 57"/>
                <a:gd name="T22" fmla="*/ 38 w 54"/>
                <a:gd name="T23" fmla="*/ 36 h 57"/>
                <a:gd name="T24" fmla="*/ 38 w 54"/>
                <a:gd name="T25" fmla="*/ 39 h 57"/>
                <a:gd name="T26" fmla="*/ 35 w 54"/>
                <a:gd name="T27" fmla="*/ 41 h 57"/>
                <a:gd name="T28" fmla="*/ 32 w 54"/>
                <a:gd name="T29" fmla="*/ 43 h 57"/>
                <a:gd name="T30" fmla="*/ 28 w 54"/>
                <a:gd name="T31" fmla="*/ 46 h 57"/>
                <a:gd name="T32" fmla="*/ 28 w 54"/>
                <a:gd name="T33" fmla="*/ 49 h 57"/>
                <a:gd name="T34" fmla="*/ 24 w 54"/>
                <a:gd name="T35" fmla="*/ 48 h 57"/>
                <a:gd name="T36" fmla="*/ 20 w 54"/>
                <a:gd name="T37" fmla="*/ 49 h 57"/>
                <a:gd name="T38" fmla="*/ 17 w 54"/>
                <a:gd name="T39" fmla="*/ 52 h 57"/>
                <a:gd name="T40" fmla="*/ 14 w 54"/>
                <a:gd name="T41" fmla="*/ 55 h 57"/>
                <a:gd name="T42" fmla="*/ 11 w 54"/>
                <a:gd name="T43" fmla="*/ 53 h 57"/>
                <a:gd name="T44" fmla="*/ 7 w 54"/>
                <a:gd name="T45" fmla="*/ 52 h 57"/>
                <a:gd name="T46" fmla="*/ 2 w 54"/>
                <a:gd name="T47" fmla="*/ 54 h 57"/>
                <a:gd name="T48" fmla="*/ 0 w 54"/>
                <a:gd name="T49" fmla="*/ 5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4" h="57">
                  <a:moveTo>
                    <a:pt x="54" y="0"/>
                  </a:moveTo>
                  <a:lnTo>
                    <a:pt x="52" y="3"/>
                  </a:lnTo>
                  <a:lnTo>
                    <a:pt x="50" y="7"/>
                  </a:lnTo>
                  <a:lnTo>
                    <a:pt x="50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6" y="25"/>
                  </a:lnTo>
                  <a:lnTo>
                    <a:pt x="47" y="29"/>
                  </a:lnTo>
                  <a:lnTo>
                    <a:pt x="44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8" y="39"/>
                  </a:lnTo>
                  <a:lnTo>
                    <a:pt x="35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4" y="48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1" y="53"/>
                  </a:lnTo>
                  <a:lnTo>
                    <a:pt x="7" y="52"/>
                  </a:lnTo>
                  <a:lnTo>
                    <a:pt x="2" y="54"/>
                  </a:lnTo>
                  <a:lnTo>
                    <a:pt x="0" y="57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495" name="Freeform 52">
              <a:extLst>
                <a:ext uri="{FF2B5EF4-FFF2-40B4-BE49-F238E27FC236}">
                  <a16:creationId xmlns:a16="http://schemas.microsoft.com/office/drawing/2014/main" id="{F66C2F3C-F55B-4C35-9C04-9D16BED76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2" y="1753"/>
              <a:ext cx="44" cy="46"/>
            </a:xfrm>
            <a:custGeom>
              <a:avLst/>
              <a:gdLst>
                <a:gd name="T0" fmla="*/ 44 w 44"/>
                <a:gd name="T1" fmla="*/ 0 h 46"/>
                <a:gd name="T2" fmla="*/ 41 w 44"/>
                <a:gd name="T3" fmla="*/ 2 h 46"/>
                <a:gd name="T4" fmla="*/ 39 w 44"/>
                <a:gd name="T5" fmla="*/ 6 h 46"/>
                <a:gd name="T6" fmla="*/ 40 w 44"/>
                <a:gd name="T7" fmla="*/ 10 h 46"/>
                <a:gd name="T8" fmla="*/ 41 w 44"/>
                <a:gd name="T9" fmla="*/ 12 h 46"/>
                <a:gd name="T10" fmla="*/ 38 w 44"/>
                <a:gd name="T11" fmla="*/ 13 h 46"/>
                <a:gd name="T12" fmla="*/ 37 w 44"/>
                <a:gd name="T13" fmla="*/ 17 h 46"/>
                <a:gd name="T14" fmla="*/ 36 w 44"/>
                <a:gd name="T15" fmla="*/ 20 h 46"/>
                <a:gd name="T16" fmla="*/ 37 w 44"/>
                <a:gd name="T17" fmla="*/ 23 h 46"/>
                <a:gd name="T18" fmla="*/ 35 w 44"/>
                <a:gd name="T19" fmla="*/ 23 h 46"/>
                <a:gd name="T20" fmla="*/ 32 w 44"/>
                <a:gd name="T21" fmla="*/ 26 h 46"/>
                <a:gd name="T22" fmla="*/ 31 w 44"/>
                <a:gd name="T23" fmla="*/ 30 h 46"/>
                <a:gd name="T24" fmla="*/ 31 w 44"/>
                <a:gd name="T25" fmla="*/ 32 h 46"/>
                <a:gd name="T26" fmla="*/ 27 w 44"/>
                <a:gd name="T27" fmla="*/ 32 h 46"/>
                <a:gd name="T28" fmla="*/ 24 w 44"/>
                <a:gd name="T29" fmla="*/ 34 h 46"/>
                <a:gd name="T30" fmla="*/ 22 w 44"/>
                <a:gd name="T31" fmla="*/ 37 h 46"/>
                <a:gd name="T32" fmla="*/ 22 w 44"/>
                <a:gd name="T33" fmla="*/ 39 h 46"/>
                <a:gd name="T34" fmla="*/ 19 w 44"/>
                <a:gd name="T35" fmla="*/ 38 h 46"/>
                <a:gd name="T36" fmla="*/ 15 w 44"/>
                <a:gd name="T37" fmla="*/ 39 h 46"/>
                <a:gd name="T38" fmla="*/ 12 w 44"/>
                <a:gd name="T39" fmla="*/ 42 h 46"/>
                <a:gd name="T40" fmla="*/ 11 w 44"/>
                <a:gd name="T41" fmla="*/ 44 h 46"/>
                <a:gd name="T42" fmla="*/ 9 w 44"/>
                <a:gd name="T43" fmla="*/ 42 h 46"/>
                <a:gd name="T44" fmla="*/ 5 w 44"/>
                <a:gd name="T45" fmla="*/ 42 h 46"/>
                <a:gd name="T46" fmla="*/ 1 w 44"/>
                <a:gd name="T47" fmla="*/ 43 h 46"/>
                <a:gd name="T48" fmla="*/ 0 w 44"/>
                <a:gd name="T49" fmla="*/ 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4" h="46">
                  <a:moveTo>
                    <a:pt x="44" y="0"/>
                  </a:moveTo>
                  <a:lnTo>
                    <a:pt x="41" y="2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36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6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4" y="34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5" y="42"/>
                  </a:lnTo>
                  <a:lnTo>
                    <a:pt x="1" y="43"/>
                  </a:lnTo>
                  <a:lnTo>
                    <a:pt x="0" y="4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" name="2 Grupo">
            <a:extLst>
              <a:ext uri="{FF2B5EF4-FFF2-40B4-BE49-F238E27FC236}">
                <a16:creationId xmlns:a16="http://schemas.microsoft.com/office/drawing/2014/main" id="{4EECF915-CDC7-4E43-A43B-907360F63DBE}"/>
              </a:ext>
            </a:extLst>
          </p:cNvPr>
          <p:cNvGrpSpPr>
            <a:grpSpLocks/>
          </p:cNvGrpSpPr>
          <p:nvPr/>
        </p:nvGrpSpPr>
        <p:grpSpPr bwMode="auto">
          <a:xfrm>
            <a:off x="3752849" y="-171450"/>
            <a:ext cx="4071939" cy="6362700"/>
            <a:chOff x="5435899" y="-1490662"/>
            <a:chExt cx="4071937" cy="6362700"/>
          </a:xfrm>
        </p:grpSpPr>
        <p:grpSp>
          <p:nvGrpSpPr>
            <p:cNvPr id="19472" name="34 Grupo">
              <a:extLst>
                <a:ext uri="{FF2B5EF4-FFF2-40B4-BE49-F238E27FC236}">
                  <a16:creationId xmlns:a16="http://schemas.microsoft.com/office/drawing/2014/main" id="{89C9BF5B-54DB-48D4-B202-01DB4A2BF4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36" name="Picture 7">
                <a:extLst>
                  <a:ext uri="{FF2B5EF4-FFF2-40B4-BE49-F238E27FC236}">
                    <a16:creationId xmlns:a16="http://schemas.microsoft.com/office/drawing/2014/main" id="{95CE07C1-D60E-42CD-8349-5C9BA722D3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19475" name="Line 8">
                <a:extLst>
                  <a:ext uri="{FF2B5EF4-FFF2-40B4-BE49-F238E27FC236}">
                    <a16:creationId xmlns:a16="http://schemas.microsoft.com/office/drawing/2014/main" id="{7297B84C-90CF-493D-A660-CF9D7C24F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49251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19473" name="Picture 63" descr="Mosca">
              <a:extLst>
                <a:ext uri="{FF2B5EF4-FFF2-40B4-BE49-F238E27FC236}">
                  <a16:creationId xmlns:a16="http://schemas.microsoft.com/office/drawing/2014/main" id="{5C0432A6-F669-44A7-88B2-8682A624E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32 Grupo">
            <a:extLst>
              <a:ext uri="{FF2B5EF4-FFF2-40B4-BE49-F238E27FC236}">
                <a16:creationId xmlns:a16="http://schemas.microsoft.com/office/drawing/2014/main" id="{AB25D451-7E81-47BB-B1FC-DF86C0DA7EC0}"/>
              </a:ext>
            </a:extLst>
          </p:cNvPr>
          <p:cNvGrpSpPr>
            <a:grpSpLocks/>
          </p:cNvGrpSpPr>
          <p:nvPr/>
        </p:nvGrpSpPr>
        <p:grpSpPr bwMode="auto">
          <a:xfrm>
            <a:off x="3752849" y="-171450"/>
            <a:ext cx="4071939" cy="6362700"/>
            <a:chOff x="221097" y="81756"/>
            <a:chExt cx="4071938" cy="6362700"/>
          </a:xfrm>
        </p:grpSpPr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6DB8A081-D768-46A8-982E-17C156D69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9471" name="Line 8">
              <a:extLst>
                <a:ext uri="{FF2B5EF4-FFF2-40B4-BE49-F238E27FC236}">
                  <a16:creationId xmlns:a16="http://schemas.microsoft.com/office/drawing/2014/main" id="{281487B2-0A64-4CA9-8269-1D027F748A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6 Grupo">
            <a:extLst>
              <a:ext uri="{FF2B5EF4-FFF2-40B4-BE49-F238E27FC236}">
                <a16:creationId xmlns:a16="http://schemas.microsoft.com/office/drawing/2014/main" id="{BA04217F-FE8C-4B40-8672-273D4ECC332C}"/>
              </a:ext>
            </a:extLst>
          </p:cNvPr>
          <p:cNvGrpSpPr>
            <a:grpSpLocks/>
          </p:cNvGrpSpPr>
          <p:nvPr/>
        </p:nvGrpSpPr>
        <p:grpSpPr bwMode="auto">
          <a:xfrm>
            <a:off x="4563770" y="4891089"/>
            <a:ext cx="1962738" cy="1320800"/>
            <a:chOff x="847095" y="5122863"/>
            <a:chExt cx="1962669" cy="1320800"/>
          </a:xfrm>
        </p:grpSpPr>
        <p:pic>
          <p:nvPicPr>
            <p:cNvPr id="19468" name="Picture 63" descr="Mosca">
              <a:extLst>
                <a:ext uri="{FF2B5EF4-FFF2-40B4-BE49-F238E27FC236}">
                  <a16:creationId xmlns:a16="http://schemas.microsoft.com/office/drawing/2014/main" id="{29FBE878-9F56-4429-A0AA-BDF6A7E619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>
              <a:extLst>
                <a:ext uri="{FF2B5EF4-FFF2-40B4-BE49-F238E27FC236}">
                  <a16:creationId xmlns:a16="http://schemas.microsoft.com/office/drawing/2014/main" id="{92DCF730-D247-43F9-A8FA-865DCDBC9DCC}"/>
                </a:ext>
              </a:extLst>
            </p:cNvPr>
            <p:cNvSpPr txBox="1"/>
            <p:nvPr/>
          </p:nvSpPr>
          <p:spPr>
            <a:xfrm>
              <a:off x="847095" y="5661248"/>
              <a:ext cx="1962669" cy="58477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4492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1430"/>
                  <a:gradFill>
                    <a:gsLst>
                      <a:gs pos="0">
                        <a:srgbClr val="00FFFF">
                          <a:tint val="70000"/>
                          <a:satMod val="245000"/>
                        </a:srgbClr>
                      </a:gs>
                      <a:gs pos="75000">
                        <a:srgbClr val="00FFFF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00FFFF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fur</a:t>
              </a:r>
              <a:endParaRPr kumimoji="0" lang="es-ES" sz="3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endParaRPr>
            </a:p>
          </p:txBody>
        </p:sp>
      </p:grpSp>
      <p:grpSp>
        <p:nvGrpSpPr>
          <p:cNvPr id="6" name="5 Grupo">
            <a:extLst>
              <a:ext uri="{FF2B5EF4-FFF2-40B4-BE49-F238E27FC236}">
                <a16:creationId xmlns:a16="http://schemas.microsoft.com/office/drawing/2014/main" id="{256BEF3E-20E1-42E9-A302-A9700FDA8D41}"/>
              </a:ext>
            </a:extLst>
          </p:cNvPr>
          <p:cNvGrpSpPr>
            <a:grpSpLocks/>
          </p:cNvGrpSpPr>
          <p:nvPr/>
        </p:nvGrpSpPr>
        <p:grpSpPr bwMode="auto">
          <a:xfrm>
            <a:off x="2380568" y="4868866"/>
            <a:ext cx="1974048" cy="1320801"/>
            <a:chOff x="2944402" y="5100656"/>
            <a:chExt cx="1974048" cy="1320800"/>
          </a:xfrm>
        </p:grpSpPr>
        <p:pic>
          <p:nvPicPr>
            <p:cNvPr id="19466" name="Picture 63" descr="Mosca">
              <a:extLst>
                <a:ext uri="{FF2B5EF4-FFF2-40B4-BE49-F238E27FC236}">
                  <a16:creationId xmlns:a16="http://schemas.microsoft.com/office/drawing/2014/main" id="{9A8EBB90-AD47-4D43-BD1E-68ABC7759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40 CuadroTexto">
              <a:extLst>
                <a:ext uri="{FF2B5EF4-FFF2-40B4-BE49-F238E27FC236}">
                  <a16:creationId xmlns:a16="http://schemas.microsoft.com/office/drawing/2014/main" id="{959DEB61-DC37-48A6-8698-0A01AE898BE0}"/>
                </a:ext>
              </a:extLst>
            </p:cNvPr>
            <p:cNvSpPr txBox="1"/>
            <p:nvPr/>
          </p:nvSpPr>
          <p:spPr>
            <a:xfrm>
              <a:off x="2944402" y="5657291"/>
              <a:ext cx="1974048" cy="58477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4492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1430"/>
                  <a:gradFill>
                    <a:gsLst>
                      <a:gs pos="0">
                        <a:srgbClr val="00FFFF">
                          <a:tint val="70000"/>
                          <a:satMod val="245000"/>
                        </a:srgbClr>
                      </a:gs>
                      <a:gs pos="75000">
                        <a:srgbClr val="00FFFF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00FFFF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feather</a:t>
              </a:r>
              <a:endParaRPr kumimoji="0" lang="es-ES" sz="3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endParaRPr>
            </a:p>
          </p:txBody>
        </p:sp>
      </p:grpSp>
      <p:sp>
        <p:nvSpPr>
          <p:cNvPr id="40" name="3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4B420D-A018-42F6-BB2F-07CCF3B8C5C9}"/>
              </a:ext>
            </a:extLst>
          </p:cNvPr>
          <p:cNvSpPr/>
          <p:nvPr/>
        </p:nvSpPr>
        <p:spPr>
          <a:xfrm>
            <a:off x="9048751" y="5721351"/>
            <a:ext cx="1079500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4823594" y="361113"/>
            <a:ext cx="2574636" cy="185096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2DC639A-37FD-F7DE-1357-3E760A8C64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068" y="815654"/>
            <a:ext cx="1927398" cy="9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307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0.575 -0.30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20B75D-D573-A3EE-7CB9-FE1EB9105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28"/>
            <a:ext cx="12192000" cy="6080235"/>
          </a:xfrm>
          <a:prstGeom prst="rect">
            <a:avLst/>
          </a:prstGeom>
        </p:spPr>
      </p:pic>
      <p:grpSp>
        <p:nvGrpSpPr>
          <p:cNvPr id="21506" name="Group 32">
            <a:extLst>
              <a:ext uri="{FF2B5EF4-FFF2-40B4-BE49-F238E27FC236}">
                <a16:creationId xmlns:a16="http://schemas.microsoft.com/office/drawing/2014/main" id="{C11B3A93-90E6-443A-A280-90C49653C0D0}"/>
              </a:ext>
            </a:extLst>
          </p:cNvPr>
          <p:cNvGrpSpPr>
            <a:grpSpLocks/>
          </p:cNvGrpSpPr>
          <p:nvPr/>
        </p:nvGrpSpPr>
        <p:grpSpPr bwMode="auto">
          <a:xfrm rot="16145435" flipH="1">
            <a:off x="2936983" y="-2569637"/>
            <a:ext cx="6119818" cy="11898150"/>
            <a:chOff x="-975" y="1753"/>
            <a:chExt cx="696" cy="711"/>
          </a:xfrm>
        </p:grpSpPr>
        <p:sp>
          <p:nvSpPr>
            <p:cNvPr id="21524" name="Line 33">
              <a:extLst>
                <a:ext uri="{FF2B5EF4-FFF2-40B4-BE49-F238E27FC236}">
                  <a16:creationId xmlns:a16="http://schemas.microsoft.com/office/drawing/2014/main" id="{02A6F4B2-6761-40C3-8303-AC86FB6C7D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89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25" name="Line 34">
              <a:extLst>
                <a:ext uri="{FF2B5EF4-FFF2-40B4-BE49-F238E27FC236}">
                  <a16:creationId xmlns:a16="http://schemas.microsoft.com/office/drawing/2014/main" id="{37AC3514-39C8-450B-97B2-E82524A2F6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68" cy="175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26" name="Line 35">
              <a:extLst>
                <a:ext uri="{FF2B5EF4-FFF2-40B4-BE49-F238E27FC236}">
                  <a16:creationId xmlns:a16="http://schemas.microsoft.com/office/drawing/2014/main" id="{306A7208-2730-4DAC-A40F-DDD806075C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03" cy="338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27" name="Line 36">
              <a:extLst>
                <a:ext uri="{FF2B5EF4-FFF2-40B4-BE49-F238E27FC236}">
                  <a16:creationId xmlns:a16="http://schemas.microsoft.com/office/drawing/2014/main" id="{ACC9E521-12DB-4BA7-BC65-525BE8E21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96" cy="669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28" name="Line 37">
              <a:extLst>
                <a:ext uri="{FF2B5EF4-FFF2-40B4-BE49-F238E27FC236}">
                  <a16:creationId xmlns:a16="http://schemas.microsoft.com/office/drawing/2014/main" id="{5491D0CE-BDE0-4BC8-BECD-26D6AD5DF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440" cy="709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29" name="Line 38">
              <a:extLst>
                <a:ext uri="{FF2B5EF4-FFF2-40B4-BE49-F238E27FC236}">
                  <a16:creationId xmlns:a16="http://schemas.microsoft.com/office/drawing/2014/main" id="{9EBBAA06-0500-45D8-A7F7-C452D3AF7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223" cy="71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30" name="Line 39">
              <a:extLst>
                <a:ext uri="{FF2B5EF4-FFF2-40B4-BE49-F238E27FC236}">
                  <a16:creationId xmlns:a16="http://schemas.microsoft.com/office/drawing/2014/main" id="{F8978C52-7190-4BFB-8624-0B5E80BFBA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38" cy="696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31" name="Freeform 40">
              <a:extLst>
                <a:ext uri="{FF2B5EF4-FFF2-40B4-BE49-F238E27FC236}">
                  <a16:creationId xmlns:a16="http://schemas.microsoft.com/office/drawing/2014/main" id="{F1AA5E8B-3E19-4606-8CB9-4DBCCAD5A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9" y="1753"/>
              <a:ext cx="629" cy="657"/>
            </a:xfrm>
            <a:custGeom>
              <a:avLst/>
              <a:gdLst>
                <a:gd name="T0" fmla="*/ 620 w 629"/>
                <a:gd name="T1" fmla="*/ 4 h 657"/>
                <a:gd name="T2" fmla="*/ 603 w 629"/>
                <a:gd name="T3" fmla="*/ 18 h 657"/>
                <a:gd name="T4" fmla="*/ 585 w 629"/>
                <a:gd name="T5" fmla="*/ 50 h 657"/>
                <a:gd name="T6" fmla="*/ 578 w 629"/>
                <a:gd name="T7" fmla="*/ 76 h 657"/>
                <a:gd name="T8" fmla="*/ 575 w 629"/>
                <a:gd name="T9" fmla="*/ 103 h 657"/>
                <a:gd name="T10" fmla="*/ 579 w 629"/>
                <a:gd name="T11" fmla="*/ 128 h 657"/>
                <a:gd name="T12" fmla="*/ 588 w 629"/>
                <a:gd name="T13" fmla="*/ 151 h 657"/>
                <a:gd name="T14" fmla="*/ 605 w 629"/>
                <a:gd name="T15" fmla="*/ 168 h 657"/>
                <a:gd name="T16" fmla="*/ 581 w 629"/>
                <a:gd name="T17" fmla="*/ 174 h 657"/>
                <a:gd name="T18" fmla="*/ 561 w 629"/>
                <a:gd name="T19" fmla="*/ 188 h 657"/>
                <a:gd name="T20" fmla="*/ 545 w 629"/>
                <a:gd name="T21" fmla="*/ 209 h 657"/>
                <a:gd name="T22" fmla="*/ 533 w 629"/>
                <a:gd name="T23" fmla="*/ 233 h 657"/>
                <a:gd name="T24" fmla="*/ 527 w 629"/>
                <a:gd name="T25" fmla="*/ 259 h 657"/>
                <a:gd name="T26" fmla="*/ 525 w 629"/>
                <a:gd name="T27" fmla="*/ 284 h 657"/>
                <a:gd name="T28" fmla="*/ 529 w 629"/>
                <a:gd name="T29" fmla="*/ 305 h 657"/>
                <a:gd name="T30" fmla="*/ 539 w 629"/>
                <a:gd name="T31" fmla="*/ 322 h 657"/>
                <a:gd name="T32" fmla="*/ 519 w 629"/>
                <a:gd name="T33" fmla="*/ 324 h 657"/>
                <a:gd name="T34" fmla="*/ 500 w 629"/>
                <a:gd name="T35" fmla="*/ 334 h 657"/>
                <a:gd name="T36" fmla="*/ 480 w 629"/>
                <a:gd name="T37" fmla="*/ 350 h 657"/>
                <a:gd name="T38" fmla="*/ 449 w 629"/>
                <a:gd name="T39" fmla="*/ 395 h 657"/>
                <a:gd name="T40" fmla="*/ 439 w 629"/>
                <a:gd name="T41" fmla="*/ 418 h 657"/>
                <a:gd name="T42" fmla="*/ 437 w 629"/>
                <a:gd name="T43" fmla="*/ 440 h 657"/>
                <a:gd name="T44" fmla="*/ 441 w 629"/>
                <a:gd name="T45" fmla="*/ 458 h 657"/>
                <a:gd name="T46" fmla="*/ 423 w 629"/>
                <a:gd name="T47" fmla="*/ 455 h 657"/>
                <a:gd name="T48" fmla="*/ 400 w 629"/>
                <a:gd name="T49" fmla="*/ 460 h 657"/>
                <a:gd name="T50" fmla="*/ 378 w 629"/>
                <a:gd name="T51" fmla="*/ 472 h 657"/>
                <a:gd name="T52" fmla="*/ 337 w 629"/>
                <a:gd name="T53" fmla="*/ 508 h 657"/>
                <a:gd name="T54" fmla="*/ 323 w 629"/>
                <a:gd name="T55" fmla="*/ 529 h 657"/>
                <a:gd name="T56" fmla="*/ 316 w 629"/>
                <a:gd name="T57" fmla="*/ 549 h 657"/>
                <a:gd name="T58" fmla="*/ 318 w 629"/>
                <a:gd name="T59" fmla="*/ 569 h 657"/>
                <a:gd name="T60" fmla="*/ 300 w 629"/>
                <a:gd name="T61" fmla="*/ 558 h 657"/>
                <a:gd name="T62" fmla="*/ 278 w 629"/>
                <a:gd name="T63" fmla="*/ 555 h 657"/>
                <a:gd name="T64" fmla="*/ 252 w 629"/>
                <a:gd name="T65" fmla="*/ 558 h 657"/>
                <a:gd name="T66" fmla="*/ 227 w 629"/>
                <a:gd name="T67" fmla="*/ 567 h 657"/>
                <a:gd name="T68" fmla="*/ 192 w 629"/>
                <a:gd name="T69" fmla="*/ 588 h 657"/>
                <a:gd name="T70" fmla="*/ 175 w 629"/>
                <a:gd name="T71" fmla="*/ 604 h 657"/>
                <a:gd name="T72" fmla="*/ 165 w 629"/>
                <a:gd name="T73" fmla="*/ 623 h 657"/>
                <a:gd name="T74" fmla="*/ 156 w 629"/>
                <a:gd name="T75" fmla="*/ 623 h 657"/>
                <a:gd name="T76" fmla="*/ 138 w 629"/>
                <a:gd name="T77" fmla="*/ 610 h 657"/>
                <a:gd name="T78" fmla="*/ 114 w 629"/>
                <a:gd name="T79" fmla="*/ 602 h 657"/>
                <a:gd name="T80" fmla="*/ 87 w 629"/>
                <a:gd name="T81" fmla="*/ 601 h 657"/>
                <a:gd name="T82" fmla="*/ 60 w 629"/>
                <a:gd name="T83" fmla="*/ 604 h 657"/>
                <a:gd name="T84" fmla="*/ 35 w 629"/>
                <a:gd name="T85" fmla="*/ 613 h 657"/>
                <a:gd name="T86" fmla="*/ 15 w 629"/>
                <a:gd name="T87" fmla="*/ 627 h 657"/>
                <a:gd name="T88" fmla="*/ 3 w 629"/>
                <a:gd name="T89" fmla="*/ 646 h 6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29" h="657">
                  <a:moveTo>
                    <a:pt x="629" y="0"/>
                  </a:moveTo>
                  <a:lnTo>
                    <a:pt x="620" y="4"/>
                  </a:lnTo>
                  <a:lnTo>
                    <a:pt x="611" y="10"/>
                  </a:lnTo>
                  <a:lnTo>
                    <a:pt x="603" y="18"/>
                  </a:lnTo>
                  <a:lnTo>
                    <a:pt x="596" y="27"/>
                  </a:lnTo>
                  <a:lnTo>
                    <a:pt x="585" y="50"/>
                  </a:lnTo>
                  <a:lnTo>
                    <a:pt x="581" y="62"/>
                  </a:lnTo>
                  <a:lnTo>
                    <a:pt x="578" y="76"/>
                  </a:lnTo>
                  <a:lnTo>
                    <a:pt x="576" y="90"/>
                  </a:lnTo>
                  <a:lnTo>
                    <a:pt x="575" y="103"/>
                  </a:lnTo>
                  <a:lnTo>
                    <a:pt x="576" y="116"/>
                  </a:lnTo>
                  <a:lnTo>
                    <a:pt x="579" y="128"/>
                  </a:lnTo>
                  <a:lnTo>
                    <a:pt x="583" y="140"/>
                  </a:lnTo>
                  <a:lnTo>
                    <a:pt x="588" y="151"/>
                  </a:lnTo>
                  <a:lnTo>
                    <a:pt x="596" y="160"/>
                  </a:lnTo>
                  <a:lnTo>
                    <a:pt x="605" y="168"/>
                  </a:lnTo>
                  <a:lnTo>
                    <a:pt x="593" y="170"/>
                  </a:lnTo>
                  <a:lnTo>
                    <a:pt x="581" y="174"/>
                  </a:lnTo>
                  <a:lnTo>
                    <a:pt x="571" y="180"/>
                  </a:lnTo>
                  <a:lnTo>
                    <a:pt x="561" y="188"/>
                  </a:lnTo>
                  <a:lnTo>
                    <a:pt x="553" y="198"/>
                  </a:lnTo>
                  <a:lnTo>
                    <a:pt x="545" y="209"/>
                  </a:lnTo>
                  <a:lnTo>
                    <a:pt x="539" y="220"/>
                  </a:lnTo>
                  <a:lnTo>
                    <a:pt x="533" y="233"/>
                  </a:lnTo>
                  <a:lnTo>
                    <a:pt x="530" y="246"/>
                  </a:lnTo>
                  <a:lnTo>
                    <a:pt x="527" y="259"/>
                  </a:lnTo>
                  <a:lnTo>
                    <a:pt x="526" y="272"/>
                  </a:lnTo>
                  <a:lnTo>
                    <a:pt x="525" y="284"/>
                  </a:lnTo>
                  <a:lnTo>
                    <a:pt x="526" y="296"/>
                  </a:lnTo>
                  <a:lnTo>
                    <a:pt x="529" y="305"/>
                  </a:lnTo>
                  <a:lnTo>
                    <a:pt x="532" y="314"/>
                  </a:lnTo>
                  <a:lnTo>
                    <a:pt x="539" y="322"/>
                  </a:lnTo>
                  <a:lnTo>
                    <a:pt x="529" y="322"/>
                  </a:lnTo>
                  <a:lnTo>
                    <a:pt x="519" y="324"/>
                  </a:lnTo>
                  <a:lnTo>
                    <a:pt x="509" y="327"/>
                  </a:lnTo>
                  <a:lnTo>
                    <a:pt x="500" y="334"/>
                  </a:lnTo>
                  <a:lnTo>
                    <a:pt x="490" y="342"/>
                  </a:lnTo>
                  <a:lnTo>
                    <a:pt x="480" y="350"/>
                  </a:lnTo>
                  <a:lnTo>
                    <a:pt x="463" y="371"/>
                  </a:lnTo>
                  <a:lnTo>
                    <a:pt x="449" y="395"/>
                  </a:lnTo>
                  <a:lnTo>
                    <a:pt x="444" y="407"/>
                  </a:lnTo>
                  <a:lnTo>
                    <a:pt x="439" y="418"/>
                  </a:lnTo>
                  <a:lnTo>
                    <a:pt x="437" y="429"/>
                  </a:lnTo>
                  <a:lnTo>
                    <a:pt x="437" y="440"/>
                  </a:lnTo>
                  <a:lnTo>
                    <a:pt x="438" y="450"/>
                  </a:lnTo>
                  <a:lnTo>
                    <a:pt x="441" y="458"/>
                  </a:lnTo>
                  <a:lnTo>
                    <a:pt x="433" y="455"/>
                  </a:lnTo>
                  <a:lnTo>
                    <a:pt x="423" y="455"/>
                  </a:lnTo>
                  <a:lnTo>
                    <a:pt x="412" y="456"/>
                  </a:lnTo>
                  <a:lnTo>
                    <a:pt x="400" y="460"/>
                  </a:lnTo>
                  <a:lnTo>
                    <a:pt x="390" y="465"/>
                  </a:lnTo>
                  <a:lnTo>
                    <a:pt x="378" y="472"/>
                  </a:lnTo>
                  <a:lnTo>
                    <a:pt x="356" y="488"/>
                  </a:lnTo>
                  <a:lnTo>
                    <a:pt x="337" y="508"/>
                  </a:lnTo>
                  <a:lnTo>
                    <a:pt x="329" y="518"/>
                  </a:lnTo>
                  <a:lnTo>
                    <a:pt x="323" y="529"/>
                  </a:lnTo>
                  <a:lnTo>
                    <a:pt x="318" y="540"/>
                  </a:lnTo>
                  <a:lnTo>
                    <a:pt x="316" y="549"/>
                  </a:lnTo>
                  <a:lnTo>
                    <a:pt x="315" y="560"/>
                  </a:lnTo>
                  <a:lnTo>
                    <a:pt x="318" y="569"/>
                  </a:lnTo>
                  <a:lnTo>
                    <a:pt x="310" y="563"/>
                  </a:lnTo>
                  <a:lnTo>
                    <a:pt x="300" y="558"/>
                  </a:lnTo>
                  <a:lnTo>
                    <a:pt x="289" y="556"/>
                  </a:lnTo>
                  <a:lnTo>
                    <a:pt x="278" y="555"/>
                  </a:lnTo>
                  <a:lnTo>
                    <a:pt x="265" y="556"/>
                  </a:lnTo>
                  <a:lnTo>
                    <a:pt x="252" y="558"/>
                  </a:lnTo>
                  <a:lnTo>
                    <a:pt x="239" y="562"/>
                  </a:lnTo>
                  <a:lnTo>
                    <a:pt x="227" y="567"/>
                  </a:lnTo>
                  <a:lnTo>
                    <a:pt x="203" y="580"/>
                  </a:lnTo>
                  <a:lnTo>
                    <a:pt x="192" y="588"/>
                  </a:lnTo>
                  <a:lnTo>
                    <a:pt x="182" y="595"/>
                  </a:lnTo>
                  <a:lnTo>
                    <a:pt x="175" y="604"/>
                  </a:lnTo>
                  <a:lnTo>
                    <a:pt x="168" y="614"/>
                  </a:lnTo>
                  <a:lnTo>
                    <a:pt x="165" y="623"/>
                  </a:lnTo>
                  <a:lnTo>
                    <a:pt x="163" y="632"/>
                  </a:lnTo>
                  <a:lnTo>
                    <a:pt x="156" y="623"/>
                  </a:lnTo>
                  <a:lnTo>
                    <a:pt x="149" y="616"/>
                  </a:lnTo>
                  <a:lnTo>
                    <a:pt x="138" y="610"/>
                  </a:lnTo>
                  <a:lnTo>
                    <a:pt x="126" y="605"/>
                  </a:lnTo>
                  <a:lnTo>
                    <a:pt x="114" y="602"/>
                  </a:lnTo>
                  <a:lnTo>
                    <a:pt x="101" y="601"/>
                  </a:lnTo>
                  <a:lnTo>
                    <a:pt x="87" y="601"/>
                  </a:lnTo>
                  <a:lnTo>
                    <a:pt x="73" y="602"/>
                  </a:lnTo>
                  <a:lnTo>
                    <a:pt x="60" y="604"/>
                  </a:lnTo>
                  <a:lnTo>
                    <a:pt x="47" y="607"/>
                  </a:lnTo>
                  <a:lnTo>
                    <a:pt x="35" y="613"/>
                  </a:lnTo>
                  <a:lnTo>
                    <a:pt x="25" y="620"/>
                  </a:lnTo>
                  <a:lnTo>
                    <a:pt x="15" y="627"/>
                  </a:lnTo>
                  <a:lnTo>
                    <a:pt x="7" y="635"/>
                  </a:lnTo>
                  <a:lnTo>
                    <a:pt x="3" y="646"/>
                  </a:lnTo>
                  <a:lnTo>
                    <a:pt x="0" y="657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32" name="Freeform 41">
              <a:extLst>
                <a:ext uri="{FF2B5EF4-FFF2-40B4-BE49-F238E27FC236}">
                  <a16:creationId xmlns:a16="http://schemas.microsoft.com/office/drawing/2014/main" id="{8226A628-38BE-46A7-8FF9-EE0F4C1A3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6" y="1753"/>
              <a:ext cx="504" cy="525"/>
            </a:xfrm>
            <a:custGeom>
              <a:avLst/>
              <a:gdLst>
                <a:gd name="T0" fmla="*/ 496 w 504"/>
                <a:gd name="T1" fmla="*/ 3 h 525"/>
                <a:gd name="T2" fmla="*/ 483 w 504"/>
                <a:gd name="T3" fmla="*/ 14 h 525"/>
                <a:gd name="T4" fmla="*/ 468 w 504"/>
                <a:gd name="T5" fmla="*/ 41 h 525"/>
                <a:gd name="T6" fmla="*/ 460 w 504"/>
                <a:gd name="T7" fmla="*/ 82 h 525"/>
                <a:gd name="T8" fmla="*/ 464 w 504"/>
                <a:gd name="T9" fmla="*/ 103 h 525"/>
                <a:gd name="T10" fmla="*/ 471 w 504"/>
                <a:gd name="T11" fmla="*/ 120 h 525"/>
                <a:gd name="T12" fmla="*/ 484 w 504"/>
                <a:gd name="T13" fmla="*/ 135 h 525"/>
                <a:gd name="T14" fmla="*/ 466 w 504"/>
                <a:gd name="T15" fmla="*/ 139 h 525"/>
                <a:gd name="T16" fmla="*/ 450 w 504"/>
                <a:gd name="T17" fmla="*/ 151 h 525"/>
                <a:gd name="T18" fmla="*/ 427 w 504"/>
                <a:gd name="T19" fmla="*/ 186 h 525"/>
                <a:gd name="T20" fmla="*/ 419 w 504"/>
                <a:gd name="T21" fmla="*/ 228 h 525"/>
                <a:gd name="T22" fmla="*/ 423 w 504"/>
                <a:gd name="T23" fmla="*/ 245 h 525"/>
                <a:gd name="T24" fmla="*/ 431 w 504"/>
                <a:gd name="T25" fmla="*/ 257 h 525"/>
                <a:gd name="T26" fmla="*/ 416 w 504"/>
                <a:gd name="T27" fmla="*/ 259 h 525"/>
                <a:gd name="T28" fmla="*/ 400 w 504"/>
                <a:gd name="T29" fmla="*/ 267 h 525"/>
                <a:gd name="T30" fmla="*/ 384 w 504"/>
                <a:gd name="T31" fmla="*/ 280 h 525"/>
                <a:gd name="T32" fmla="*/ 359 w 504"/>
                <a:gd name="T33" fmla="*/ 316 h 525"/>
                <a:gd name="T34" fmla="*/ 351 w 504"/>
                <a:gd name="T35" fmla="*/ 335 h 525"/>
                <a:gd name="T36" fmla="*/ 349 w 504"/>
                <a:gd name="T37" fmla="*/ 352 h 525"/>
                <a:gd name="T38" fmla="*/ 353 w 504"/>
                <a:gd name="T39" fmla="*/ 367 h 525"/>
                <a:gd name="T40" fmla="*/ 338 w 504"/>
                <a:gd name="T41" fmla="*/ 365 h 525"/>
                <a:gd name="T42" fmla="*/ 321 w 504"/>
                <a:gd name="T43" fmla="*/ 368 h 525"/>
                <a:gd name="T44" fmla="*/ 303 w 504"/>
                <a:gd name="T45" fmla="*/ 378 h 525"/>
                <a:gd name="T46" fmla="*/ 269 w 504"/>
                <a:gd name="T47" fmla="*/ 406 h 525"/>
                <a:gd name="T48" fmla="*/ 258 w 504"/>
                <a:gd name="T49" fmla="*/ 423 h 525"/>
                <a:gd name="T50" fmla="*/ 253 w 504"/>
                <a:gd name="T51" fmla="*/ 440 h 525"/>
                <a:gd name="T52" fmla="*/ 254 w 504"/>
                <a:gd name="T53" fmla="*/ 455 h 525"/>
                <a:gd name="T54" fmla="*/ 240 w 504"/>
                <a:gd name="T55" fmla="*/ 447 h 525"/>
                <a:gd name="T56" fmla="*/ 223 w 504"/>
                <a:gd name="T57" fmla="*/ 443 h 525"/>
                <a:gd name="T58" fmla="*/ 202 w 504"/>
                <a:gd name="T59" fmla="*/ 447 h 525"/>
                <a:gd name="T60" fmla="*/ 162 w 504"/>
                <a:gd name="T61" fmla="*/ 464 h 525"/>
                <a:gd name="T62" fmla="*/ 140 w 504"/>
                <a:gd name="T63" fmla="*/ 484 h 525"/>
                <a:gd name="T64" fmla="*/ 132 w 504"/>
                <a:gd name="T65" fmla="*/ 498 h 525"/>
                <a:gd name="T66" fmla="*/ 126 w 504"/>
                <a:gd name="T67" fmla="*/ 498 h 525"/>
                <a:gd name="T68" fmla="*/ 110 w 504"/>
                <a:gd name="T69" fmla="*/ 488 h 525"/>
                <a:gd name="T70" fmla="*/ 91 w 504"/>
                <a:gd name="T71" fmla="*/ 482 h 525"/>
                <a:gd name="T72" fmla="*/ 69 w 504"/>
                <a:gd name="T73" fmla="*/ 481 h 525"/>
                <a:gd name="T74" fmla="*/ 37 w 504"/>
                <a:gd name="T75" fmla="*/ 486 h 525"/>
                <a:gd name="T76" fmla="*/ 12 w 504"/>
                <a:gd name="T77" fmla="*/ 501 h 525"/>
                <a:gd name="T78" fmla="*/ 1 w 504"/>
                <a:gd name="T79" fmla="*/ 517 h 5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04" h="525">
                  <a:moveTo>
                    <a:pt x="504" y="0"/>
                  </a:moveTo>
                  <a:lnTo>
                    <a:pt x="496" y="3"/>
                  </a:lnTo>
                  <a:lnTo>
                    <a:pt x="489" y="8"/>
                  </a:lnTo>
                  <a:lnTo>
                    <a:pt x="483" y="14"/>
                  </a:lnTo>
                  <a:lnTo>
                    <a:pt x="478" y="22"/>
                  </a:lnTo>
                  <a:lnTo>
                    <a:pt x="468" y="41"/>
                  </a:lnTo>
                  <a:lnTo>
                    <a:pt x="462" y="61"/>
                  </a:lnTo>
                  <a:lnTo>
                    <a:pt x="460" y="82"/>
                  </a:lnTo>
                  <a:lnTo>
                    <a:pt x="461" y="93"/>
                  </a:lnTo>
                  <a:lnTo>
                    <a:pt x="464" y="103"/>
                  </a:lnTo>
                  <a:lnTo>
                    <a:pt x="467" y="113"/>
                  </a:lnTo>
                  <a:lnTo>
                    <a:pt x="471" y="120"/>
                  </a:lnTo>
                  <a:lnTo>
                    <a:pt x="477" y="128"/>
                  </a:lnTo>
                  <a:lnTo>
                    <a:pt x="484" y="135"/>
                  </a:lnTo>
                  <a:lnTo>
                    <a:pt x="474" y="136"/>
                  </a:lnTo>
                  <a:lnTo>
                    <a:pt x="466" y="139"/>
                  </a:lnTo>
                  <a:lnTo>
                    <a:pt x="457" y="145"/>
                  </a:lnTo>
                  <a:lnTo>
                    <a:pt x="450" y="151"/>
                  </a:lnTo>
                  <a:lnTo>
                    <a:pt x="437" y="168"/>
                  </a:lnTo>
                  <a:lnTo>
                    <a:pt x="427" y="186"/>
                  </a:lnTo>
                  <a:lnTo>
                    <a:pt x="421" y="207"/>
                  </a:lnTo>
                  <a:lnTo>
                    <a:pt x="419" y="228"/>
                  </a:lnTo>
                  <a:lnTo>
                    <a:pt x="420" y="236"/>
                  </a:lnTo>
                  <a:lnTo>
                    <a:pt x="423" y="245"/>
                  </a:lnTo>
                  <a:lnTo>
                    <a:pt x="426" y="252"/>
                  </a:lnTo>
                  <a:lnTo>
                    <a:pt x="431" y="257"/>
                  </a:lnTo>
                  <a:lnTo>
                    <a:pt x="424" y="257"/>
                  </a:lnTo>
                  <a:lnTo>
                    <a:pt x="416" y="259"/>
                  </a:lnTo>
                  <a:lnTo>
                    <a:pt x="407" y="263"/>
                  </a:lnTo>
                  <a:lnTo>
                    <a:pt x="400" y="267"/>
                  </a:lnTo>
                  <a:lnTo>
                    <a:pt x="392" y="274"/>
                  </a:lnTo>
                  <a:lnTo>
                    <a:pt x="384" y="280"/>
                  </a:lnTo>
                  <a:lnTo>
                    <a:pt x="371" y="298"/>
                  </a:lnTo>
                  <a:lnTo>
                    <a:pt x="359" y="316"/>
                  </a:lnTo>
                  <a:lnTo>
                    <a:pt x="354" y="325"/>
                  </a:lnTo>
                  <a:lnTo>
                    <a:pt x="351" y="335"/>
                  </a:lnTo>
                  <a:lnTo>
                    <a:pt x="350" y="344"/>
                  </a:lnTo>
                  <a:lnTo>
                    <a:pt x="349" y="352"/>
                  </a:lnTo>
                  <a:lnTo>
                    <a:pt x="350" y="360"/>
                  </a:lnTo>
                  <a:lnTo>
                    <a:pt x="353" y="367"/>
                  </a:lnTo>
                  <a:lnTo>
                    <a:pt x="346" y="365"/>
                  </a:lnTo>
                  <a:lnTo>
                    <a:pt x="338" y="365"/>
                  </a:lnTo>
                  <a:lnTo>
                    <a:pt x="330" y="366"/>
                  </a:lnTo>
                  <a:lnTo>
                    <a:pt x="321" y="368"/>
                  </a:lnTo>
                  <a:lnTo>
                    <a:pt x="311" y="372"/>
                  </a:lnTo>
                  <a:lnTo>
                    <a:pt x="303" y="378"/>
                  </a:lnTo>
                  <a:lnTo>
                    <a:pt x="284" y="391"/>
                  </a:lnTo>
                  <a:lnTo>
                    <a:pt x="269" y="406"/>
                  </a:lnTo>
                  <a:lnTo>
                    <a:pt x="263" y="415"/>
                  </a:lnTo>
                  <a:lnTo>
                    <a:pt x="258" y="423"/>
                  </a:lnTo>
                  <a:lnTo>
                    <a:pt x="254" y="431"/>
                  </a:lnTo>
                  <a:lnTo>
                    <a:pt x="253" y="440"/>
                  </a:lnTo>
                  <a:lnTo>
                    <a:pt x="252" y="448"/>
                  </a:lnTo>
                  <a:lnTo>
                    <a:pt x="254" y="455"/>
                  </a:lnTo>
                  <a:lnTo>
                    <a:pt x="248" y="450"/>
                  </a:lnTo>
                  <a:lnTo>
                    <a:pt x="240" y="447"/>
                  </a:lnTo>
                  <a:lnTo>
                    <a:pt x="231" y="444"/>
                  </a:lnTo>
                  <a:lnTo>
                    <a:pt x="223" y="443"/>
                  </a:lnTo>
                  <a:lnTo>
                    <a:pt x="212" y="444"/>
                  </a:lnTo>
                  <a:lnTo>
                    <a:pt x="202" y="447"/>
                  </a:lnTo>
                  <a:lnTo>
                    <a:pt x="182" y="453"/>
                  </a:lnTo>
                  <a:lnTo>
                    <a:pt x="162" y="464"/>
                  </a:lnTo>
                  <a:lnTo>
                    <a:pt x="146" y="476"/>
                  </a:lnTo>
                  <a:lnTo>
                    <a:pt x="140" y="484"/>
                  </a:lnTo>
                  <a:lnTo>
                    <a:pt x="135" y="490"/>
                  </a:lnTo>
                  <a:lnTo>
                    <a:pt x="132" y="498"/>
                  </a:lnTo>
                  <a:lnTo>
                    <a:pt x="131" y="506"/>
                  </a:lnTo>
                  <a:lnTo>
                    <a:pt x="126" y="498"/>
                  </a:lnTo>
                  <a:lnTo>
                    <a:pt x="119" y="493"/>
                  </a:lnTo>
                  <a:lnTo>
                    <a:pt x="110" y="488"/>
                  </a:lnTo>
                  <a:lnTo>
                    <a:pt x="102" y="485"/>
                  </a:lnTo>
                  <a:lnTo>
                    <a:pt x="91" y="482"/>
                  </a:lnTo>
                  <a:lnTo>
                    <a:pt x="80" y="481"/>
                  </a:lnTo>
                  <a:lnTo>
                    <a:pt x="69" y="481"/>
                  </a:lnTo>
                  <a:lnTo>
                    <a:pt x="59" y="482"/>
                  </a:lnTo>
                  <a:lnTo>
                    <a:pt x="37" y="486"/>
                  </a:lnTo>
                  <a:lnTo>
                    <a:pt x="20" y="496"/>
                  </a:lnTo>
                  <a:lnTo>
                    <a:pt x="12" y="501"/>
                  </a:lnTo>
                  <a:lnTo>
                    <a:pt x="6" y="509"/>
                  </a:lnTo>
                  <a:lnTo>
                    <a:pt x="1" y="517"/>
                  </a:lnTo>
                  <a:lnTo>
                    <a:pt x="0" y="525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33" name="Freeform 42">
              <a:extLst>
                <a:ext uri="{FF2B5EF4-FFF2-40B4-BE49-F238E27FC236}">
                  <a16:creationId xmlns:a16="http://schemas.microsoft.com/office/drawing/2014/main" id="{E01E8D94-0E41-44D4-9F60-CC8767B76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2" y="1753"/>
              <a:ext cx="403" cy="420"/>
            </a:xfrm>
            <a:custGeom>
              <a:avLst/>
              <a:gdLst>
                <a:gd name="T0" fmla="*/ 397 w 403"/>
                <a:gd name="T1" fmla="*/ 3 h 420"/>
                <a:gd name="T2" fmla="*/ 382 w 403"/>
                <a:gd name="T3" fmla="*/ 18 h 420"/>
                <a:gd name="T4" fmla="*/ 370 w 403"/>
                <a:gd name="T5" fmla="*/ 48 h 420"/>
                <a:gd name="T6" fmla="*/ 371 w 403"/>
                <a:gd name="T7" fmla="*/ 82 h 420"/>
                <a:gd name="T8" fmla="*/ 382 w 403"/>
                <a:gd name="T9" fmla="*/ 103 h 420"/>
                <a:gd name="T10" fmla="*/ 380 w 403"/>
                <a:gd name="T11" fmla="*/ 108 h 420"/>
                <a:gd name="T12" fmla="*/ 366 w 403"/>
                <a:gd name="T13" fmla="*/ 115 h 420"/>
                <a:gd name="T14" fmla="*/ 350 w 403"/>
                <a:gd name="T15" fmla="*/ 134 h 420"/>
                <a:gd name="T16" fmla="*/ 338 w 403"/>
                <a:gd name="T17" fmla="*/ 166 h 420"/>
                <a:gd name="T18" fmla="*/ 339 w 403"/>
                <a:gd name="T19" fmla="*/ 196 h 420"/>
                <a:gd name="T20" fmla="*/ 345 w 403"/>
                <a:gd name="T21" fmla="*/ 206 h 420"/>
                <a:gd name="T22" fmla="*/ 332 w 403"/>
                <a:gd name="T23" fmla="*/ 207 h 420"/>
                <a:gd name="T24" fmla="*/ 321 w 403"/>
                <a:gd name="T25" fmla="*/ 214 h 420"/>
                <a:gd name="T26" fmla="*/ 297 w 403"/>
                <a:gd name="T27" fmla="*/ 238 h 420"/>
                <a:gd name="T28" fmla="*/ 282 w 403"/>
                <a:gd name="T29" fmla="*/ 268 h 420"/>
                <a:gd name="T30" fmla="*/ 279 w 403"/>
                <a:gd name="T31" fmla="*/ 281 h 420"/>
                <a:gd name="T32" fmla="*/ 283 w 403"/>
                <a:gd name="T33" fmla="*/ 293 h 420"/>
                <a:gd name="T34" fmla="*/ 271 w 403"/>
                <a:gd name="T35" fmla="*/ 291 h 420"/>
                <a:gd name="T36" fmla="*/ 257 w 403"/>
                <a:gd name="T37" fmla="*/ 294 h 420"/>
                <a:gd name="T38" fmla="*/ 228 w 403"/>
                <a:gd name="T39" fmla="*/ 312 h 420"/>
                <a:gd name="T40" fmla="*/ 207 w 403"/>
                <a:gd name="T41" fmla="*/ 338 h 420"/>
                <a:gd name="T42" fmla="*/ 202 w 403"/>
                <a:gd name="T43" fmla="*/ 352 h 420"/>
                <a:gd name="T44" fmla="*/ 204 w 403"/>
                <a:gd name="T45" fmla="*/ 365 h 420"/>
                <a:gd name="T46" fmla="*/ 192 w 403"/>
                <a:gd name="T47" fmla="*/ 357 h 420"/>
                <a:gd name="T48" fmla="*/ 178 w 403"/>
                <a:gd name="T49" fmla="*/ 355 h 420"/>
                <a:gd name="T50" fmla="*/ 146 w 403"/>
                <a:gd name="T51" fmla="*/ 362 h 420"/>
                <a:gd name="T52" fmla="*/ 116 w 403"/>
                <a:gd name="T53" fmla="*/ 381 h 420"/>
                <a:gd name="T54" fmla="*/ 108 w 403"/>
                <a:gd name="T55" fmla="*/ 393 h 420"/>
                <a:gd name="T56" fmla="*/ 105 w 403"/>
                <a:gd name="T57" fmla="*/ 405 h 420"/>
                <a:gd name="T58" fmla="*/ 95 w 403"/>
                <a:gd name="T59" fmla="*/ 394 h 420"/>
                <a:gd name="T60" fmla="*/ 65 w 403"/>
                <a:gd name="T61" fmla="*/ 384 h 420"/>
                <a:gd name="T62" fmla="*/ 30 w 403"/>
                <a:gd name="T63" fmla="*/ 389 h 420"/>
                <a:gd name="T64" fmla="*/ 9 w 403"/>
                <a:gd name="T65" fmla="*/ 402 h 420"/>
                <a:gd name="T66" fmla="*/ 2 w 403"/>
                <a:gd name="T67" fmla="*/ 413 h 4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3" h="420">
                  <a:moveTo>
                    <a:pt x="403" y="0"/>
                  </a:moveTo>
                  <a:lnTo>
                    <a:pt x="397" y="3"/>
                  </a:lnTo>
                  <a:lnTo>
                    <a:pt x="392" y="7"/>
                  </a:lnTo>
                  <a:lnTo>
                    <a:pt x="382" y="18"/>
                  </a:lnTo>
                  <a:lnTo>
                    <a:pt x="375" y="32"/>
                  </a:lnTo>
                  <a:lnTo>
                    <a:pt x="370" y="48"/>
                  </a:lnTo>
                  <a:lnTo>
                    <a:pt x="369" y="66"/>
                  </a:lnTo>
                  <a:lnTo>
                    <a:pt x="371" y="82"/>
                  </a:lnTo>
                  <a:lnTo>
                    <a:pt x="377" y="96"/>
                  </a:lnTo>
                  <a:lnTo>
                    <a:pt x="382" y="103"/>
                  </a:lnTo>
                  <a:lnTo>
                    <a:pt x="387" y="107"/>
                  </a:lnTo>
                  <a:lnTo>
                    <a:pt x="380" y="108"/>
                  </a:lnTo>
                  <a:lnTo>
                    <a:pt x="372" y="112"/>
                  </a:lnTo>
                  <a:lnTo>
                    <a:pt x="366" y="115"/>
                  </a:lnTo>
                  <a:lnTo>
                    <a:pt x="359" y="120"/>
                  </a:lnTo>
                  <a:lnTo>
                    <a:pt x="350" y="134"/>
                  </a:lnTo>
                  <a:lnTo>
                    <a:pt x="342" y="149"/>
                  </a:lnTo>
                  <a:lnTo>
                    <a:pt x="338" y="166"/>
                  </a:lnTo>
                  <a:lnTo>
                    <a:pt x="337" y="182"/>
                  </a:lnTo>
                  <a:lnTo>
                    <a:pt x="339" y="196"/>
                  </a:lnTo>
                  <a:lnTo>
                    <a:pt x="341" y="201"/>
                  </a:lnTo>
                  <a:lnTo>
                    <a:pt x="345" y="206"/>
                  </a:lnTo>
                  <a:lnTo>
                    <a:pt x="339" y="206"/>
                  </a:lnTo>
                  <a:lnTo>
                    <a:pt x="332" y="207"/>
                  </a:lnTo>
                  <a:lnTo>
                    <a:pt x="326" y="210"/>
                  </a:lnTo>
                  <a:lnTo>
                    <a:pt x="321" y="214"/>
                  </a:lnTo>
                  <a:lnTo>
                    <a:pt x="308" y="224"/>
                  </a:lnTo>
                  <a:lnTo>
                    <a:pt x="297" y="238"/>
                  </a:lnTo>
                  <a:lnTo>
                    <a:pt x="287" y="253"/>
                  </a:lnTo>
                  <a:lnTo>
                    <a:pt x="282" y="268"/>
                  </a:lnTo>
                  <a:lnTo>
                    <a:pt x="281" y="275"/>
                  </a:lnTo>
                  <a:lnTo>
                    <a:pt x="279" y="281"/>
                  </a:lnTo>
                  <a:lnTo>
                    <a:pt x="281" y="288"/>
                  </a:lnTo>
                  <a:lnTo>
                    <a:pt x="283" y="293"/>
                  </a:lnTo>
                  <a:lnTo>
                    <a:pt x="277" y="291"/>
                  </a:lnTo>
                  <a:lnTo>
                    <a:pt x="271" y="291"/>
                  </a:lnTo>
                  <a:lnTo>
                    <a:pt x="264" y="292"/>
                  </a:lnTo>
                  <a:lnTo>
                    <a:pt x="257" y="294"/>
                  </a:lnTo>
                  <a:lnTo>
                    <a:pt x="242" y="302"/>
                  </a:lnTo>
                  <a:lnTo>
                    <a:pt x="228" y="312"/>
                  </a:lnTo>
                  <a:lnTo>
                    <a:pt x="216" y="325"/>
                  </a:lnTo>
                  <a:lnTo>
                    <a:pt x="207" y="338"/>
                  </a:lnTo>
                  <a:lnTo>
                    <a:pt x="204" y="345"/>
                  </a:lnTo>
                  <a:lnTo>
                    <a:pt x="202" y="352"/>
                  </a:lnTo>
                  <a:lnTo>
                    <a:pt x="202" y="358"/>
                  </a:lnTo>
                  <a:lnTo>
                    <a:pt x="204" y="365"/>
                  </a:lnTo>
                  <a:lnTo>
                    <a:pt x="198" y="360"/>
                  </a:lnTo>
                  <a:lnTo>
                    <a:pt x="192" y="357"/>
                  </a:lnTo>
                  <a:lnTo>
                    <a:pt x="186" y="356"/>
                  </a:lnTo>
                  <a:lnTo>
                    <a:pt x="178" y="355"/>
                  </a:lnTo>
                  <a:lnTo>
                    <a:pt x="162" y="357"/>
                  </a:lnTo>
                  <a:lnTo>
                    <a:pt x="146" y="362"/>
                  </a:lnTo>
                  <a:lnTo>
                    <a:pt x="129" y="371"/>
                  </a:lnTo>
                  <a:lnTo>
                    <a:pt x="116" y="381"/>
                  </a:lnTo>
                  <a:lnTo>
                    <a:pt x="112" y="388"/>
                  </a:lnTo>
                  <a:lnTo>
                    <a:pt x="108" y="393"/>
                  </a:lnTo>
                  <a:lnTo>
                    <a:pt x="106" y="398"/>
                  </a:lnTo>
                  <a:lnTo>
                    <a:pt x="105" y="405"/>
                  </a:lnTo>
                  <a:lnTo>
                    <a:pt x="100" y="400"/>
                  </a:lnTo>
                  <a:lnTo>
                    <a:pt x="95" y="394"/>
                  </a:lnTo>
                  <a:lnTo>
                    <a:pt x="81" y="388"/>
                  </a:lnTo>
                  <a:lnTo>
                    <a:pt x="65" y="384"/>
                  </a:lnTo>
                  <a:lnTo>
                    <a:pt x="47" y="385"/>
                  </a:lnTo>
                  <a:lnTo>
                    <a:pt x="30" y="389"/>
                  </a:lnTo>
                  <a:lnTo>
                    <a:pt x="16" y="396"/>
                  </a:lnTo>
                  <a:lnTo>
                    <a:pt x="9" y="402"/>
                  </a:lnTo>
                  <a:lnTo>
                    <a:pt x="5" y="407"/>
                  </a:lnTo>
                  <a:lnTo>
                    <a:pt x="2" y="413"/>
                  </a:lnTo>
                  <a:lnTo>
                    <a:pt x="0" y="420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34" name="Freeform 43">
              <a:extLst>
                <a:ext uri="{FF2B5EF4-FFF2-40B4-BE49-F238E27FC236}">
                  <a16:creationId xmlns:a16="http://schemas.microsoft.com/office/drawing/2014/main" id="{47A6912D-AFC0-4E2A-B23C-5888F9788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7" y="1753"/>
              <a:ext cx="323" cy="336"/>
            </a:xfrm>
            <a:custGeom>
              <a:avLst/>
              <a:gdLst>
                <a:gd name="T0" fmla="*/ 323 w 323"/>
                <a:gd name="T1" fmla="*/ 0 h 336"/>
                <a:gd name="T2" fmla="*/ 318 w 323"/>
                <a:gd name="T3" fmla="*/ 2 h 336"/>
                <a:gd name="T4" fmla="*/ 314 w 323"/>
                <a:gd name="T5" fmla="*/ 6 h 336"/>
                <a:gd name="T6" fmla="*/ 306 w 323"/>
                <a:gd name="T7" fmla="*/ 14 h 336"/>
                <a:gd name="T8" fmla="*/ 301 w 323"/>
                <a:gd name="T9" fmla="*/ 26 h 336"/>
                <a:gd name="T10" fmla="*/ 296 w 323"/>
                <a:gd name="T11" fmla="*/ 39 h 336"/>
                <a:gd name="T12" fmla="*/ 295 w 323"/>
                <a:gd name="T13" fmla="*/ 53 h 336"/>
                <a:gd name="T14" fmla="*/ 297 w 323"/>
                <a:gd name="T15" fmla="*/ 66 h 336"/>
                <a:gd name="T16" fmla="*/ 302 w 323"/>
                <a:gd name="T17" fmla="*/ 78 h 336"/>
                <a:gd name="T18" fmla="*/ 310 w 323"/>
                <a:gd name="T19" fmla="*/ 87 h 336"/>
                <a:gd name="T20" fmla="*/ 304 w 323"/>
                <a:gd name="T21" fmla="*/ 87 h 336"/>
                <a:gd name="T22" fmla="*/ 299 w 323"/>
                <a:gd name="T23" fmla="*/ 89 h 336"/>
                <a:gd name="T24" fmla="*/ 289 w 323"/>
                <a:gd name="T25" fmla="*/ 96 h 336"/>
                <a:gd name="T26" fmla="*/ 280 w 323"/>
                <a:gd name="T27" fmla="*/ 107 h 336"/>
                <a:gd name="T28" fmla="*/ 274 w 323"/>
                <a:gd name="T29" fmla="*/ 119 h 336"/>
                <a:gd name="T30" fmla="*/ 270 w 323"/>
                <a:gd name="T31" fmla="*/ 133 h 336"/>
                <a:gd name="T32" fmla="*/ 269 w 323"/>
                <a:gd name="T33" fmla="*/ 146 h 336"/>
                <a:gd name="T34" fmla="*/ 272 w 323"/>
                <a:gd name="T35" fmla="*/ 157 h 336"/>
                <a:gd name="T36" fmla="*/ 277 w 323"/>
                <a:gd name="T37" fmla="*/ 165 h 336"/>
                <a:gd name="T38" fmla="*/ 272 w 323"/>
                <a:gd name="T39" fmla="*/ 165 h 336"/>
                <a:gd name="T40" fmla="*/ 267 w 323"/>
                <a:gd name="T41" fmla="*/ 166 h 336"/>
                <a:gd name="T42" fmla="*/ 256 w 323"/>
                <a:gd name="T43" fmla="*/ 171 h 336"/>
                <a:gd name="T44" fmla="*/ 247 w 323"/>
                <a:gd name="T45" fmla="*/ 180 h 336"/>
                <a:gd name="T46" fmla="*/ 238 w 323"/>
                <a:gd name="T47" fmla="*/ 191 h 336"/>
                <a:gd name="T48" fmla="*/ 230 w 323"/>
                <a:gd name="T49" fmla="*/ 203 h 336"/>
                <a:gd name="T50" fmla="*/ 226 w 323"/>
                <a:gd name="T51" fmla="*/ 215 h 336"/>
                <a:gd name="T52" fmla="*/ 224 w 323"/>
                <a:gd name="T53" fmla="*/ 226 h 336"/>
                <a:gd name="T54" fmla="*/ 227 w 323"/>
                <a:gd name="T55" fmla="*/ 234 h 336"/>
                <a:gd name="T56" fmla="*/ 222 w 323"/>
                <a:gd name="T57" fmla="*/ 233 h 336"/>
                <a:gd name="T58" fmla="*/ 218 w 323"/>
                <a:gd name="T59" fmla="*/ 233 h 336"/>
                <a:gd name="T60" fmla="*/ 206 w 323"/>
                <a:gd name="T61" fmla="*/ 235 h 336"/>
                <a:gd name="T62" fmla="*/ 194 w 323"/>
                <a:gd name="T63" fmla="*/ 242 h 336"/>
                <a:gd name="T64" fmla="*/ 183 w 323"/>
                <a:gd name="T65" fmla="*/ 250 h 336"/>
                <a:gd name="T66" fmla="*/ 173 w 323"/>
                <a:gd name="T67" fmla="*/ 261 h 336"/>
                <a:gd name="T68" fmla="*/ 166 w 323"/>
                <a:gd name="T69" fmla="*/ 272 h 336"/>
                <a:gd name="T70" fmla="*/ 162 w 323"/>
                <a:gd name="T71" fmla="*/ 282 h 336"/>
                <a:gd name="T72" fmla="*/ 162 w 323"/>
                <a:gd name="T73" fmla="*/ 287 h 336"/>
                <a:gd name="T74" fmla="*/ 164 w 323"/>
                <a:gd name="T75" fmla="*/ 292 h 336"/>
                <a:gd name="T76" fmla="*/ 159 w 323"/>
                <a:gd name="T77" fmla="*/ 289 h 336"/>
                <a:gd name="T78" fmla="*/ 155 w 323"/>
                <a:gd name="T79" fmla="*/ 286 h 336"/>
                <a:gd name="T80" fmla="*/ 143 w 323"/>
                <a:gd name="T81" fmla="*/ 285 h 336"/>
                <a:gd name="T82" fmla="*/ 130 w 323"/>
                <a:gd name="T83" fmla="*/ 286 h 336"/>
                <a:gd name="T84" fmla="*/ 117 w 323"/>
                <a:gd name="T85" fmla="*/ 290 h 336"/>
                <a:gd name="T86" fmla="*/ 104 w 323"/>
                <a:gd name="T87" fmla="*/ 297 h 336"/>
                <a:gd name="T88" fmla="*/ 94 w 323"/>
                <a:gd name="T89" fmla="*/ 305 h 336"/>
                <a:gd name="T90" fmla="*/ 87 w 323"/>
                <a:gd name="T91" fmla="*/ 314 h 336"/>
                <a:gd name="T92" fmla="*/ 85 w 323"/>
                <a:gd name="T93" fmla="*/ 319 h 336"/>
                <a:gd name="T94" fmla="*/ 85 w 323"/>
                <a:gd name="T95" fmla="*/ 324 h 336"/>
                <a:gd name="T96" fmla="*/ 77 w 323"/>
                <a:gd name="T97" fmla="*/ 315 h 336"/>
                <a:gd name="T98" fmla="*/ 65 w 323"/>
                <a:gd name="T99" fmla="*/ 310 h 336"/>
                <a:gd name="T100" fmla="*/ 52 w 323"/>
                <a:gd name="T101" fmla="*/ 308 h 336"/>
                <a:gd name="T102" fmla="*/ 38 w 323"/>
                <a:gd name="T103" fmla="*/ 309 h 336"/>
                <a:gd name="T104" fmla="*/ 25 w 323"/>
                <a:gd name="T105" fmla="*/ 312 h 336"/>
                <a:gd name="T106" fmla="*/ 13 w 323"/>
                <a:gd name="T107" fmla="*/ 317 h 336"/>
                <a:gd name="T108" fmla="*/ 5 w 323"/>
                <a:gd name="T109" fmla="*/ 325 h 336"/>
                <a:gd name="T110" fmla="*/ 2 w 323"/>
                <a:gd name="T111" fmla="*/ 331 h 336"/>
                <a:gd name="T112" fmla="*/ 0 w 323"/>
                <a:gd name="T113" fmla="*/ 336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23" h="336">
                  <a:moveTo>
                    <a:pt x="323" y="0"/>
                  </a:moveTo>
                  <a:lnTo>
                    <a:pt x="318" y="2"/>
                  </a:lnTo>
                  <a:lnTo>
                    <a:pt x="314" y="6"/>
                  </a:lnTo>
                  <a:lnTo>
                    <a:pt x="306" y="14"/>
                  </a:lnTo>
                  <a:lnTo>
                    <a:pt x="301" y="26"/>
                  </a:lnTo>
                  <a:lnTo>
                    <a:pt x="296" y="39"/>
                  </a:lnTo>
                  <a:lnTo>
                    <a:pt x="295" y="53"/>
                  </a:lnTo>
                  <a:lnTo>
                    <a:pt x="297" y="66"/>
                  </a:lnTo>
                  <a:lnTo>
                    <a:pt x="302" y="78"/>
                  </a:lnTo>
                  <a:lnTo>
                    <a:pt x="310" y="87"/>
                  </a:lnTo>
                  <a:lnTo>
                    <a:pt x="304" y="87"/>
                  </a:lnTo>
                  <a:lnTo>
                    <a:pt x="299" y="89"/>
                  </a:lnTo>
                  <a:lnTo>
                    <a:pt x="289" y="96"/>
                  </a:lnTo>
                  <a:lnTo>
                    <a:pt x="280" y="107"/>
                  </a:lnTo>
                  <a:lnTo>
                    <a:pt x="274" y="119"/>
                  </a:lnTo>
                  <a:lnTo>
                    <a:pt x="270" y="133"/>
                  </a:lnTo>
                  <a:lnTo>
                    <a:pt x="269" y="146"/>
                  </a:lnTo>
                  <a:lnTo>
                    <a:pt x="272" y="157"/>
                  </a:lnTo>
                  <a:lnTo>
                    <a:pt x="277" y="165"/>
                  </a:lnTo>
                  <a:lnTo>
                    <a:pt x="272" y="165"/>
                  </a:lnTo>
                  <a:lnTo>
                    <a:pt x="267" y="166"/>
                  </a:lnTo>
                  <a:lnTo>
                    <a:pt x="256" y="171"/>
                  </a:lnTo>
                  <a:lnTo>
                    <a:pt x="247" y="180"/>
                  </a:lnTo>
                  <a:lnTo>
                    <a:pt x="238" y="191"/>
                  </a:lnTo>
                  <a:lnTo>
                    <a:pt x="230" y="203"/>
                  </a:lnTo>
                  <a:lnTo>
                    <a:pt x="226" y="215"/>
                  </a:lnTo>
                  <a:lnTo>
                    <a:pt x="224" y="226"/>
                  </a:lnTo>
                  <a:lnTo>
                    <a:pt x="227" y="234"/>
                  </a:lnTo>
                  <a:lnTo>
                    <a:pt x="222" y="233"/>
                  </a:lnTo>
                  <a:lnTo>
                    <a:pt x="218" y="233"/>
                  </a:lnTo>
                  <a:lnTo>
                    <a:pt x="206" y="235"/>
                  </a:lnTo>
                  <a:lnTo>
                    <a:pt x="194" y="242"/>
                  </a:lnTo>
                  <a:lnTo>
                    <a:pt x="183" y="250"/>
                  </a:lnTo>
                  <a:lnTo>
                    <a:pt x="173" y="261"/>
                  </a:lnTo>
                  <a:lnTo>
                    <a:pt x="166" y="272"/>
                  </a:lnTo>
                  <a:lnTo>
                    <a:pt x="162" y="282"/>
                  </a:lnTo>
                  <a:lnTo>
                    <a:pt x="162" y="287"/>
                  </a:lnTo>
                  <a:lnTo>
                    <a:pt x="164" y="292"/>
                  </a:lnTo>
                  <a:lnTo>
                    <a:pt x="159" y="289"/>
                  </a:lnTo>
                  <a:lnTo>
                    <a:pt x="155" y="286"/>
                  </a:lnTo>
                  <a:lnTo>
                    <a:pt x="143" y="285"/>
                  </a:lnTo>
                  <a:lnTo>
                    <a:pt x="130" y="286"/>
                  </a:lnTo>
                  <a:lnTo>
                    <a:pt x="117" y="290"/>
                  </a:lnTo>
                  <a:lnTo>
                    <a:pt x="104" y="297"/>
                  </a:lnTo>
                  <a:lnTo>
                    <a:pt x="94" y="305"/>
                  </a:lnTo>
                  <a:lnTo>
                    <a:pt x="87" y="314"/>
                  </a:lnTo>
                  <a:lnTo>
                    <a:pt x="85" y="319"/>
                  </a:lnTo>
                  <a:lnTo>
                    <a:pt x="85" y="324"/>
                  </a:lnTo>
                  <a:lnTo>
                    <a:pt x="77" y="315"/>
                  </a:lnTo>
                  <a:lnTo>
                    <a:pt x="65" y="310"/>
                  </a:lnTo>
                  <a:lnTo>
                    <a:pt x="52" y="308"/>
                  </a:lnTo>
                  <a:lnTo>
                    <a:pt x="38" y="309"/>
                  </a:lnTo>
                  <a:lnTo>
                    <a:pt x="25" y="312"/>
                  </a:lnTo>
                  <a:lnTo>
                    <a:pt x="13" y="317"/>
                  </a:lnTo>
                  <a:lnTo>
                    <a:pt x="5" y="325"/>
                  </a:lnTo>
                  <a:lnTo>
                    <a:pt x="2" y="331"/>
                  </a:lnTo>
                  <a:lnTo>
                    <a:pt x="0" y="33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35" name="Freeform 44">
              <a:extLst>
                <a:ext uri="{FF2B5EF4-FFF2-40B4-BE49-F238E27FC236}">
                  <a16:creationId xmlns:a16="http://schemas.microsoft.com/office/drawing/2014/main" id="{1AA156E7-9BB5-4566-9F21-09F0E3F2D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0" y="1753"/>
              <a:ext cx="258" cy="269"/>
            </a:xfrm>
            <a:custGeom>
              <a:avLst/>
              <a:gdLst>
                <a:gd name="T0" fmla="*/ 258 w 258"/>
                <a:gd name="T1" fmla="*/ 0 h 269"/>
                <a:gd name="T2" fmla="*/ 251 w 258"/>
                <a:gd name="T3" fmla="*/ 4 h 269"/>
                <a:gd name="T4" fmla="*/ 244 w 258"/>
                <a:gd name="T5" fmla="*/ 11 h 269"/>
                <a:gd name="T6" fmla="*/ 240 w 258"/>
                <a:gd name="T7" fmla="*/ 21 h 269"/>
                <a:gd name="T8" fmla="*/ 237 w 258"/>
                <a:gd name="T9" fmla="*/ 32 h 269"/>
                <a:gd name="T10" fmla="*/ 236 w 258"/>
                <a:gd name="T11" fmla="*/ 43 h 269"/>
                <a:gd name="T12" fmla="*/ 238 w 258"/>
                <a:gd name="T13" fmla="*/ 53 h 269"/>
                <a:gd name="T14" fmla="*/ 241 w 258"/>
                <a:gd name="T15" fmla="*/ 62 h 269"/>
                <a:gd name="T16" fmla="*/ 248 w 258"/>
                <a:gd name="T17" fmla="*/ 69 h 269"/>
                <a:gd name="T18" fmla="*/ 238 w 258"/>
                <a:gd name="T19" fmla="*/ 71 h 269"/>
                <a:gd name="T20" fmla="*/ 230 w 258"/>
                <a:gd name="T21" fmla="*/ 78 h 269"/>
                <a:gd name="T22" fmla="*/ 224 w 258"/>
                <a:gd name="T23" fmla="*/ 85 h 269"/>
                <a:gd name="T24" fmla="*/ 218 w 258"/>
                <a:gd name="T25" fmla="*/ 96 h 269"/>
                <a:gd name="T26" fmla="*/ 216 w 258"/>
                <a:gd name="T27" fmla="*/ 106 h 269"/>
                <a:gd name="T28" fmla="*/ 215 w 258"/>
                <a:gd name="T29" fmla="*/ 117 h 269"/>
                <a:gd name="T30" fmla="*/ 216 w 258"/>
                <a:gd name="T31" fmla="*/ 126 h 269"/>
                <a:gd name="T32" fmla="*/ 221 w 258"/>
                <a:gd name="T33" fmla="*/ 133 h 269"/>
                <a:gd name="T34" fmla="*/ 213 w 258"/>
                <a:gd name="T35" fmla="*/ 133 h 269"/>
                <a:gd name="T36" fmla="*/ 204 w 258"/>
                <a:gd name="T37" fmla="*/ 137 h 269"/>
                <a:gd name="T38" fmla="*/ 197 w 258"/>
                <a:gd name="T39" fmla="*/ 143 h 269"/>
                <a:gd name="T40" fmla="*/ 189 w 258"/>
                <a:gd name="T41" fmla="*/ 152 h 269"/>
                <a:gd name="T42" fmla="*/ 184 w 258"/>
                <a:gd name="T43" fmla="*/ 162 h 269"/>
                <a:gd name="T44" fmla="*/ 181 w 258"/>
                <a:gd name="T45" fmla="*/ 172 h 269"/>
                <a:gd name="T46" fmla="*/ 178 w 258"/>
                <a:gd name="T47" fmla="*/ 181 h 269"/>
                <a:gd name="T48" fmla="*/ 181 w 258"/>
                <a:gd name="T49" fmla="*/ 187 h 269"/>
                <a:gd name="T50" fmla="*/ 173 w 258"/>
                <a:gd name="T51" fmla="*/ 186 h 269"/>
                <a:gd name="T52" fmla="*/ 164 w 258"/>
                <a:gd name="T53" fmla="*/ 188 h 269"/>
                <a:gd name="T54" fmla="*/ 155 w 258"/>
                <a:gd name="T55" fmla="*/ 194 h 269"/>
                <a:gd name="T56" fmla="*/ 146 w 258"/>
                <a:gd name="T57" fmla="*/ 200 h 269"/>
                <a:gd name="T58" fmla="*/ 138 w 258"/>
                <a:gd name="T59" fmla="*/ 208 h 269"/>
                <a:gd name="T60" fmla="*/ 132 w 258"/>
                <a:gd name="T61" fmla="*/ 217 h 269"/>
                <a:gd name="T62" fmla="*/ 130 w 258"/>
                <a:gd name="T63" fmla="*/ 226 h 269"/>
                <a:gd name="T64" fmla="*/ 130 w 258"/>
                <a:gd name="T65" fmla="*/ 233 h 269"/>
                <a:gd name="T66" fmla="*/ 123 w 258"/>
                <a:gd name="T67" fmla="*/ 229 h 269"/>
                <a:gd name="T68" fmla="*/ 114 w 258"/>
                <a:gd name="T69" fmla="*/ 228 h 269"/>
                <a:gd name="T70" fmla="*/ 104 w 258"/>
                <a:gd name="T71" fmla="*/ 229 h 269"/>
                <a:gd name="T72" fmla="*/ 93 w 258"/>
                <a:gd name="T73" fmla="*/ 232 h 269"/>
                <a:gd name="T74" fmla="*/ 83 w 258"/>
                <a:gd name="T75" fmla="*/ 238 h 269"/>
                <a:gd name="T76" fmla="*/ 75 w 258"/>
                <a:gd name="T77" fmla="*/ 244 h 269"/>
                <a:gd name="T78" fmla="*/ 69 w 258"/>
                <a:gd name="T79" fmla="*/ 252 h 269"/>
                <a:gd name="T80" fmla="*/ 67 w 258"/>
                <a:gd name="T81" fmla="*/ 259 h 269"/>
                <a:gd name="T82" fmla="*/ 61 w 258"/>
                <a:gd name="T83" fmla="*/ 253 h 269"/>
                <a:gd name="T84" fmla="*/ 52 w 258"/>
                <a:gd name="T85" fmla="*/ 249 h 269"/>
                <a:gd name="T86" fmla="*/ 41 w 258"/>
                <a:gd name="T87" fmla="*/ 246 h 269"/>
                <a:gd name="T88" fmla="*/ 30 w 258"/>
                <a:gd name="T89" fmla="*/ 246 h 269"/>
                <a:gd name="T90" fmla="*/ 20 w 258"/>
                <a:gd name="T91" fmla="*/ 250 h 269"/>
                <a:gd name="T92" fmla="*/ 10 w 258"/>
                <a:gd name="T93" fmla="*/ 254 h 269"/>
                <a:gd name="T94" fmla="*/ 3 w 258"/>
                <a:gd name="T95" fmla="*/ 261 h 269"/>
                <a:gd name="T96" fmla="*/ 0 w 258"/>
                <a:gd name="T97" fmla="*/ 269 h 2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8" h="269">
                  <a:moveTo>
                    <a:pt x="258" y="0"/>
                  </a:moveTo>
                  <a:lnTo>
                    <a:pt x="251" y="4"/>
                  </a:lnTo>
                  <a:lnTo>
                    <a:pt x="244" y="11"/>
                  </a:lnTo>
                  <a:lnTo>
                    <a:pt x="240" y="21"/>
                  </a:lnTo>
                  <a:lnTo>
                    <a:pt x="237" y="32"/>
                  </a:lnTo>
                  <a:lnTo>
                    <a:pt x="236" y="43"/>
                  </a:lnTo>
                  <a:lnTo>
                    <a:pt x="238" y="53"/>
                  </a:lnTo>
                  <a:lnTo>
                    <a:pt x="241" y="62"/>
                  </a:lnTo>
                  <a:lnTo>
                    <a:pt x="248" y="69"/>
                  </a:lnTo>
                  <a:lnTo>
                    <a:pt x="238" y="71"/>
                  </a:lnTo>
                  <a:lnTo>
                    <a:pt x="230" y="78"/>
                  </a:lnTo>
                  <a:lnTo>
                    <a:pt x="224" y="85"/>
                  </a:lnTo>
                  <a:lnTo>
                    <a:pt x="218" y="96"/>
                  </a:lnTo>
                  <a:lnTo>
                    <a:pt x="216" y="106"/>
                  </a:lnTo>
                  <a:lnTo>
                    <a:pt x="215" y="117"/>
                  </a:lnTo>
                  <a:lnTo>
                    <a:pt x="216" y="126"/>
                  </a:lnTo>
                  <a:lnTo>
                    <a:pt x="221" y="133"/>
                  </a:lnTo>
                  <a:lnTo>
                    <a:pt x="213" y="133"/>
                  </a:lnTo>
                  <a:lnTo>
                    <a:pt x="204" y="137"/>
                  </a:lnTo>
                  <a:lnTo>
                    <a:pt x="197" y="143"/>
                  </a:lnTo>
                  <a:lnTo>
                    <a:pt x="189" y="152"/>
                  </a:lnTo>
                  <a:lnTo>
                    <a:pt x="184" y="162"/>
                  </a:lnTo>
                  <a:lnTo>
                    <a:pt x="181" y="172"/>
                  </a:lnTo>
                  <a:lnTo>
                    <a:pt x="178" y="181"/>
                  </a:lnTo>
                  <a:lnTo>
                    <a:pt x="181" y="187"/>
                  </a:lnTo>
                  <a:lnTo>
                    <a:pt x="173" y="186"/>
                  </a:lnTo>
                  <a:lnTo>
                    <a:pt x="164" y="188"/>
                  </a:lnTo>
                  <a:lnTo>
                    <a:pt x="155" y="194"/>
                  </a:lnTo>
                  <a:lnTo>
                    <a:pt x="146" y="200"/>
                  </a:lnTo>
                  <a:lnTo>
                    <a:pt x="138" y="208"/>
                  </a:lnTo>
                  <a:lnTo>
                    <a:pt x="132" y="217"/>
                  </a:lnTo>
                  <a:lnTo>
                    <a:pt x="130" y="226"/>
                  </a:lnTo>
                  <a:lnTo>
                    <a:pt x="130" y="233"/>
                  </a:lnTo>
                  <a:lnTo>
                    <a:pt x="123" y="229"/>
                  </a:lnTo>
                  <a:lnTo>
                    <a:pt x="114" y="228"/>
                  </a:lnTo>
                  <a:lnTo>
                    <a:pt x="104" y="229"/>
                  </a:lnTo>
                  <a:lnTo>
                    <a:pt x="93" y="232"/>
                  </a:lnTo>
                  <a:lnTo>
                    <a:pt x="83" y="238"/>
                  </a:lnTo>
                  <a:lnTo>
                    <a:pt x="75" y="244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1" y="253"/>
                  </a:lnTo>
                  <a:lnTo>
                    <a:pt x="52" y="249"/>
                  </a:lnTo>
                  <a:lnTo>
                    <a:pt x="41" y="246"/>
                  </a:lnTo>
                  <a:lnTo>
                    <a:pt x="30" y="246"/>
                  </a:lnTo>
                  <a:lnTo>
                    <a:pt x="20" y="250"/>
                  </a:lnTo>
                  <a:lnTo>
                    <a:pt x="10" y="254"/>
                  </a:lnTo>
                  <a:lnTo>
                    <a:pt x="3" y="261"/>
                  </a:lnTo>
                  <a:lnTo>
                    <a:pt x="0" y="269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36" name="Freeform 45">
              <a:extLst>
                <a:ext uri="{FF2B5EF4-FFF2-40B4-BE49-F238E27FC236}">
                  <a16:creationId xmlns:a16="http://schemas.microsoft.com/office/drawing/2014/main" id="{94B94266-F130-45EC-8FA7-74BDEC968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3" y="1753"/>
              <a:ext cx="206" cy="216"/>
            </a:xfrm>
            <a:custGeom>
              <a:avLst/>
              <a:gdLst>
                <a:gd name="T0" fmla="*/ 206 w 206"/>
                <a:gd name="T1" fmla="*/ 0 h 216"/>
                <a:gd name="T2" fmla="*/ 201 w 206"/>
                <a:gd name="T3" fmla="*/ 3 h 216"/>
                <a:gd name="T4" fmla="*/ 195 w 206"/>
                <a:gd name="T5" fmla="*/ 9 h 216"/>
                <a:gd name="T6" fmla="*/ 192 w 206"/>
                <a:gd name="T7" fmla="*/ 17 h 216"/>
                <a:gd name="T8" fmla="*/ 190 w 206"/>
                <a:gd name="T9" fmla="*/ 25 h 216"/>
                <a:gd name="T10" fmla="*/ 189 w 206"/>
                <a:gd name="T11" fmla="*/ 34 h 216"/>
                <a:gd name="T12" fmla="*/ 190 w 206"/>
                <a:gd name="T13" fmla="*/ 43 h 216"/>
                <a:gd name="T14" fmla="*/ 193 w 206"/>
                <a:gd name="T15" fmla="*/ 49 h 216"/>
                <a:gd name="T16" fmla="*/ 199 w 206"/>
                <a:gd name="T17" fmla="*/ 55 h 216"/>
                <a:gd name="T18" fmla="*/ 191 w 206"/>
                <a:gd name="T19" fmla="*/ 57 h 216"/>
                <a:gd name="T20" fmla="*/ 185 w 206"/>
                <a:gd name="T21" fmla="*/ 62 h 216"/>
                <a:gd name="T22" fmla="*/ 179 w 206"/>
                <a:gd name="T23" fmla="*/ 69 h 216"/>
                <a:gd name="T24" fmla="*/ 175 w 206"/>
                <a:gd name="T25" fmla="*/ 77 h 216"/>
                <a:gd name="T26" fmla="*/ 173 w 206"/>
                <a:gd name="T27" fmla="*/ 85 h 216"/>
                <a:gd name="T28" fmla="*/ 172 w 206"/>
                <a:gd name="T29" fmla="*/ 93 h 216"/>
                <a:gd name="T30" fmla="*/ 174 w 206"/>
                <a:gd name="T31" fmla="*/ 101 h 216"/>
                <a:gd name="T32" fmla="*/ 177 w 206"/>
                <a:gd name="T33" fmla="*/ 106 h 216"/>
                <a:gd name="T34" fmla="*/ 171 w 206"/>
                <a:gd name="T35" fmla="*/ 106 h 216"/>
                <a:gd name="T36" fmla="*/ 164 w 206"/>
                <a:gd name="T37" fmla="*/ 110 h 216"/>
                <a:gd name="T38" fmla="*/ 158 w 206"/>
                <a:gd name="T39" fmla="*/ 115 h 216"/>
                <a:gd name="T40" fmla="*/ 152 w 206"/>
                <a:gd name="T41" fmla="*/ 123 h 216"/>
                <a:gd name="T42" fmla="*/ 147 w 206"/>
                <a:gd name="T43" fmla="*/ 130 h 216"/>
                <a:gd name="T44" fmla="*/ 145 w 206"/>
                <a:gd name="T45" fmla="*/ 138 h 216"/>
                <a:gd name="T46" fmla="*/ 144 w 206"/>
                <a:gd name="T47" fmla="*/ 145 h 216"/>
                <a:gd name="T48" fmla="*/ 145 w 206"/>
                <a:gd name="T49" fmla="*/ 150 h 216"/>
                <a:gd name="T50" fmla="*/ 138 w 206"/>
                <a:gd name="T51" fmla="*/ 149 h 216"/>
                <a:gd name="T52" fmla="*/ 132 w 206"/>
                <a:gd name="T53" fmla="*/ 151 h 216"/>
                <a:gd name="T54" fmla="*/ 124 w 206"/>
                <a:gd name="T55" fmla="*/ 154 h 216"/>
                <a:gd name="T56" fmla="*/ 117 w 206"/>
                <a:gd name="T57" fmla="*/ 160 h 216"/>
                <a:gd name="T58" fmla="*/ 110 w 206"/>
                <a:gd name="T59" fmla="*/ 166 h 216"/>
                <a:gd name="T60" fmla="*/ 106 w 206"/>
                <a:gd name="T61" fmla="*/ 174 h 216"/>
                <a:gd name="T62" fmla="*/ 104 w 206"/>
                <a:gd name="T63" fmla="*/ 181 h 216"/>
                <a:gd name="T64" fmla="*/ 105 w 206"/>
                <a:gd name="T65" fmla="*/ 187 h 216"/>
                <a:gd name="T66" fmla="*/ 98 w 206"/>
                <a:gd name="T67" fmla="*/ 183 h 216"/>
                <a:gd name="T68" fmla="*/ 92 w 206"/>
                <a:gd name="T69" fmla="*/ 182 h 216"/>
                <a:gd name="T70" fmla="*/ 83 w 206"/>
                <a:gd name="T71" fmla="*/ 183 h 216"/>
                <a:gd name="T72" fmla="*/ 74 w 206"/>
                <a:gd name="T73" fmla="*/ 186 h 216"/>
                <a:gd name="T74" fmla="*/ 66 w 206"/>
                <a:gd name="T75" fmla="*/ 191 h 216"/>
                <a:gd name="T76" fmla="*/ 59 w 206"/>
                <a:gd name="T77" fmla="*/ 196 h 216"/>
                <a:gd name="T78" fmla="*/ 55 w 206"/>
                <a:gd name="T79" fmla="*/ 201 h 216"/>
                <a:gd name="T80" fmla="*/ 54 w 206"/>
                <a:gd name="T81" fmla="*/ 208 h 216"/>
                <a:gd name="T82" fmla="*/ 49 w 206"/>
                <a:gd name="T83" fmla="*/ 203 h 216"/>
                <a:gd name="T84" fmla="*/ 42 w 206"/>
                <a:gd name="T85" fmla="*/ 199 h 216"/>
                <a:gd name="T86" fmla="*/ 33 w 206"/>
                <a:gd name="T87" fmla="*/ 197 h 216"/>
                <a:gd name="T88" fmla="*/ 24 w 206"/>
                <a:gd name="T89" fmla="*/ 197 h 216"/>
                <a:gd name="T90" fmla="*/ 15 w 206"/>
                <a:gd name="T91" fmla="*/ 199 h 216"/>
                <a:gd name="T92" fmla="*/ 9 w 206"/>
                <a:gd name="T93" fmla="*/ 204 h 216"/>
                <a:gd name="T94" fmla="*/ 3 w 206"/>
                <a:gd name="T95" fmla="*/ 209 h 216"/>
                <a:gd name="T96" fmla="*/ 0 w 206"/>
                <a:gd name="T97" fmla="*/ 216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6" h="216">
                  <a:moveTo>
                    <a:pt x="206" y="0"/>
                  </a:moveTo>
                  <a:lnTo>
                    <a:pt x="201" y="3"/>
                  </a:lnTo>
                  <a:lnTo>
                    <a:pt x="195" y="9"/>
                  </a:lnTo>
                  <a:lnTo>
                    <a:pt x="192" y="17"/>
                  </a:lnTo>
                  <a:lnTo>
                    <a:pt x="190" y="25"/>
                  </a:lnTo>
                  <a:lnTo>
                    <a:pt x="189" y="34"/>
                  </a:lnTo>
                  <a:lnTo>
                    <a:pt x="190" y="43"/>
                  </a:lnTo>
                  <a:lnTo>
                    <a:pt x="193" y="49"/>
                  </a:lnTo>
                  <a:lnTo>
                    <a:pt x="199" y="55"/>
                  </a:lnTo>
                  <a:lnTo>
                    <a:pt x="191" y="57"/>
                  </a:lnTo>
                  <a:lnTo>
                    <a:pt x="185" y="62"/>
                  </a:lnTo>
                  <a:lnTo>
                    <a:pt x="179" y="69"/>
                  </a:lnTo>
                  <a:lnTo>
                    <a:pt x="175" y="77"/>
                  </a:lnTo>
                  <a:lnTo>
                    <a:pt x="173" y="85"/>
                  </a:lnTo>
                  <a:lnTo>
                    <a:pt x="172" y="93"/>
                  </a:lnTo>
                  <a:lnTo>
                    <a:pt x="174" y="101"/>
                  </a:lnTo>
                  <a:lnTo>
                    <a:pt x="177" y="106"/>
                  </a:lnTo>
                  <a:lnTo>
                    <a:pt x="171" y="106"/>
                  </a:lnTo>
                  <a:lnTo>
                    <a:pt x="164" y="110"/>
                  </a:lnTo>
                  <a:lnTo>
                    <a:pt x="158" y="115"/>
                  </a:lnTo>
                  <a:lnTo>
                    <a:pt x="152" y="123"/>
                  </a:lnTo>
                  <a:lnTo>
                    <a:pt x="147" y="130"/>
                  </a:lnTo>
                  <a:lnTo>
                    <a:pt x="145" y="138"/>
                  </a:lnTo>
                  <a:lnTo>
                    <a:pt x="144" y="145"/>
                  </a:lnTo>
                  <a:lnTo>
                    <a:pt x="145" y="150"/>
                  </a:lnTo>
                  <a:lnTo>
                    <a:pt x="138" y="149"/>
                  </a:lnTo>
                  <a:lnTo>
                    <a:pt x="132" y="151"/>
                  </a:lnTo>
                  <a:lnTo>
                    <a:pt x="124" y="154"/>
                  </a:lnTo>
                  <a:lnTo>
                    <a:pt x="117" y="160"/>
                  </a:lnTo>
                  <a:lnTo>
                    <a:pt x="110" y="166"/>
                  </a:lnTo>
                  <a:lnTo>
                    <a:pt x="106" y="174"/>
                  </a:lnTo>
                  <a:lnTo>
                    <a:pt x="104" y="181"/>
                  </a:lnTo>
                  <a:lnTo>
                    <a:pt x="105" y="187"/>
                  </a:lnTo>
                  <a:lnTo>
                    <a:pt x="98" y="183"/>
                  </a:lnTo>
                  <a:lnTo>
                    <a:pt x="92" y="182"/>
                  </a:lnTo>
                  <a:lnTo>
                    <a:pt x="83" y="183"/>
                  </a:lnTo>
                  <a:lnTo>
                    <a:pt x="74" y="186"/>
                  </a:lnTo>
                  <a:lnTo>
                    <a:pt x="66" y="191"/>
                  </a:lnTo>
                  <a:lnTo>
                    <a:pt x="59" y="196"/>
                  </a:lnTo>
                  <a:lnTo>
                    <a:pt x="55" y="201"/>
                  </a:lnTo>
                  <a:lnTo>
                    <a:pt x="54" y="208"/>
                  </a:lnTo>
                  <a:lnTo>
                    <a:pt x="49" y="203"/>
                  </a:lnTo>
                  <a:lnTo>
                    <a:pt x="42" y="199"/>
                  </a:lnTo>
                  <a:lnTo>
                    <a:pt x="33" y="197"/>
                  </a:lnTo>
                  <a:lnTo>
                    <a:pt x="24" y="197"/>
                  </a:lnTo>
                  <a:lnTo>
                    <a:pt x="15" y="199"/>
                  </a:lnTo>
                  <a:lnTo>
                    <a:pt x="9" y="204"/>
                  </a:lnTo>
                  <a:lnTo>
                    <a:pt x="3" y="209"/>
                  </a:lnTo>
                  <a:lnTo>
                    <a:pt x="0" y="21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37" name="Freeform 46">
              <a:extLst>
                <a:ext uri="{FF2B5EF4-FFF2-40B4-BE49-F238E27FC236}">
                  <a16:creationId xmlns:a16="http://schemas.microsoft.com/office/drawing/2014/main" id="{65B5615A-B856-4016-B1A2-489E3C278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5" y="1753"/>
              <a:ext cx="165" cy="173"/>
            </a:xfrm>
            <a:custGeom>
              <a:avLst/>
              <a:gdLst>
                <a:gd name="T0" fmla="*/ 165 w 165"/>
                <a:gd name="T1" fmla="*/ 0 h 173"/>
                <a:gd name="T2" fmla="*/ 161 w 165"/>
                <a:gd name="T3" fmla="*/ 3 h 173"/>
                <a:gd name="T4" fmla="*/ 156 w 165"/>
                <a:gd name="T5" fmla="*/ 8 h 173"/>
                <a:gd name="T6" fmla="*/ 153 w 165"/>
                <a:gd name="T7" fmla="*/ 13 h 173"/>
                <a:gd name="T8" fmla="*/ 151 w 165"/>
                <a:gd name="T9" fmla="*/ 20 h 173"/>
                <a:gd name="T10" fmla="*/ 151 w 165"/>
                <a:gd name="T11" fmla="*/ 27 h 173"/>
                <a:gd name="T12" fmla="*/ 152 w 165"/>
                <a:gd name="T13" fmla="*/ 34 h 173"/>
                <a:gd name="T14" fmla="*/ 154 w 165"/>
                <a:gd name="T15" fmla="*/ 41 h 173"/>
                <a:gd name="T16" fmla="*/ 159 w 165"/>
                <a:gd name="T17" fmla="*/ 45 h 173"/>
                <a:gd name="T18" fmla="*/ 152 w 165"/>
                <a:gd name="T19" fmla="*/ 46 h 173"/>
                <a:gd name="T20" fmla="*/ 147 w 165"/>
                <a:gd name="T21" fmla="*/ 49 h 173"/>
                <a:gd name="T22" fmla="*/ 143 w 165"/>
                <a:gd name="T23" fmla="*/ 55 h 173"/>
                <a:gd name="T24" fmla="*/ 140 w 165"/>
                <a:gd name="T25" fmla="*/ 61 h 173"/>
                <a:gd name="T26" fmla="*/ 138 w 165"/>
                <a:gd name="T27" fmla="*/ 68 h 173"/>
                <a:gd name="T28" fmla="*/ 137 w 165"/>
                <a:gd name="T29" fmla="*/ 75 h 173"/>
                <a:gd name="T30" fmla="*/ 138 w 165"/>
                <a:gd name="T31" fmla="*/ 80 h 173"/>
                <a:gd name="T32" fmla="*/ 141 w 165"/>
                <a:gd name="T33" fmla="*/ 84 h 173"/>
                <a:gd name="T34" fmla="*/ 136 w 165"/>
                <a:gd name="T35" fmla="*/ 85 h 173"/>
                <a:gd name="T36" fmla="*/ 130 w 165"/>
                <a:gd name="T37" fmla="*/ 88 h 173"/>
                <a:gd name="T38" fmla="*/ 126 w 165"/>
                <a:gd name="T39" fmla="*/ 92 h 173"/>
                <a:gd name="T40" fmla="*/ 121 w 165"/>
                <a:gd name="T41" fmla="*/ 97 h 173"/>
                <a:gd name="T42" fmla="*/ 118 w 165"/>
                <a:gd name="T43" fmla="*/ 104 h 173"/>
                <a:gd name="T44" fmla="*/ 115 w 165"/>
                <a:gd name="T45" fmla="*/ 111 h 173"/>
                <a:gd name="T46" fmla="*/ 114 w 165"/>
                <a:gd name="T47" fmla="*/ 116 h 173"/>
                <a:gd name="T48" fmla="*/ 115 w 165"/>
                <a:gd name="T49" fmla="*/ 120 h 173"/>
                <a:gd name="T50" fmla="*/ 111 w 165"/>
                <a:gd name="T51" fmla="*/ 119 h 173"/>
                <a:gd name="T52" fmla="*/ 105 w 165"/>
                <a:gd name="T53" fmla="*/ 122 h 173"/>
                <a:gd name="T54" fmla="*/ 99 w 165"/>
                <a:gd name="T55" fmla="*/ 124 h 173"/>
                <a:gd name="T56" fmla="*/ 93 w 165"/>
                <a:gd name="T57" fmla="*/ 128 h 173"/>
                <a:gd name="T58" fmla="*/ 88 w 165"/>
                <a:gd name="T59" fmla="*/ 134 h 173"/>
                <a:gd name="T60" fmla="*/ 84 w 165"/>
                <a:gd name="T61" fmla="*/ 139 h 173"/>
                <a:gd name="T62" fmla="*/ 83 w 165"/>
                <a:gd name="T63" fmla="*/ 145 h 173"/>
                <a:gd name="T64" fmla="*/ 83 w 165"/>
                <a:gd name="T65" fmla="*/ 150 h 173"/>
                <a:gd name="T66" fmla="*/ 79 w 165"/>
                <a:gd name="T67" fmla="*/ 147 h 173"/>
                <a:gd name="T68" fmla="*/ 72 w 165"/>
                <a:gd name="T69" fmla="*/ 146 h 173"/>
                <a:gd name="T70" fmla="*/ 66 w 165"/>
                <a:gd name="T71" fmla="*/ 147 h 173"/>
                <a:gd name="T72" fmla="*/ 59 w 165"/>
                <a:gd name="T73" fmla="*/ 149 h 173"/>
                <a:gd name="T74" fmla="*/ 47 w 165"/>
                <a:gd name="T75" fmla="*/ 157 h 173"/>
                <a:gd name="T76" fmla="*/ 44 w 165"/>
                <a:gd name="T77" fmla="*/ 161 h 173"/>
                <a:gd name="T78" fmla="*/ 43 w 165"/>
                <a:gd name="T79" fmla="*/ 166 h 173"/>
                <a:gd name="T80" fmla="*/ 39 w 165"/>
                <a:gd name="T81" fmla="*/ 162 h 173"/>
                <a:gd name="T82" fmla="*/ 33 w 165"/>
                <a:gd name="T83" fmla="*/ 159 h 173"/>
                <a:gd name="T84" fmla="*/ 26 w 165"/>
                <a:gd name="T85" fmla="*/ 158 h 173"/>
                <a:gd name="T86" fmla="*/ 19 w 165"/>
                <a:gd name="T87" fmla="*/ 158 h 173"/>
                <a:gd name="T88" fmla="*/ 12 w 165"/>
                <a:gd name="T89" fmla="*/ 160 h 173"/>
                <a:gd name="T90" fmla="*/ 6 w 165"/>
                <a:gd name="T91" fmla="*/ 163 h 173"/>
                <a:gd name="T92" fmla="*/ 2 w 165"/>
                <a:gd name="T93" fmla="*/ 166 h 173"/>
                <a:gd name="T94" fmla="*/ 0 w 165"/>
                <a:gd name="T95" fmla="*/ 173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5" h="173">
                  <a:moveTo>
                    <a:pt x="165" y="0"/>
                  </a:moveTo>
                  <a:lnTo>
                    <a:pt x="161" y="3"/>
                  </a:lnTo>
                  <a:lnTo>
                    <a:pt x="156" y="8"/>
                  </a:lnTo>
                  <a:lnTo>
                    <a:pt x="153" y="13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52" y="34"/>
                  </a:lnTo>
                  <a:lnTo>
                    <a:pt x="154" y="41"/>
                  </a:lnTo>
                  <a:lnTo>
                    <a:pt x="159" y="45"/>
                  </a:lnTo>
                  <a:lnTo>
                    <a:pt x="152" y="46"/>
                  </a:lnTo>
                  <a:lnTo>
                    <a:pt x="147" y="49"/>
                  </a:lnTo>
                  <a:lnTo>
                    <a:pt x="143" y="55"/>
                  </a:lnTo>
                  <a:lnTo>
                    <a:pt x="140" y="61"/>
                  </a:lnTo>
                  <a:lnTo>
                    <a:pt x="138" y="68"/>
                  </a:lnTo>
                  <a:lnTo>
                    <a:pt x="137" y="75"/>
                  </a:lnTo>
                  <a:lnTo>
                    <a:pt x="138" y="80"/>
                  </a:lnTo>
                  <a:lnTo>
                    <a:pt x="141" y="84"/>
                  </a:lnTo>
                  <a:lnTo>
                    <a:pt x="136" y="85"/>
                  </a:lnTo>
                  <a:lnTo>
                    <a:pt x="130" y="88"/>
                  </a:lnTo>
                  <a:lnTo>
                    <a:pt x="126" y="92"/>
                  </a:lnTo>
                  <a:lnTo>
                    <a:pt x="121" y="97"/>
                  </a:lnTo>
                  <a:lnTo>
                    <a:pt x="118" y="104"/>
                  </a:lnTo>
                  <a:lnTo>
                    <a:pt x="115" y="111"/>
                  </a:lnTo>
                  <a:lnTo>
                    <a:pt x="114" y="116"/>
                  </a:lnTo>
                  <a:lnTo>
                    <a:pt x="115" y="120"/>
                  </a:lnTo>
                  <a:lnTo>
                    <a:pt x="111" y="119"/>
                  </a:lnTo>
                  <a:lnTo>
                    <a:pt x="105" y="122"/>
                  </a:lnTo>
                  <a:lnTo>
                    <a:pt x="99" y="124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4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79" y="147"/>
                  </a:lnTo>
                  <a:lnTo>
                    <a:pt x="72" y="146"/>
                  </a:lnTo>
                  <a:lnTo>
                    <a:pt x="66" y="147"/>
                  </a:lnTo>
                  <a:lnTo>
                    <a:pt x="59" y="149"/>
                  </a:lnTo>
                  <a:lnTo>
                    <a:pt x="47" y="157"/>
                  </a:lnTo>
                  <a:lnTo>
                    <a:pt x="44" y="161"/>
                  </a:lnTo>
                  <a:lnTo>
                    <a:pt x="43" y="166"/>
                  </a:lnTo>
                  <a:lnTo>
                    <a:pt x="39" y="162"/>
                  </a:lnTo>
                  <a:lnTo>
                    <a:pt x="33" y="159"/>
                  </a:lnTo>
                  <a:lnTo>
                    <a:pt x="26" y="158"/>
                  </a:lnTo>
                  <a:lnTo>
                    <a:pt x="19" y="158"/>
                  </a:lnTo>
                  <a:lnTo>
                    <a:pt x="12" y="160"/>
                  </a:lnTo>
                  <a:lnTo>
                    <a:pt x="6" y="163"/>
                  </a:lnTo>
                  <a:lnTo>
                    <a:pt x="2" y="166"/>
                  </a:lnTo>
                  <a:lnTo>
                    <a:pt x="0" y="173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38" name="Freeform 47">
              <a:extLst>
                <a:ext uri="{FF2B5EF4-FFF2-40B4-BE49-F238E27FC236}">
                  <a16:creationId xmlns:a16="http://schemas.microsoft.com/office/drawing/2014/main" id="{4BB4C5D6-D9E2-48AA-B975-E5E0C0927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7" y="1753"/>
              <a:ext cx="132" cy="138"/>
            </a:xfrm>
            <a:custGeom>
              <a:avLst/>
              <a:gdLst>
                <a:gd name="T0" fmla="*/ 132 w 132"/>
                <a:gd name="T1" fmla="*/ 0 h 138"/>
                <a:gd name="T2" fmla="*/ 128 w 132"/>
                <a:gd name="T3" fmla="*/ 2 h 138"/>
                <a:gd name="T4" fmla="*/ 125 w 132"/>
                <a:gd name="T5" fmla="*/ 7 h 138"/>
                <a:gd name="T6" fmla="*/ 122 w 132"/>
                <a:gd name="T7" fmla="*/ 17 h 138"/>
                <a:gd name="T8" fmla="*/ 121 w 132"/>
                <a:gd name="T9" fmla="*/ 22 h 138"/>
                <a:gd name="T10" fmla="*/ 122 w 132"/>
                <a:gd name="T11" fmla="*/ 27 h 138"/>
                <a:gd name="T12" fmla="*/ 124 w 132"/>
                <a:gd name="T13" fmla="*/ 32 h 138"/>
                <a:gd name="T14" fmla="*/ 127 w 132"/>
                <a:gd name="T15" fmla="*/ 36 h 138"/>
                <a:gd name="T16" fmla="*/ 122 w 132"/>
                <a:gd name="T17" fmla="*/ 37 h 138"/>
                <a:gd name="T18" fmla="*/ 117 w 132"/>
                <a:gd name="T19" fmla="*/ 39 h 138"/>
                <a:gd name="T20" fmla="*/ 112 w 132"/>
                <a:gd name="T21" fmla="*/ 49 h 138"/>
                <a:gd name="T22" fmla="*/ 110 w 132"/>
                <a:gd name="T23" fmla="*/ 55 h 138"/>
                <a:gd name="T24" fmla="*/ 110 w 132"/>
                <a:gd name="T25" fmla="*/ 60 h 138"/>
                <a:gd name="T26" fmla="*/ 111 w 132"/>
                <a:gd name="T27" fmla="*/ 65 h 138"/>
                <a:gd name="T28" fmla="*/ 113 w 132"/>
                <a:gd name="T29" fmla="*/ 68 h 138"/>
                <a:gd name="T30" fmla="*/ 109 w 132"/>
                <a:gd name="T31" fmla="*/ 68 h 138"/>
                <a:gd name="T32" fmla="*/ 104 w 132"/>
                <a:gd name="T33" fmla="*/ 70 h 138"/>
                <a:gd name="T34" fmla="*/ 97 w 132"/>
                <a:gd name="T35" fmla="*/ 78 h 138"/>
                <a:gd name="T36" fmla="*/ 93 w 132"/>
                <a:gd name="T37" fmla="*/ 89 h 138"/>
                <a:gd name="T38" fmla="*/ 91 w 132"/>
                <a:gd name="T39" fmla="*/ 93 h 138"/>
                <a:gd name="T40" fmla="*/ 93 w 132"/>
                <a:gd name="T41" fmla="*/ 96 h 138"/>
                <a:gd name="T42" fmla="*/ 88 w 132"/>
                <a:gd name="T43" fmla="*/ 96 h 138"/>
                <a:gd name="T44" fmla="*/ 84 w 132"/>
                <a:gd name="T45" fmla="*/ 96 h 138"/>
                <a:gd name="T46" fmla="*/ 74 w 132"/>
                <a:gd name="T47" fmla="*/ 103 h 138"/>
                <a:gd name="T48" fmla="*/ 68 w 132"/>
                <a:gd name="T49" fmla="*/ 112 h 138"/>
                <a:gd name="T50" fmla="*/ 67 w 132"/>
                <a:gd name="T51" fmla="*/ 116 h 138"/>
                <a:gd name="T52" fmla="*/ 67 w 132"/>
                <a:gd name="T53" fmla="*/ 119 h 138"/>
                <a:gd name="T54" fmla="*/ 63 w 132"/>
                <a:gd name="T55" fmla="*/ 117 h 138"/>
                <a:gd name="T56" fmla="*/ 58 w 132"/>
                <a:gd name="T57" fmla="*/ 117 h 138"/>
                <a:gd name="T58" fmla="*/ 53 w 132"/>
                <a:gd name="T59" fmla="*/ 117 h 138"/>
                <a:gd name="T60" fmla="*/ 47 w 132"/>
                <a:gd name="T61" fmla="*/ 119 h 138"/>
                <a:gd name="T62" fmla="*/ 39 w 132"/>
                <a:gd name="T63" fmla="*/ 126 h 138"/>
                <a:gd name="T64" fmla="*/ 35 w 132"/>
                <a:gd name="T65" fmla="*/ 129 h 138"/>
                <a:gd name="T66" fmla="*/ 34 w 132"/>
                <a:gd name="T67" fmla="*/ 134 h 138"/>
                <a:gd name="T68" fmla="*/ 31 w 132"/>
                <a:gd name="T69" fmla="*/ 129 h 138"/>
                <a:gd name="T70" fmla="*/ 27 w 132"/>
                <a:gd name="T71" fmla="*/ 127 h 138"/>
                <a:gd name="T72" fmla="*/ 21 w 132"/>
                <a:gd name="T73" fmla="*/ 126 h 138"/>
                <a:gd name="T74" fmla="*/ 16 w 132"/>
                <a:gd name="T75" fmla="*/ 127 h 138"/>
                <a:gd name="T76" fmla="*/ 5 w 132"/>
                <a:gd name="T77" fmla="*/ 130 h 138"/>
                <a:gd name="T78" fmla="*/ 2 w 132"/>
                <a:gd name="T79" fmla="*/ 134 h 138"/>
                <a:gd name="T80" fmla="*/ 0 w 132"/>
                <a:gd name="T81" fmla="*/ 138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2" h="138">
                  <a:moveTo>
                    <a:pt x="132" y="0"/>
                  </a:moveTo>
                  <a:lnTo>
                    <a:pt x="128" y="2"/>
                  </a:lnTo>
                  <a:lnTo>
                    <a:pt x="125" y="7"/>
                  </a:lnTo>
                  <a:lnTo>
                    <a:pt x="122" y="17"/>
                  </a:lnTo>
                  <a:lnTo>
                    <a:pt x="121" y="22"/>
                  </a:lnTo>
                  <a:lnTo>
                    <a:pt x="122" y="27"/>
                  </a:lnTo>
                  <a:lnTo>
                    <a:pt x="124" y="32"/>
                  </a:lnTo>
                  <a:lnTo>
                    <a:pt x="127" y="36"/>
                  </a:lnTo>
                  <a:lnTo>
                    <a:pt x="122" y="37"/>
                  </a:lnTo>
                  <a:lnTo>
                    <a:pt x="117" y="39"/>
                  </a:lnTo>
                  <a:lnTo>
                    <a:pt x="112" y="49"/>
                  </a:lnTo>
                  <a:lnTo>
                    <a:pt x="110" y="55"/>
                  </a:lnTo>
                  <a:lnTo>
                    <a:pt x="110" y="60"/>
                  </a:lnTo>
                  <a:lnTo>
                    <a:pt x="111" y="65"/>
                  </a:lnTo>
                  <a:lnTo>
                    <a:pt x="113" y="68"/>
                  </a:lnTo>
                  <a:lnTo>
                    <a:pt x="109" y="68"/>
                  </a:lnTo>
                  <a:lnTo>
                    <a:pt x="104" y="70"/>
                  </a:lnTo>
                  <a:lnTo>
                    <a:pt x="97" y="78"/>
                  </a:lnTo>
                  <a:lnTo>
                    <a:pt x="93" y="89"/>
                  </a:lnTo>
                  <a:lnTo>
                    <a:pt x="91" y="93"/>
                  </a:lnTo>
                  <a:lnTo>
                    <a:pt x="93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74" y="103"/>
                  </a:lnTo>
                  <a:lnTo>
                    <a:pt x="68" y="112"/>
                  </a:lnTo>
                  <a:lnTo>
                    <a:pt x="67" y="116"/>
                  </a:lnTo>
                  <a:lnTo>
                    <a:pt x="67" y="119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53" y="117"/>
                  </a:lnTo>
                  <a:lnTo>
                    <a:pt x="47" y="119"/>
                  </a:lnTo>
                  <a:lnTo>
                    <a:pt x="39" y="126"/>
                  </a:lnTo>
                  <a:lnTo>
                    <a:pt x="35" y="129"/>
                  </a:lnTo>
                  <a:lnTo>
                    <a:pt x="34" y="134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5" y="130"/>
                  </a:lnTo>
                  <a:lnTo>
                    <a:pt x="2" y="134"/>
                  </a:lnTo>
                  <a:lnTo>
                    <a:pt x="0" y="138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39" name="Freeform 48">
              <a:extLst>
                <a:ext uri="{FF2B5EF4-FFF2-40B4-BE49-F238E27FC236}">
                  <a16:creationId xmlns:a16="http://schemas.microsoft.com/office/drawing/2014/main" id="{91B71BB5-73A4-4B45-9456-FD16355E6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" y="175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102 w 105"/>
                <a:gd name="T3" fmla="*/ 2 h 111"/>
                <a:gd name="T4" fmla="*/ 100 w 105"/>
                <a:gd name="T5" fmla="*/ 6 h 111"/>
                <a:gd name="T6" fmla="*/ 97 w 105"/>
                <a:gd name="T7" fmla="*/ 13 h 111"/>
                <a:gd name="T8" fmla="*/ 97 w 105"/>
                <a:gd name="T9" fmla="*/ 22 h 111"/>
                <a:gd name="T10" fmla="*/ 98 w 105"/>
                <a:gd name="T11" fmla="*/ 25 h 111"/>
                <a:gd name="T12" fmla="*/ 101 w 105"/>
                <a:gd name="T13" fmla="*/ 29 h 111"/>
                <a:gd name="T14" fmla="*/ 97 w 105"/>
                <a:gd name="T15" fmla="*/ 30 h 111"/>
                <a:gd name="T16" fmla="*/ 94 w 105"/>
                <a:gd name="T17" fmla="*/ 32 h 111"/>
                <a:gd name="T18" fmla="*/ 89 w 105"/>
                <a:gd name="T19" fmla="*/ 39 h 111"/>
                <a:gd name="T20" fmla="*/ 87 w 105"/>
                <a:gd name="T21" fmla="*/ 48 h 111"/>
                <a:gd name="T22" fmla="*/ 90 w 105"/>
                <a:gd name="T23" fmla="*/ 55 h 111"/>
                <a:gd name="T24" fmla="*/ 87 w 105"/>
                <a:gd name="T25" fmla="*/ 55 h 111"/>
                <a:gd name="T26" fmla="*/ 84 w 105"/>
                <a:gd name="T27" fmla="*/ 56 h 111"/>
                <a:gd name="T28" fmla="*/ 77 w 105"/>
                <a:gd name="T29" fmla="*/ 62 h 111"/>
                <a:gd name="T30" fmla="*/ 73 w 105"/>
                <a:gd name="T31" fmla="*/ 71 h 111"/>
                <a:gd name="T32" fmla="*/ 73 w 105"/>
                <a:gd name="T33" fmla="*/ 75 h 111"/>
                <a:gd name="T34" fmla="*/ 73 w 105"/>
                <a:gd name="T35" fmla="*/ 78 h 111"/>
                <a:gd name="T36" fmla="*/ 71 w 105"/>
                <a:gd name="T37" fmla="*/ 77 h 111"/>
                <a:gd name="T38" fmla="*/ 67 w 105"/>
                <a:gd name="T39" fmla="*/ 78 h 111"/>
                <a:gd name="T40" fmla="*/ 59 w 105"/>
                <a:gd name="T41" fmla="*/ 82 h 111"/>
                <a:gd name="T42" fmla="*/ 54 w 105"/>
                <a:gd name="T43" fmla="*/ 89 h 111"/>
                <a:gd name="T44" fmla="*/ 52 w 105"/>
                <a:gd name="T45" fmla="*/ 93 h 111"/>
                <a:gd name="T46" fmla="*/ 52 w 105"/>
                <a:gd name="T47" fmla="*/ 96 h 111"/>
                <a:gd name="T48" fmla="*/ 50 w 105"/>
                <a:gd name="T49" fmla="*/ 94 h 111"/>
                <a:gd name="T50" fmla="*/ 46 w 105"/>
                <a:gd name="T51" fmla="*/ 93 h 111"/>
                <a:gd name="T52" fmla="*/ 37 w 105"/>
                <a:gd name="T53" fmla="*/ 95 h 111"/>
                <a:gd name="T54" fmla="*/ 30 w 105"/>
                <a:gd name="T55" fmla="*/ 101 h 111"/>
                <a:gd name="T56" fmla="*/ 28 w 105"/>
                <a:gd name="T57" fmla="*/ 103 h 111"/>
                <a:gd name="T58" fmla="*/ 27 w 105"/>
                <a:gd name="T59" fmla="*/ 106 h 111"/>
                <a:gd name="T60" fmla="*/ 24 w 105"/>
                <a:gd name="T61" fmla="*/ 104 h 111"/>
                <a:gd name="T62" fmla="*/ 21 w 105"/>
                <a:gd name="T63" fmla="*/ 102 h 111"/>
                <a:gd name="T64" fmla="*/ 11 w 105"/>
                <a:gd name="T65" fmla="*/ 102 h 111"/>
                <a:gd name="T66" fmla="*/ 4 w 105"/>
                <a:gd name="T67" fmla="*/ 104 h 111"/>
                <a:gd name="T68" fmla="*/ 1 w 105"/>
                <a:gd name="T69" fmla="*/ 107 h 111"/>
                <a:gd name="T70" fmla="*/ 0 w 105"/>
                <a:gd name="T71" fmla="*/ 111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5" h="111">
                  <a:moveTo>
                    <a:pt x="105" y="0"/>
                  </a:moveTo>
                  <a:lnTo>
                    <a:pt x="102" y="2"/>
                  </a:lnTo>
                  <a:lnTo>
                    <a:pt x="100" y="6"/>
                  </a:lnTo>
                  <a:lnTo>
                    <a:pt x="97" y="13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101" y="29"/>
                  </a:lnTo>
                  <a:lnTo>
                    <a:pt x="97" y="30"/>
                  </a:lnTo>
                  <a:lnTo>
                    <a:pt x="94" y="32"/>
                  </a:lnTo>
                  <a:lnTo>
                    <a:pt x="89" y="39"/>
                  </a:lnTo>
                  <a:lnTo>
                    <a:pt x="87" y="48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4" y="56"/>
                  </a:lnTo>
                  <a:lnTo>
                    <a:pt x="77" y="62"/>
                  </a:lnTo>
                  <a:lnTo>
                    <a:pt x="73" y="71"/>
                  </a:lnTo>
                  <a:lnTo>
                    <a:pt x="73" y="75"/>
                  </a:lnTo>
                  <a:lnTo>
                    <a:pt x="73" y="78"/>
                  </a:lnTo>
                  <a:lnTo>
                    <a:pt x="71" y="77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4" y="89"/>
                  </a:lnTo>
                  <a:lnTo>
                    <a:pt x="52" y="93"/>
                  </a:lnTo>
                  <a:lnTo>
                    <a:pt x="52" y="96"/>
                  </a:lnTo>
                  <a:lnTo>
                    <a:pt x="50" y="94"/>
                  </a:lnTo>
                  <a:lnTo>
                    <a:pt x="46" y="93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28" y="103"/>
                  </a:lnTo>
                  <a:lnTo>
                    <a:pt x="27" y="106"/>
                  </a:lnTo>
                  <a:lnTo>
                    <a:pt x="24" y="104"/>
                  </a:lnTo>
                  <a:lnTo>
                    <a:pt x="21" y="102"/>
                  </a:lnTo>
                  <a:lnTo>
                    <a:pt x="11" y="102"/>
                  </a:lnTo>
                  <a:lnTo>
                    <a:pt x="4" y="104"/>
                  </a:lnTo>
                  <a:lnTo>
                    <a:pt x="1" y="107"/>
                  </a:lnTo>
                  <a:lnTo>
                    <a:pt x="0" y="111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40" name="Freeform 49">
              <a:extLst>
                <a:ext uri="{FF2B5EF4-FFF2-40B4-BE49-F238E27FC236}">
                  <a16:creationId xmlns:a16="http://schemas.microsoft.com/office/drawing/2014/main" id="{6B8DEACB-2745-4531-94AE-96726052F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0" y="1753"/>
              <a:ext cx="85" cy="89"/>
            </a:xfrm>
            <a:custGeom>
              <a:avLst/>
              <a:gdLst>
                <a:gd name="T0" fmla="*/ 85 w 85"/>
                <a:gd name="T1" fmla="*/ 0 h 89"/>
                <a:gd name="T2" fmla="*/ 80 w 85"/>
                <a:gd name="T3" fmla="*/ 4 h 89"/>
                <a:gd name="T4" fmla="*/ 78 w 85"/>
                <a:gd name="T5" fmla="*/ 11 h 89"/>
                <a:gd name="T6" fmla="*/ 78 w 85"/>
                <a:gd name="T7" fmla="*/ 18 h 89"/>
                <a:gd name="T8" fmla="*/ 81 w 85"/>
                <a:gd name="T9" fmla="*/ 23 h 89"/>
                <a:gd name="T10" fmla="*/ 78 w 85"/>
                <a:gd name="T11" fmla="*/ 24 h 89"/>
                <a:gd name="T12" fmla="*/ 76 w 85"/>
                <a:gd name="T13" fmla="*/ 26 h 89"/>
                <a:gd name="T14" fmla="*/ 72 w 85"/>
                <a:gd name="T15" fmla="*/ 32 h 89"/>
                <a:gd name="T16" fmla="*/ 71 w 85"/>
                <a:gd name="T17" fmla="*/ 38 h 89"/>
                <a:gd name="T18" fmla="*/ 73 w 85"/>
                <a:gd name="T19" fmla="*/ 44 h 89"/>
                <a:gd name="T20" fmla="*/ 70 w 85"/>
                <a:gd name="T21" fmla="*/ 44 h 89"/>
                <a:gd name="T22" fmla="*/ 67 w 85"/>
                <a:gd name="T23" fmla="*/ 45 h 89"/>
                <a:gd name="T24" fmla="*/ 62 w 85"/>
                <a:gd name="T25" fmla="*/ 50 h 89"/>
                <a:gd name="T26" fmla="*/ 59 w 85"/>
                <a:gd name="T27" fmla="*/ 57 h 89"/>
                <a:gd name="T28" fmla="*/ 60 w 85"/>
                <a:gd name="T29" fmla="*/ 62 h 89"/>
                <a:gd name="T30" fmla="*/ 54 w 85"/>
                <a:gd name="T31" fmla="*/ 62 h 89"/>
                <a:gd name="T32" fmla="*/ 48 w 85"/>
                <a:gd name="T33" fmla="*/ 66 h 89"/>
                <a:gd name="T34" fmla="*/ 44 w 85"/>
                <a:gd name="T35" fmla="*/ 71 h 89"/>
                <a:gd name="T36" fmla="*/ 43 w 85"/>
                <a:gd name="T37" fmla="*/ 75 h 89"/>
                <a:gd name="T38" fmla="*/ 43 w 85"/>
                <a:gd name="T39" fmla="*/ 77 h 89"/>
                <a:gd name="T40" fmla="*/ 40 w 85"/>
                <a:gd name="T41" fmla="*/ 76 h 89"/>
                <a:gd name="T42" fmla="*/ 37 w 85"/>
                <a:gd name="T43" fmla="*/ 75 h 89"/>
                <a:gd name="T44" fmla="*/ 31 w 85"/>
                <a:gd name="T45" fmla="*/ 77 h 89"/>
                <a:gd name="T46" fmla="*/ 24 w 85"/>
                <a:gd name="T47" fmla="*/ 81 h 89"/>
                <a:gd name="T48" fmla="*/ 23 w 85"/>
                <a:gd name="T49" fmla="*/ 83 h 89"/>
                <a:gd name="T50" fmla="*/ 22 w 85"/>
                <a:gd name="T51" fmla="*/ 85 h 89"/>
                <a:gd name="T52" fmla="*/ 17 w 85"/>
                <a:gd name="T53" fmla="*/ 82 h 89"/>
                <a:gd name="T54" fmla="*/ 10 w 85"/>
                <a:gd name="T55" fmla="*/ 81 h 89"/>
                <a:gd name="T56" fmla="*/ 4 w 85"/>
                <a:gd name="T57" fmla="*/ 83 h 89"/>
                <a:gd name="T58" fmla="*/ 2 w 85"/>
                <a:gd name="T59" fmla="*/ 85 h 89"/>
                <a:gd name="T60" fmla="*/ 0 w 85"/>
                <a:gd name="T61" fmla="*/ 89 h 8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5" h="89">
                  <a:moveTo>
                    <a:pt x="85" y="0"/>
                  </a:moveTo>
                  <a:lnTo>
                    <a:pt x="80" y="4"/>
                  </a:lnTo>
                  <a:lnTo>
                    <a:pt x="78" y="11"/>
                  </a:lnTo>
                  <a:lnTo>
                    <a:pt x="78" y="18"/>
                  </a:lnTo>
                  <a:lnTo>
                    <a:pt x="81" y="23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2" y="32"/>
                  </a:lnTo>
                  <a:lnTo>
                    <a:pt x="71" y="38"/>
                  </a:lnTo>
                  <a:lnTo>
                    <a:pt x="73" y="44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9" y="57"/>
                  </a:lnTo>
                  <a:lnTo>
                    <a:pt x="60" y="62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4" y="71"/>
                  </a:lnTo>
                  <a:lnTo>
                    <a:pt x="43" y="75"/>
                  </a:lnTo>
                  <a:lnTo>
                    <a:pt x="43" y="77"/>
                  </a:lnTo>
                  <a:lnTo>
                    <a:pt x="40" y="76"/>
                  </a:lnTo>
                  <a:lnTo>
                    <a:pt x="37" y="75"/>
                  </a:lnTo>
                  <a:lnTo>
                    <a:pt x="31" y="77"/>
                  </a:lnTo>
                  <a:lnTo>
                    <a:pt x="24" y="81"/>
                  </a:lnTo>
                  <a:lnTo>
                    <a:pt x="23" y="83"/>
                  </a:lnTo>
                  <a:lnTo>
                    <a:pt x="22" y="85"/>
                  </a:lnTo>
                  <a:lnTo>
                    <a:pt x="17" y="82"/>
                  </a:lnTo>
                  <a:lnTo>
                    <a:pt x="10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0" y="89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41" name="Freeform 50">
              <a:extLst>
                <a:ext uri="{FF2B5EF4-FFF2-40B4-BE49-F238E27FC236}">
                  <a16:creationId xmlns:a16="http://schemas.microsoft.com/office/drawing/2014/main" id="{700F3330-9F3E-4B87-BED2-D5823830E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1" y="1753"/>
              <a:ext cx="68" cy="71"/>
            </a:xfrm>
            <a:custGeom>
              <a:avLst/>
              <a:gdLst>
                <a:gd name="T0" fmla="*/ 68 w 68"/>
                <a:gd name="T1" fmla="*/ 0 h 71"/>
                <a:gd name="T2" fmla="*/ 64 w 68"/>
                <a:gd name="T3" fmla="*/ 3 h 71"/>
                <a:gd name="T4" fmla="*/ 62 w 68"/>
                <a:gd name="T5" fmla="*/ 9 h 71"/>
                <a:gd name="T6" fmla="*/ 63 w 68"/>
                <a:gd name="T7" fmla="*/ 14 h 71"/>
                <a:gd name="T8" fmla="*/ 65 w 68"/>
                <a:gd name="T9" fmla="*/ 19 h 71"/>
                <a:gd name="T10" fmla="*/ 61 w 68"/>
                <a:gd name="T11" fmla="*/ 21 h 71"/>
                <a:gd name="T12" fmla="*/ 58 w 68"/>
                <a:gd name="T13" fmla="*/ 25 h 71"/>
                <a:gd name="T14" fmla="*/ 57 w 68"/>
                <a:gd name="T15" fmla="*/ 31 h 71"/>
                <a:gd name="T16" fmla="*/ 59 w 68"/>
                <a:gd name="T17" fmla="*/ 35 h 71"/>
                <a:gd name="T18" fmla="*/ 54 w 68"/>
                <a:gd name="T19" fmla="*/ 36 h 71"/>
                <a:gd name="T20" fmla="*/ 50 w 68"/>
                <a:gd name="T21" fmla="*/ 41 h 71"/>
                <a:gd name="T22" fmla="*/ 48 w 68"/>
                <a:gd name="T23" fmla="*/ 46 h 71"/>
                <a:gd name="T24" fmla="*/ 48 w 68"/>
                <a:gd name="T25" fmla="*/ 49 h 71"/>
                <a:gd name="T26" fmla="*/ 44 w 68"/>
                <a:gd name="T27" fmla="*/ 50 h 71"/>
                <a:gd name="T28" fmla="*/ 38 w 68"/>
                <a:gd name="T29" fmla="*/ 53 h 71"/>
                <a:gd name="T30" fmla="*/ 35 w 68"/>
                <a:gd name="T31" fmla="*/ 57 h 71"/>
                <a:gd name="T32" fmla="*/ 35 w 68"/>
                <a:gd name="T33" fmla="*/ 61 h 71"/>
                <a:gd name="T34" fmla="*/ 31 w 68"/>
                <a:gd name="T35" fmla="*/ 60 h 71"/>
                <a:gd name="T36" fmla="*/ 24 w 68"/>
                <a:gd name="T37" fmla="*/ 61 h 71"/>
                <a:gd name="T38" fmla="*/ 20 w 68"/>
                <a:gd name="T39" fmla="*/ 65 h 71"/>
                <a:gd name="T40" fmla="*/ 18 w 68"/>
                <a:gd name="T41" fmla="*/ 68 h 71"/>
                <a:gd name="T42" fmla="*/ 13 w 68"/>
                <a:gd name="T43" fmla="*/ 66 h 71"/>
                <a:gd name="T44" fmla="*/ 8 w 68"/>
                <a:gd name="T45" fmla="*/ 65 h 71"/>
                <a:gd name="T46" fmla="*/ 3 w 68"/>
                <a:gd name="T47" fmla="*/ 67 h 71"/>
                <a:gd name="T48" fmla="*/ 0 w 68"/>
                <a:gd name="T49" fmla="*/ 71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8" h="71">
                  <a:moveTo>
                    <a:pt x="68" y="0"/>
                  </a:moveTo>
                  <a:lnTo>
                    <a:pt x="64" y="3"/>
                  </a:lnTo>
                  <a:lnTo>
                    <a:pt x="62" y="9"/>
                  </a:lnTo>
                  <a:lnTo>
                    <a:pt x="63" y="14"/>
                  </a:lnTo>
                  <a:lnTo>
                    <a:pt x="65" y="19"/>
                  </a:lnTo>
                  <a:lnTo>
                    <a:pt x="61" y="21"/>
                  </a:lnTo>
                  <a:lnTo>
                    <a:pt x="58" y="25"/>
                  </a:lnTo>
                  <a:lnTo>
                    <a:pt x="57" y="31"/>
                  </a:lnTo>
                  <a:lnTo>
                    <a:pt x="59" y="35"/>
                  </a:lnTo>
                  <a:lnTo>
                    <a:pt x="54" y="36"/>
                  </a:lnTo>
                  <a:lnTo>
                    <a:pt x="50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4" y="50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1" y="60"/>
                  </a:lnTo>
                  <a:lnTo>
                    <a:pt x="24" y="61"/>
                  </a:lnTo>
                  <a:lnTo>
                    <a:pt x="20" y="65"/>
                  </a:lnTo>
                  <a:lnTo>
                    <a:pt x="18" y="68"/>
                  </a:lnTo>
                  <a:lnTo>
                    <a:pt x="13" y="66"/>
                  </a:lnTo>
                  <a:lnTo>
                    <a:pt x="8" y="65"/>
                  </a:lnTo>
                  <a:lnTo>
                    <a:pt x="3" y="67"/>
                  </a:lnTo>
                  <a:lnTo>
                    <a:pt x="0" y="71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42" name="Freeform 51">
              <a:extLst>
                <a:ext uri="{FF2B5EF4-FFF2-40B4-BE49-F238E27FC236}">
                  <a16:creationId xmlns:a16="http://schemas.microsoft.com/office/drawing/2014/main" id="{D5E38C82-A4C4-4CEE-8C1B-E2C7F714C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2" y="1753"/>
              <a:ext cx="54" cy="57"/>
            </a:xfrm>
            <a:custGeom>
              <a:avLst/>
              <a:gdLst>
                <a:gd name="T0" fmla="*/ 54 w 54"/>
                <a:gd name="T1" fmla="*/ 0 h 57"/>
                <a:gd name="T2" fmla="*/ 52 w 54"/>
                <a:gd name="T3" fmla="*/ 3 h 57"/>
                <a:gd name="T4" fmla="*/ 50 w 54"/>
                <a:gd name="T5" fmla="*/ 7 h 57"/>
                <a:gd name="T6" fmla="*/ 50 w 54"/>
                <a:gd name="T7" fmla="*/ 12 h 57"/>
                <a:gd name="T8" fmla="*/ 52 w 54"/>
                <a:gd name="T9" fmla="*/ 15 h 57"/>
                <a:gd name="T10" fmla="*/ 49 w 54"/>
                <a:gd name="T11" fmla="*/ 17 h 57"/>
                <a:gd name="T12" fmla="*/ 47 w 54"/>
                <a:gd name="T13" fmla="*/ 21 h 57"/>
                <a:gd name="T14" fmla="*/ 46 w 54"/>
                <a:gd name="T15" fmla="*/ 25 h 57"/>
                <a:gd name="T16" fmla="*/ 47 w 54"/>
                <a:gd name="T17" fmla="*/ 29 h 57"/>
                <a:gd name="T18" fmla="*/ 44 w 54"/>
                <a:gd name="T19" fmla="*/ 30 h 57"/>
                <a:gd name="T20" fmla="*/ 40 w 54"/>
                <a:gd name="T21" fmla="*/ 33 h 57"/>
                <a:gd name="T22" fmla="*/ 38 w 54"/>
                <a:gd name="T23" fmla="*/ 36 h 57"/>
                <a:gd name="T24" fmla="*/ 38 w 54"/>
                <a:gd name="T25" fmla="*/ 39 h 57"/>
                <a:gd name="T26" fmla="*/ 35 w 54"/>
                <a:gd name="T27" fmla="*/ 41 h 57"/>
                <a:gd name="T28" fmla="*/ 32 w 54"/>
                <a:gd name="T29" fmla="*/ 43 h 57"/>
                <a:gd name="T30" fmla="*/ 28 w 54"/>
                <a:gd name="T31" fmla="*/ 46 h 57"/>
                <a:gd name="T32" fmla="*/ 28 w 54"/>
                <a:gd name="T33" fmla="*/ 49 h 57"/>
                <a:gd name="T34" fmla="*/ 24 w 54"/>
                <a:gd name="T35" fmla="*/ 48 h 57"/>
                <a:gd name="T36" fmla="*/ 20 w 54"/>
                <a:gd name="T37" fmla="*/ 49 h 57"/>
                <a:gd name="T38" fmla="*/ 17 w 54"/>
                <a:gd name="T39" fmla="*/ 52 h 57"/>
                <a:gd name="T40" fmla="*/ 14 w 54"/>
                <a:gd name="T41" fmla="*/ 55 h 57"/>
                <a:gd name="T42" fmla="*/ 11 w 54"/>
                <a:gd name="T43" fmla="*/ 53 h 57"/>
                <a:gd name="T44" fmla="*/ 7 w 54"/>
                <a:gd name="T45" fmla="*/ 52 h 57"/>
                <a:gd name="T46" fmla="*/ 2 w 54"/>
                <a:gd name="T47" fmla="*/ 54 h 57"/>
                <a:gd name="T48" fmla="*/ 0 w 54"/>
                <a:gd name="T49" fmla="*/ 5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4" h="57">
                  <a:moveTo>
                    <a:pt x="54" y="0"/>
                  </a:moveTo>
                  <a:lnTo>
                    <a:pt x="52" y="3"/>
                  </a:lnTo>
                  <a:lnTo>
                    <a:pt x="50" y="7"/>
                  </a:lnTo>
                  <a:lnTo>
                    <a:pt x="50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6" y="25"/>
                  </a:lnTo>
                  <a:lnTo>
                    <a:pt x="47" y="29"/>
                  </a:lnTo>
                  <a:lnTo>
                    <a:pt x="44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8" y="39"/>
                  </a:lnTo>
                  <a:lnTo>
                    <a:pt x="35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4" y="48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1" y="53"/>
                  </a:lnTo>
                  <a:lnTo>
                    <a:pt x="7" y="52"/>
                  </a:lnTo>
                  <a:lnTo>
                    <a:pt x="2" y="54"/>
                  </a:lnTo>
                  <a:lnTo>
                    <a:pt x="0" y="57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543" name="Freeform 52">
              <a:extLst>
                <a:ext uri="{FF2B5EF4-FFF2-40B4-BE49-F238E27FC236}">
                  <a16:creationId xmlns:a16="http://schemas.microsoft.com/office/drawing/2014/main" id="{C6821DF4-9A9C-4EB7-AE37-61C838B99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2" y="1753"/>
              <a:ext cx="44" cy="46"/>
            </a:xfrm>
            <a:custGeom>
              <a:avLst/>
              <a:gdLst>
                <a:gd name="T0" fmla="*/ 44 w 44"/>
                <a:gd name="T1" fmla="*/ 0 h 46"/>
                <a:gd name="T2" fmla="*/ 41 w 44"/>
                <a:gd name="T3" fmla="*/ 2 h 46"/>
                <a:gd name="T4" fmla="*/ 39 w 44"/>
                <a:gd name="T5" fmla="*/ 6 h 46"/>
                <a:gd name="T6" fmla="*/ 40 w 44"/>
                <a:gd name="T7" fmla="*/ 10 h 46"/>
                <a:gd name="T8" fmla="*/ 41 w 44"/>
                <a:gd name="T9" fmla="*/ 12 h 46"/>
                <a:gd name="T10" fmla="*/ 38 w 44"/>
                <a:gd name="T11" fmla="*/ 13 h 46"/>
                <a:gd name="T12" fmla="*/ 37 w 44"/>
                <a:gd name="T13" fmla="*/ 17 h 46"/>
                <a:gd name="T14" fmla="*/ 36 w 44"/>
                <a:gd name="T15" fmla="*/ 20 h 46"/>
                <a:gd name="T16" fmla="*/ 37 w 44"/>
                <a:gd name="T17" fmla="*/ 23 h 46"/>
                <a:gd name="T18" fmla="*/ 35 w 44"/>
                <a:gd name="T19" fmla="*/ 23 h 46"/>
                <a:gd name="T20" fmla="*/ 32 w 44"/>
                <a:gd name="T21" fmla="*/ 26 h 46"/>
                <a:gd name="T22" fmla="*/ 31 w 44"/>
                <a:gd name="T23" fmla="*/ 30 h 46"/>
                <a:gd name="T24" fmla="*/ 31 w 44"/>
                <a:gd name="T25" fmla="*/ 32 h 46"/>
                <a:gd name="T26" fmla="*/ 27 w 44"/>
                <a:gd name="T27" fmla="*/ 32 h 46"/>
                <a:gd name="T28" fmla="*/ 24 w 44"/>
                <a:gd name="T29" fmla="*/ 34 h 46"/>
                <a:gd name="T30" fmla="*/ 22 w 44"/>
                <a:gd name="T31" fmla="*/ 37 h 46"/>
                <a:gd name="T32" fmla="*/ 22 w 44"/>
                <a:gd name="T33" fmla="*/ 39 h 46"/>
                <a:gd name="T34" fmla="*/ 19 w 44"/>
                <a:gd name="T35" fmla="*/ 38 h 46"/>
                <a:gd name="T36" fmla="*/ 15 w 44"/>
                <a:gd name="T37" fmla="*/ 39 h 46"/>
                <a:gd name="T38" fmla="*/ 12 w 44"/>
                <a:gd name="T39" fmla="*/ 42 h 46"/>
                <a:gd name="T40" fmla="*/ 11 w 44"/>
                <a:gd name="T41" fmla="*/ 44 h 46"/>
                <a:gd name="T42" fmla="*/ 9 w 44"/>
                <a:gd name="T43" fmla="*/ 42 h 46"/>
                <a:gd name="T44" fmla="*/ 5 w 44"/>
                <a:gd name="T45" fmla="*/ 42 h 46"/>
                <a:gd name="T46" fmla="*/ 1 w 44"/>
                <a:gd name="T47" fmla="*/ 43 h 46"/>
                <a:gd name="T48" fmla="*/ 0 w 44"/>
                <a:gd name="T49" fmla="*/ 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4" h="46">
                  <a:moveTo>
                    <a:pt x="44" y="0"/>
                  </a:moveTo>
                  <a:lnTo>
                    <a:pt x="41" y="2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36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6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4" y="34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5" y="42"/>
                  </a:lnTo>
                  <a:lnTo>
                    <a:pt x="1" y="43"/>
                  </a:lnTo>
                  <a:lnTo>
                    <a:pt x="0" y="4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" name="2 Grupo">
            <a:extLst>
              <a:ext uri="{FF2B5EF4-FFF2-40B4-BE49-F238E27FC236}">
                <a16:creationId xmlns:a16="http://schemas.microsoft.com/office/drawing/2014/main" id="{BD2C1354-3982-4A67-A064-E43806415C12}"/>
              </a:ext>
            </a:extLst>
          </p:cNvPr>
          <p:cNvGrpSpPr>
            <a:grpSpLocks/>
          </p:cNvGrpSpPr>
          <p:nvPr/>
        </p:nvGrpSpPr>
        <p:grpSpPr bwMode="auto">
          <a:xfrm>
            <a:off x="3752849" y="-171450"/>
            <a:ext cx="4071939" cy="6362700"/>
            <a:chOff x="5435899" y="-1490662"/>
            <a:chExt cx="4071937" cy="6362700"/>
          </a:xfrm>
        </p:grpSpPr>
        <p:grpSp>
          <p:nvGrpSpPr>
            <p:cNvPr id="21520" name="34 Grupo">
              <a:extLst>
                <a:ext uri="{FF2B5EF4-FFF2-40B4-BE49-F238E27FC236}">
                  <a16:creationId xmlns:a16="http://schemas.microsoft.com/office/drawing/2014/main" id="{8A9F22A1-473F-43F4-B637-7E3CC46E23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36" name="Picture 7">
                <a:extLst>
                  <a:ext uri="{FF2B5EF4-FFF2-40B4-BE49-F238E27FC236}">
                    <a16:creationId xmlns:a16="http://schemas.microsoft.com/office/drawing/2014/main" id="{2EA22372-D77B-4A5B-A043-940B9DFB61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21523" name="Line 8">
                <a:extLst>
                  <a:ext uri="{FF2B5EF4-FFF2-40B4-BE49-F238E27FC236}">
                    <a16:creationId xmlns:a16="http://schemas.microsoft.com/office/drawing/2014/main" id="{63CD0147-8E59-42B9-B490-1406A576E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49251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21521" name="Picture 63" descr="Mosca">
              <a:extLst>
                <a:ext uri="{FF2B5EF4-FFF2-40B4-BE49-F238E27FC236}">
                  <a16:creationId xmlns:a16="http://schemas.microsoft.com/office/drawing/2014/main" id="{697B6483-0589-4210-8666-36E46079B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32 Grupo">
            <a:extLst>
              <a:ext uri="{FF2B5EF4-FFF2-40B4-BE49-F238E27FC236}">
                <a16:creationId xmlns:a16="http://schemas.microsoft.com/office/drawing/2014/main" id="{2D8061D6-211A-4AA7-84A2-068DA10F4AA4}"/>
              </a:ext>
            </a:extLst>
          </p:cNvPr>
          <p:cNvGrpSpPr>
            <a:grpSpLocks/>
          </p:cNvGrpSpPr>
          <p:nvPr/>
        </p:nvGrpSpPr>
        <p:grpSpPr bwMode="auto">
          <a:xfrm>
            <a:off x="3752849" y="-171450"/>
            <a:ext cx="4071939" cy="6362700"/>
            <a:chOff x="221097" y="81756"/>
            <a:chExt cx="4071938" cy="6362700"/>
          </a:xfrm>
        </p:grpSpPr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F6D73E32-7C24-4322-AED6-3D7A621BA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1519" name="Line 8">
              <a:extLst>
                <a:ext uri="{FF2B5EF4-FFF2-40B4-BE49-F238E27FC236}">
                  <a16:creationId xmlns:a16="http://schemas.microsoft.com/office/drawing/2014/main" id="{8167F48F-8A3E-442D-90A8-B8BD264F39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6 Grupo">
            <a:extLst>
              <a:ext uri="{FF2B5EF4-FFF2-40B4-BE49-F238E27FC236}">
                <a16:creationId xmlns:a16="http://schemas.microsoft.com/office/drawing/2014/main" id="{35E95032-CA48-4001-ACB0-F34E080F1062}"/>
              </a:ext>
            </a:extLst>
          </p:cNvPr>
          <p:cNvGrpSpPr>
            <a:grpSpLocks/>
          </p:cNvGrpSpPr>
          <p:nvPr/>
        </p:nvGrpSpPr>
        <p:grpSpPr bwMode="auto">
          <a:xfrm>
            <a:off x="4626401" y="4891089"/>
            <a:ext cx="1645814" cy="1320800"/>
            <a:chOff x="909724" y="5122863"/>
            <a:chExt cx="1645756" cy="1320800"/>
          </a:xfrm>
        </p:grpSpPr>
        <p:pic>
          <p:nvPicPr>
            <p:cNvPr id="21516" name="Picture 63" descr="Mosca">
              <a:extLst>
                <a:ext uri="{FF2B5EF4-FFF2-40B4-BE49-F238E27FC236}">
                  <a16:creationId xmlns:a16="http://schemas.microsoft.com/office/drawing/2014/main" id="{710C285A-05C5-4D0B-B94C-FF61C51299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>
              <a:extLst>
                <a:ext uri="{FF2B5EF4-FFF2-40B4-BE49-F238E27FC236}">
                  <a16:creationId xmlns:a16="http://schemas.microsoft.com/office/drawing/2014/main" id="{FC30750A-7024-4463-AAF1-B518B94193FC}"/>
                </a:ext>
              </a:extLst>
            </p:cNvPr>
            <p:cNvSpPr txBox="1"/>
            <p:nvPr/>
          </p:nvSpPr>
          <p:spPr>
            <a:xfrm>
              <a:off x="909724" y="5661248"/>
              <a:ext cx="1645756" cy="58477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4492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1430"/>
                  <a:gradFill>
                    <a:gsLst>
                      <a:gs pos="0">
                        <a:srgbClr val="00FFFF">
                          <a:tint val="70000"/>
                          <a:satMod val="245000"/>
                        </a:srgbClr>
                      </a:gs>
                      <a:gs pos="75000">
                        <a:srgbClr val="00FFFF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00FFFF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wing</a:t>
              </a:r>
              <a:endParaRPr kumimoji="0" lang="es-ES" sz="3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endParaRPr>
            </a:p>
          </p:txBody>
        </p:sp>
      </p:grpSp>
      <p:sp>
        <p:nvSpPr>
          <p:cNvPr id="40" name="3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94AFC6D-84B6-4587-BAFB-B6F5A8BFEA03}"/>
              </a:ext>
            </a:extLst>
          </p:cNvPr>
          <p:cNvSpPr/>
          <p:nvPr/>
        </p:nvSpPr>
        <p:spPr>
          <a:xfrm>
            <a:off x="9048751" y="5721351"/>
            <a:ext cx="1079500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5 Grupo">
            <a:extLst>
              <a:ext uri="{FF2B5EF4-FFF2-40B4-BE49-F238E27FC236}">
                <a16:creationId xmlns:a16="http://schemas.microsoft.com/office/drawing/2014/main" id="{E016ACC3-4F88-4F79-AF91-247959A74F9C}"/>
              </a:ext>
            </a:extLst>
          </p:cNvPr>
          <p:cNvGrpSpPr>
            <a:grpSpLocks/>
          </p:cNvGrpSpPr>
          <p:nvPr/>
        </p:nvGrpSpPr>
        <p:grpSpPr bwMode="auto">
          <a:xfrm>
            <a:off x="2528886" y="4868862"/>
            <a:ext cx="1550991" cy="1320800"/>
            <a:chOff x="3092720" y="5100656"/>
            <a:chExt cx="1550991" cy="1320800"/>
          </a:xfrm>
        </p:grpSpPr>
        <p:pic>
          <p:nvPicPr>
            <p:cNvPr id="21514" name="Picture 63" descr="Mosca">
              <a:extLst>
                <a:ext uri="{FF2B5EF4-FFF2-40B4-BE49-F238E27FC236}">
                  <a16:creationId xmlns:a16="http://schemas.microsoft.com/office/drawing/2014/main" id="{326063F1-FADF-4315-B8AE-9B3E70C31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40 CuadroTexto">
              <a:extLst>
                <a:ext uri="{FF2B5EF4-FFF2-40B4-BE49-F238E27FC236}">
                  <a16:creationId xmlns:a16="http://schemas.microsoft.com/office/drawing/2014/main" id="{85C0DFF9-0394-4D55-A53E-90E04F34AE6C}"/>
                </a:ext>
              </a:extLst>
            </p:cNvPr>
            <p:cNvSpPr txBox="1"/>
            <p:nvPr/>
          </p:nvSpPr>
          <p:spPr>
            <a:xfrm>
              <a:off x="3092720" y="5657291"/>
              <a:ext cx="1550991" cy="58477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4492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1430"/>
                  <a:gradFill>
                    <a:gsLst>
                      <a:gs pos="0">
                        <a:srgbClr val="00FFFF">
                          <a:tint val="70000"/>
                          <a:satMod val="245000"/>
                        </a:srgbClr>
                      </a:gs>
                      <a:gs pos="75000">
                        <a:srgbClr val="00FFFF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00FFFF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tail</a:t>
              </a:r>
              <a:endParaRPr kumimoji="0" lang="es-ES" sz="3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endParaRPr>
            </a:p>
          </p:txBody>
        </p:sp>
      </p:grpSp>
      <p:sp>
        <p:nvSpPr>
          <p:cNvPr id="43" name="Rounded Rectangle 42"/>
          <p:cNvSpPr/>
          <p:nvPr/>
        </p:nvSpPr>
        <p:spPr bwMode="auto">
          <a:xfrm>
            <a:off x="4680186" y="381908"/>
            <a:ext cx="2574636" cy="185096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8152656-E62C-F134-73DD-37B20DCC85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2522" y="763209"/>
            <a:ext cx="2186775" cy="11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04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0.575 -0.30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89029-5C81-FBE8-9D11-6D55E322A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28"/>
            <a:ext cx="12192000" cy="6080235"/>
          </a:xfrm>
          <a:prstGeom prst="rect">
            <a:avLst/>
          </a:prstGeom>
        </p:spPr>
      </p:pic>
      <p:grpSp>
        <p:nvGrpSpPr>
          <p:cNvPr id="23554" name="Group 32">
            <a:extLst>
              <a:ext uri="{FF2B5EF4-FFF2-40B4-BE49-F238E27FC236}">
                <a16:creationId xmlns:a16="http://schemas.microsoft.com/office/drawing/2014/main" id="{890C33A7-AC3D-43FD-8998-5967A2A5B9C5}"/>
              </a:ext>
            </a:extLst>
          </p:cNvPr>
          <p:cNvGrpSpPr>
            <a:grpSpLocks/>
          </p:cNvGrpSpPr>
          <p:nvPr/>
        </p:nvGrpSpPr>
        <p:grpSpPr bwMode="auto">
          <a:xfrm rot="16145435" flipH="1">
            <a:off x="3020967" y="-2727906"/>
            <a:ext cx="6191369" cy="12136563"/>
            <a:chOff x="-975" y="1753"/>
            <a:chExt cx="696" cy="711"/>
          </a:xfrm>
        </p:grpSpPr>
        <p:sp>
          <p:nvSpPr>
            <p:cNvPr id="23572" name="Line 33">
              <a:extLst>
                <a:ext uri="{FF2B5EF4-FFF2-40B4-BE49-F238E27FC236}">
                  <a16:creationId xmlns:a16="http://schemas.microsoft.com/office/drawing/2014/main" id="{912E8AE1-3F14-42B1-A5BB-DC0B847505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89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73" name="Line 34">
              <a:extLst>
                <a:ext uri="{FF2B5EF4-FFF2-40B4-BE49-F238E27FC236}">
                  <a16:creationId xmlns:a16="http://schemas.microsoft.com/office/drawing/2014/main" id="{415CE069-5FEE-48AD-9DA0-29E3E6D41E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68" cy="175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74" name="Line 35">
              <a:extLst>
                <a:ext uri="{FF2B5EF4-FFF2-40B4-BE49-F238E27FC236}">
                  <a16:creationId xmlns:a16="http://schemas.microsoft.com/office/drawing/2014/main" id="{E22E9DA4-90B2-49A5-8EBC-7B71049ADA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03" cy="338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75" name="Line 36">
              <a:extLst>
                <a:ext uri="{FF2B5EF4-FFF2-40B4-BE49-F238E27FC236}">
                  <a16:creationId xmlns:a16="http://schemas.microsoft.com/office/drawing/2014/main" id="{BC6B9A70-C308-4E0C-9106-41C93F845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696" cy="669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76" name="Line 37">
              <a:extLst>
                <a:ext uri="{FF2B5EF4-FFF2-40B4-BE49-F238E27FC236}">
                  <a16:creationId xmlns:a16="http://schemas.microsoft.com/office/drawing/2014/main" id="{CBC93C22-C6C2-4EC4-9724-FC2A43F0DD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440" cy="709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77" name="Line 38">
              <a:extLst>
                <a:ext uri="{FF2B5EF4-FFF2-40B4-BE49-F238E27FC236}">
                  <a16:creationId xmlns:a16="http://schemas.microsoft.com/office/drawing/2014/main" id="{F9AE3AFA-5593-4378-8EBB-4418D6C9BE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223" cy="71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78" name="Line 39">
              <a:extLst>
                <a:ext uri="{FF2B5EF4-FFF2-40B4-BE49-F238E27FC236}">
                  <a16:creationId xmlns:a16="http://schemas.microsoft.com/office/drawing/2014/main" id="{E0E7183C-62A0-4598-B769-1E99D846E4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975" y="1753"/>
              <a:ext cx="38" cy="696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79" name="Freeform 40">
              <a:extLst>
                <a:ext uri="{FF2B5EF4-FFF2-40B4-BE49-F238E27FC236}">
                  <a16:creationId xmlns:a16="http://schemas.microsoft.com/office/drawing/2014/main" id="{2D8556BD-1EDA-4CF6-9FEB-CB5D98F53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9" y="1753"/>
              <a:ext cx="629" cy="657"/>
            </a:xfrm>
            <a:custGeom>
              <a:avLst/>
              <a:gdLst>
                <a:gd name="T0" fmla="*/ 620 w 629"/>
                <a:gd name="T1" fmla="*/ 4 h 657"/>
                <a:gd name="T2" fmla="*/ 603 w 629"/>
                <a:gd name="T3" fmla="*/ 18 h 657"/>
                <a:gd name="T4" fmla="*/ 585 w 629"/>
                <a:gd name="T5" fmla="*/ 50 h 657"/>
                <a:gd name="T6" fmla="*/ 578 w 629"/>
                <a:gd name="T7" fmla="*/ 76 h 657"/>
                <a:gd name="T8" fmla="*/ 575 w 629"/>
                <a:gd name="T9" fmla="*/ 103 h 657"/>
                <a:gd name="T10" fmla="*/ 579 w 629"/>
                <a:gd name="T11" fmla="*/ 128 h 657"/>
                <a:gd name="T12" fmla="*/ 588 w 629"/>
                <a:gd name="T13" fmla="*/ 151 h 657"/>
                <a:gd name="T14" fmla="*/ 605 w 629"/>
                <a:gd name="T15" fmla="*/ 168 h 657"/>
                <a:gd name="T16" fmla="*/ 581 w 629"/>
                <a:gd name="T17" fmla="*/ 174 h 657"/>
                <a:gd name="T18" fmla="*/ 561 w 629"/>
                <a:gd name="T19" fmla="*/ 188 h 657"/>
                <a:gd name="T20" fmla="*/ 545 w 629"/>
                <a:gd name="T21" fmla="*/ 209 h 657"/>
                <a:gd name="T22" fmla="*/ 533 w 629"/>
                <a:gd name="T23" fmla="*/ 233 h 657"/>
                <a:gd name="T24" fmla="*/ 527 w 629"/>
                <a:gd name="T25" fmla="*/ 259 h 657"/>
                <a:gd name="T26" fmla="*/ 525 w 629"/>
                <a:gd name="T27" fmla="*/ 284 h 657"/>
                <a:gd name="T28" fmla="*/ 529 w 629"/>
                <a:gd name="T29" fmla="*/ 305 h 657"/>
                <a:gd name="T30" fmla="*/ 539 w 629"/>
                <a:gd name="T31" fmla="*/ 322 h 657"/>
                <a:gd name="T32" fmla="*/ 519 w 629"/>
                <a:gd name="T33" fmla="*/ 324 h 657"/>
                <a:gd name="T34" fmla="*/ 500 w 629"/>
                <a:gd name="T35" fmla="*/ 334 h 657"/>
                <a:gd name="T36" fmla="*/ 480 w 629"/>
                <a:gd name="T37" fmla="*/ 350 h 657"/>
                <a:gd name="T38" fmla="*/ 449 w 629"/>
                <a:gd name="T39" fmla="*/ 395 h 657"/>
                <a:gd name="T40" fmla="*/ 439 w 629"/>
                <a:gd name="T41" fmla="*/ 418 h 657"/>
                <a:gd name="T42" fmla="*/ 437 w 629"/>
                <a:gd name="T43" fmla="*/ 440 h 657"/>
                <a:gd name="T44" fmla="*/ 441 w 629"/>
                <a:gd name="T45" fmla="*/ 458 h 657"/>
                <a:gd name="T46" fmla="*/ 423 w 629"/>
                <a:gd name="T47" fmla="*/ 455 h 657"/>
                <a:gd name="T48" fmla="*/ 400 w 629"/>
                <a:gd name="T49" fmla="*/ 460 h 657"/>
                <a:gd name="T50" fmla="*/ 378 w 629"/>
                <a:gd name="T51" fmla="*/ 472 h 657"/>
                <a:gd name="T52" fmla="*/ 337 w 629"/>
                <a:gd name="T53" fmla="*/ 508 h 657"/>
                <a:gd name="T54" fmla="*/ 323 w 629"/>
                <a:gd name="T55" fmla="*/ 529 h 657"/>
                <a:gd name="T56" fmla="*/ 316 w 629"/>
                <a:gd name="T57" fmla="*/ 549 h 657"/>
                <a:gd name="T58" fmla="*/ 318 w 629"/>
                <a:gd name="T59" fmla="*/ 569 h 657"/>
                <a:gd name="T60" fmla="*/ 300 w 629"/>
                <a:gd name="T61" fmla="*/ 558 h 657"/>
                <a:gd name="T62" fmla="*/ 278 w 629"/>
                <a:gd name="T63" fmla="*/ 555 h 657"/>
                <a:gd name="T64" fmla="*/ 252 w 629"/>
                <a:gd name="T65" fmla="*/ 558 h 657"/>
                <a:gd name="T66" fmla="*/ 227 w 629"/>
                <a:gd name="T67" fmla="*/ 567 h 657"/>
                <a:gd name="T68" fmla="*/ 192 w 629"/>
                <a:gd name="T69" fmla="*/ 588 h 657"/>
                <a:gd name="T70" fmla="*/ 175 w 629"/>
                <a:gd name="T71" fmla="*/ 604 h 657"/>
                <a:gd name="T72" fmla="*/ 165 w 629"/>
                <a:gd name="T73" fmla="*/ 623 h 657"/>
                <a:gd name="T74" fmla="*/ 156 w 629"/>
                <a:gd name="T75" fmla="*/ 623 h 657"/>
                <a:gd name="T76" fmla="*/ 138 w 629"/>
                <a:gd name="T77" fmla="*/ 610 h 657"/>
                <a:gd name="T78" fmla="*/ 114 w 629"/>
                <a:gd name="T79" fmla="*/ 602 h 657"/>
                <a:gd name="T80" fmla="*/ 87 w 629"/>
                <a:gd name="T81" fmla="*/ 601 h 657"/>
                <a:gd name="T82" fmla="*/ 60 w 629"/>
                <a:gd name="T83" fmla="*/ 604 h 657"/>
                <a:gd name="T84" fmla="*/ 35 w 629"/>
                <a:gd name="T85" fmla="*/ 613 h 657"/>
                <a:gd name="T86" fmla="*/ 15 w 629"/>
                <a:gd name="T87" fmla="*/ 627 h 657"/>
                <a:gd name="T88" fmla="*/ 3 w 629"/>
                <a:gd name="T89" fmla="*/ 646 h 6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29" h="657">
                  <a:moveTo>
                    <a:pt x="629" y="0"/>
                  </a:moveTo>
                  <a:lnTo>
                    <a:pt x="620" y="4"/>
                  </a:lnTo>
                  <a:lnTo>
                    <a:pt x="611" y="10"/>
                  </a:lnTo>
                  <a:lnTo>
                    <a:pt x="603" y="18"/>
                  </a:lnTo>
                  <a:lnTo>
                    <a:pt x="596" y="27"/>
                  </a:lnTo>
                  <a:lnTo>
                    <a:pt x="585" y="50"/>
                  </a:lnTo>
                  <a:lnTo>
                    <a:pt x="581" y="62"/>
                  </a:lnTo>
                  <a:lnTo>
                    <a:pt x="578" y="76"/>
                  </a:lnTo>
                  <a:lnTo>
                    <a:pt x="576" y="90"/>
                  </a:lnTo>
                  <a:lnTo>
                    <a:pt x="575" y="103"/>
                  </a:lnTo>
                  <a:lnTo>
                    <a:pt x="576" y="116"/>
                  </a:lnTo>
                  <a:lnTo>
                    <a:pt x="579" y="128"/>
                  </a:lnTo>
                  <a:lnTo>
                    <a:pt x="583" y="140"/>
                  </a:lnTo>
                  <a:lnTo>
                    <a:pt x="588" y="151"/>
                  </a:lnTo>
                  <a:lnTo>
                    <a:pt x="596" y="160"/>
                  </a:lnTo>
                  <a:lnTo>
                    <a:pt x="605" y="168"/>
                  </a:lnTo>
                  <a:lnTo>
                    <a:pt x="593" y="170"/>
                  </a:lnTo>
                  <a:lnTo>
                    <a:pt x="581" y="174"/>
                  </a:lnTo>
                  <a:lnTo>
                    <a:pt x="571" y="180"/>
                  </a:lnTo>
                  <a:lnTo>
                    <a:pt x="561" y="188"/>
                  </a:lnTo>
                  <a:lnTo>
                    <a:pt x="553" y="198"/>
                  </a:lnTo>
                  <a:lnTo>
                    <a:pt x="545" y="209"/>
                  </a:lnTo>
                  <a:lnTo>
                    <a:pt x="539" y="220"/>
                  </a:lnTo>
                  <a:lnTo>
                    <a:pt x="533" y="233"/>
                  </a:lnTo>
                  <a:lnTo>
                    <a:pt x="530" y="246"/>
                  </a:lnTo>
                  <a:lnTo>
                    <a:pt x="527" y="259"/>
                  </a:lnTo>
                  <a:lnTo>
                    <a:pt x="526" y="272"/>
                  </a:lnTo>
                  <a:lnTo>
                    <a:pt x="525" y="284"/>
                  </a:lnTo>
                  <a:lnTo>
                    <a:pt x="526" y="296"/>
                  </a:lnTo>
                  <a:lnTo>
                    <a:pt x="529" y="305"/>
                  </a:lnTo>
                  <a:lnTo>
                    <a:pt x="532" y="314"/>
                  </a:lnTo>
                  <a:lnTo>
                    <a:pt x="539" y="322"/>
                  </a:lnTo>
                  <a:lnTo>
                    <a:pt x="529" y="322"/>
                  </a:lnTo>
                  <a:lnTo>
                    <a:pt x="519" y="324"/>
                  </a:lnTo>
                  <a:lnTo>
                    <a:pt x="509" y="327"/>
                  </a:lnTo>
                  <a:lnTo>
                    <a:pt x="500" y="334"/>
                  </a:lnTo>
                  <a:lnTo>
                    <a:pt x="490" y="342"/>
                  </a:lnTo>
                  <a:lnTo>
                    <a:pt x="480" y="350"/>
                  </a:lnTo>
                  <a:lnTo>
                    <a:pt x="463" y="371"/>
                  </a:lnTo>
                  <a:lnTo>
                    <a:pt x="449" y="395"/>
                  </a:lnTo>
                  <a:lnTo>
                    <a:pt x="444" y="407"/>
                  </a:lnTo>
                  <a:lnTo>
                    <a:pt x="439" y="418"/>
                  </a:lnTo>
                  <a:lnTo>
                    <a:pt x="437" y="429"/>
                  </a:lnTo>
                  <a:lnTo>
                    <a:pt x="437" y="440"/>
                  </a:lnTo>
                  <a:lnTo>
                    <a:pt x="438" y="450"/>
                  </a:lnTo>
                  <a:lnTo>
                    <a:pt x="441" y="458"/>
                  </a:lnTo>
                  <a:lnTo>
                    <a:pt x="433" y="455"/>
                  </a:lnTo>
                  <a:lnTo>
                    <a:pt x="423" y="455"/>
                  </a:lnTo>
                  <a:lnTo>
                    <a:pt x="412" y="456"/>
                  </a:lnTo>
                  <a:lnTo>
                    <a:pt x="400" y="460"/>
                  </a:lnTo>
                  <a:lnTo>
                    <a:pt x="390" y="465"/>
                  </a:lnTo>
                  <a:lnTo>
                    <a:pt x="378" y="472"/>
                  </a:lnTo>
                  <a:lnTo>
                    <a:pt x="356" y="488"/>
                  </a:lnTo>
                  <a:lnTo>
                    <a:pt x="337" y="508"/>
                  </a:lnTo>
                  <a:lnTo>
                    <a:pt x="329" y="518"/>
                  </a:lnTo>
                  <a:lnTo>
                    <a:pt x="323" y="529"/>
                  </a:lnTo>
                  <a:lnTo>
                    <a:pt x="318" y="540"/>
                  </a:lnTo>
                  <a:lnTo>
                    <a:pt x="316" y="549"/>
                  </a:lnTo>
                  <a:lnTo>
                    <a:pt x="315" y="560"/>
                  </a:lnTo>
                  <a:lnTo>
                    <a:pt x="318" y="569"/>
                  </a:lnTo>
                  <a:lnTo>
                    <a:pt x="310" y="563"/>
                  </a:lnTo>
                  <a:lnTo>
                    <a:pt x="300" y="558"/>
                  </a:lnTo>
                  <a:lnTo>
                    <a:pt x="289" y="556"/>
                  </a:lnTo>
                  <a:lnTo>
                    <a:pt x="278" y="555"/>
                  </a:lnTo>
                  <a:lnTo>
                    <a:pt x="265" y="556"/>
                  </a:lnTo>
                  <a:lnTo>
                    <a:pt x="252" y="558"/>
                  </a:lnTo>
                  <a:lnTo>
                    <a:pt x="239" y="562"/>
                  </a:lnTo>
                  <a:lnTo>
                    <a:pt x="227" y="567"/>
                  </a:lnTo>
                  <a:lnTo>
                    <a:pt x="203" y="580"/>
                  </a:lnTo>
                  <a:lnTo>
                    <a:pt x="192" y="588"/>
                  </a:lnTo>
                  <a:lnTo>
                    <a:pt x="182" y="595"/>
                  </a:lnTo>
                  <a:lnTo>
                    <a:pt x="175" y="604"/>
                  </a:lnTo>
                  <a:lnTo>
                    <a:pt x="168" y="614"/>
                  </a:lnTo>
                  <a:lnTo>
                    <a:pt x="165" y="623"/>
                  </a:lnTo>
                  <a:lnTo>
                    <a:pt x="163" y="632"/>
                  </a:lnTo>
                  <a:lnTo>
                    <a:pt x="156" y="623"/>
                  </a:lnTo>
                  <a:lnTo>
                    <a:pt x="149" y="616"/>
                  </a:lnTo>
                  <a:lnTo>
                    <a:pt x="138" y="610"/>
                  </a:lnTo>
                  <a:lnTo>
                    <a:pt x="126" y="605"/>
                  </a:lnTo>
                  <a:lnTo>
                    <a:pt x="114" y="602"/>
                  </a:lnTo>
                  <a:lnTo>
                    <a:pt x="101" y="601"/>
                  </a:lnTo>
                  <a:lnTo>
                    <a:pt x="87" y="601"/>
                  </a:lnTo>
                  <a:lnTo>
                    <a:pt x="73" y="602"/>
                  </a:lnTo>
                  <a:lnTo>
                    <a:pt x="60" y="604"/>
                  </a:lnTo>
                  <a:lnTo>
                    <a:pt x="47" y="607"/>
                  </a:lnTo>
                  <a:lnTo>
                    <a:pt x="35" y="613"/>
                  </a:lnTo>
                  <a:lnTo>
                    <a:pt x="25" y="620"/>
                  </a:lnTo>
                  <a:lnTo>
                    <a:pt x="15" y="627"/>
                  </a:lnTo>
                  <a:lnTo>
                    <a:pt x="7" y="635"/>
                  </a:lnTo>
                  <a:lnTo>
                    <a:pt x="3" y="646"/>
                  </a:lnTo>
                  <a:lnTo>
                    <a:pt x="0" y="657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80" name="Freeform 41">
              <a:extLst>
                <a:ext uri="{FF2B5EF4-FFF2-40B4-BE49-F238E27FC236}">
                  <a16:creationId xmlns:a16="http://schemas.microsoft.com/office/drawing/2014/main" id="{537A7F94-3FF0-4A4A-95B2-48FD173B0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6" y="1753"/>
              <a:ext cx="504" cy="525"/>
            </a:xfrm>
            <a:custGeom>
              <a:avLst/>
              <a:gdLst>
                <a:gd name="T0" fmla="*/ 496 w 504"/>
                <a:gd name="T1" fmla="*/ 3 h 525"/>
                <a:gd name="T2" fmla="*/ 483 w 504"/>
                <a:gd name="T3" fmla="*/ 14 h 525"/>
                <a:gd name="T4" fmla="*/ 468 w 504"/>
                <a:gd name="T5" fmla="*/ 41 h 525"/>
                <a:gd name="T6" fmla="*/ 460 w 504"/>
                <a:gd name="T7" fmla="*/ 82 h 525"/>
                <a:gd name="T8" fmla="*/ 464 w 504"/>
                <a:gd name="T9" fmla="*/ 103 h 525"/>
                <a:gd name="T10" fmla="*/ 471 w 504"/>
                <a:gd name="T11" fmla="*/ 120 h 525"/>
                <a:gd name="T12" fmla="*/ 484 w 504"/>
                <a:gd name="T13" fmla="*/ 135 h 525"/>
                <a:gd name="T14" fmla="*/ 466 w 504"/>
                <a:gd name="T15" fmla="*/ 139 h 525"/>
                <a:gd name="T16" fmla="*/ 450 w 504"/>
                <a:gd name="T17" fmla="*/ 151 h 525"/>
                <a:gd name="T18" fmla="*/ 427 w 504"/>
                <a:gd name="T19" fmla="*/ 186 h 525"/>
                <a:gd name="T20" fmla="*/ 419 w 504"/>
                <a:gd name="T21" fmla="*/ 228 h 525"/>
                <a:gd name="T22" fmla="*/ 423 w 504"/>
                <a:gd name="T23" fmla="*/ 245 h 525"/>
                <a:gd name="T24" fmla="*/ 431 w 504"/>
                <a:gd name="T25" fmla="*/ 257 h 525"/>
                <a:gd name="T26" fmla="*/ 416 w 504"/>
                <a:gd name="T27" fmla="*/ 259 h 525"/>
                <a:gd name="T28" fmla="*/ 400 w 504"/>
                <a:gd name="T29" fmla="*/ 267 h 525"/>
                <a:gd name="T30" fmla="*/ 384 w 504"/>
                <a:gd name="T31" fmla="*/ 280 h 525"/>
                <a:gd name="T32" fmla="*/ 359 w 504"/>
                <a:gd name="T33" fmla="*/ 316 h 525"/>
                <a:gd name="T34" fmla="*/ 351 w 504"/>
                <a:gd name="T35" fmla="*/ 335 h 525"/>
                <a:gd name="T36" fmla="*/ 349 w 504"/>
                <a:gd name="T37" fmla="*/ 352 h 525"/>
                <a:gd name="T38" fmla="*/ 353 w 504"/>
                <a:gd name="T39" fmla="*/ 367 h 525"/>
                <a:gd name="T40" fmla="*/ 338 w 504"/>
                <a:gd name="T41" fmla="*/ 365 h 525"/>
                <a:gd name="T42" fmla="*/ 321 w 504"/>
                <a:gd name="T43" fmla="*/ 368 h 525"/>
                <a:gd name="T44" fmla="*/ 303 w 504"/>
                <a:gd name="T45" fmla="*/ 378 h 525"/>
                <a:gd name="T46" fmla="*/ 269 w 504"/>
                <a:gd name="T47" fmla="*/ 406 h 525"/>
                <a:gd name="T48" fmla="*/ 258 w 504"/>
                <a:gd name="T49" fmla="*/ 423 h 525"/>
                <a:gd name="T50" fmla="*/ 253 w 504"/>
                <a:gd name="T51" fmla="*/ 440 h 525"/>
                <a:gd name="T52" fmla="*/ 254 w 504"/>
                <a:gd name="T53" fmla="*/ 455 h 525"/>
                <a:gd name="T54" fmla="*/ 240 w 504"/>
                <a:gd name="T55" fmla="*/ 447 h 525"/>
                <a:gd name="T56" fmla="*/ 223 w 504"/>
                <a:gd name="T57" fmla="*/ 443 h 525"/>
                <a:gd name="T58" fmla="*/ 202 w 504"/>
                <a:gd name="T59" fmla="*/ 447 h 525"/>
                <a:gd name="T60" fmla="*/ 162 w 504"/>
                <a:gd name="T61" fmla="*/ 464 h 525"/>
                <a:gd name="T62" fmla="*/ 140 w 504"/>
                <a:gd name="T63" fmla="*/ 484 h 525"/>
                <a:gd name="T64" fmla="*/ 132 w 504"/>
                <a:gd name="T65" fmla="*/ 498 h 525"/>
                <a:gd name="T66" fmla="*/ 126 w 504"/>
                <a:gd name="T67" fmla="*/ 498 h 525"/>
                <a:gd name="T68" fmla="*/ 110 w 504"/>
                <a:gd name="T69" fmla="*/ 488 h 525"/>
                <a:gd name="T70" fmla="*/ 91 w 504"/>
                <a:gd name="T71" fmla="*/ 482 h 525"/>
                <a:gd name="T72" fmla="*/ 69 w 504"/>
                <a:gd name="T73" fmla="*/ 481 h 525"/>
                <a:gd name="T74" fmla="*/ 37 w 504"/>
                <a:gd name="T75" fmla="*/ 486 h 525"/>
                <a:gd name="T76" fmla="*/ 12 w 504"/>
                <a:gd name="T77" fmla="*/ 501 h 525"/>
                <a:gd name="T78" fmla="*/ 1 w 504"/>
                <a:gd name="T79" fmla="*/ 517 h 5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04" h="525">
                  <a:moveTo>
                    <a:pt x="504" y="0"/>
                  </a:moveTo>
                  <a:lnTo>
                    <a:pt x="496" y="3"/>
                  </a:lnTo>
                  <a:lnTo>
                    <a:pt x="489" y="8"/>
                  </a:lnTo>
                  <a:lnTo>
                    <a:pt x="483" y="14"/>
                  </a:lnTo>
                  <a:lnTo>
                    <a:pt x="478" y="22"/>
                  </a:lnTo>
                  <a:lnTo>
                    <a:pt x="468" y="41"/>
                  </a:lnTo>
                  <a:lnTo>
                    <a:pt x="462" y="61"/>
                  </a:lnTo>
                  <a:lnTo>
                    <a:pt x="460" y="82"/>
                  </a:lnTo>
                  <a:lnTo>
                    <a:pt x="461" y="93"/>
                  </a:lnTo>
                  <a:lnTo>
                    <a:pt x="464" y="103"/>
                  </a:lnTo>
                  <a:lnTo>
                    <a:pt x="467" y="113"/>
                  </a:lnTo>
                  <a:lnTo>
                    <a:pt x="471" y="120"/>
                  </a:lnTo>
                  <a:lnTo>
                    <a:pt x="477" y="128"/>
                  </a:lnTo>
                  <a:lnTo>
                    <a:pt x="484" y="135"/>
                  </a:lnTo>
                  <a:lnTo>
                    <a:pt x="474" y="136"/>
                  </a:lnTo>
                  <a:lnTo>
                    <a:pt x="466" y="139"/>
                  </a:lnTo>
                  <a:lnTo>
                    <a:pt x="457" y="145"/>
                  </a:lnTo>
                  <a:lnTo>
                    <a:pt x="450" y="151"/>
                  </a:lnTo>
                  <a:lnTo>
                    <a:pt x="437" y="168"/>
                  </a:lnTo>
                  <a:lnTo>
                    <a:pt x="427" y="186"/>
                  </a:lnTo>
                  <a:lnTo>
                    <a:pt x="421" y="207"/>
                  </a:lnTo>
                  <a:lnTo>
                    <a:pt x="419" y="228"/>
                  </a:lnTo>
                  <a:lnTo>
                    <a:pt x="420" y="236"/>
                  </a:lnTo>
                  <a:lnTo>
                    <a:pt x="423" y="245"/>
                  </a:lnTo>
                  <a:lnTo>
                    <a:pt x="426" y="252"/>
                  </a:lnTo>
                  <a:lnTo>
                    <a:pt x="431" y="257"/>
                  </a:lnTo>
                  <a:lnTo>
                    <a:pt x="424" y="257"/>
                  </a:lnTo>
                  <a:lnTo>
                    <a:pt x="416" y="259"/>
                  </a:lnTo>
                  <a:lnTo>
                    <a:pt x="407" y="263"/>
                  </a:lnTo>
                  <a:lnTo>
                    <a:pt x="400" y="267"/>
                  </a:lnTo>
                  <a:lnTo>
                    <a:pt x="392" y="274"/>
                  </a:lnTo>
                  <a:lnTo>
                    <a:pt x="384" y="280"/>
                  </a:lnTo>
                  <a:lnTo>
                    <a:pt x="371" y="298"/>
                  </a:lnTo>
                  <a:lnTo>
                    <a:pt x="359" y="316"/>
                  </a:lnTo>
                  <a:lnTo>
                    <a:pt x="354" y="325"/>
                  </a:lnTo>
                  <a:lnTo>
                    <a:pt x="351" y="335"/>
                  </a:lnTo>
                  <a:lnTo>
                    <a:pt x="350" y="344"/>
                  </a:lnTo>
                  <a:lnTo>
                    <a:pt x="349" y="352"/>
                  </a:lnTo>
                  <a:lnTo>
                    <a:pt x="350" y="360"/>
                  </a:lnTo>
                  <a:lnTo>
                    <a:pt x="353" y="367"/>
                  </a:lnTo>
                  <a:lnTo>
                    <a:pt x="346" y="365"/>
                  </a:lnTo>
                  <a:lnTo>
                    <a:pt x="338" y="365"/>
                  </a:lnTo>
                  <a:lnTo>
                    <a:pt x="330" y="366"/>
                  </a:lnTo>
                  <a:lnTo>
                    <a:pt x="321" y="368"/>
                  </a:lnTo>
                  <a:lnTo>
                    <a:pt x="311" y="372"/>
                  </a:lnTo>
                  <a:lnTo>
                    <a:pt x="303" y="378"/>
                  </a:lnTo>
                  <a:lnTo>
                    <a:pt x="284" y="391"/>
                  </a:lnTo>
                  <a:lnTo>
                    <a:pt x="269" y="406"/>
                  </a:lnTo>
                  <a:lnTo>
                    <a:pt x="263" y="415"/>
                  </a:lnTo>
                  <a:lnTo>
                    <a:pt x="258" y="423"/>
                  </a:lnTo>
                  <a:lnTo>
                    <a:pt x="254" y="431"/>
                  </a:lnTo>
                  <a:lnTo>
                    <a:pt x="253" y="440"/>
                  </a:lnTo>
                  <a:lnTo>
                    <a:pt x="252" y="448"/>
                  </a:lnTo>
                  <a:lnTo>
                    <a:pt x="254" y="455"/>
                  </a:lnTo>
                  <a:lnTo>
                    <a:pt x="248" y="450"/>
                  </a:lnTo>
                  <a:lnTo>
                    <a:pt x="240" y="447"/>
                  </a:lnTo>
                  <a:lnTo>
                    <a:pt x="231" y="444"/>
                  </a:lnTo>
                  <a:lnTo>
                    <a:pt x="223" y="443"/>
                  </a:lnTo>
                  <a:lnTo>
                    <a:pt x="212" y="444"/>
                  </a:lnTo>
                  <a:lnTo>
                    <a:pt x="202" y="447"/>
                  </a:lnTo>
                  <a:lnTo>
                    <a:pt x="182" y="453"/>
                  </a:lnTo>
                  <a:lnTo>
                    <a:pt x="162" y="464"/>
                  </a:lnTo>
                  <a:lnTo>
                    <a:pt x="146" y="476"/>
                  </a:lnTo>
                  <a:lnTo>
                    <a:pt x="140" y="484"/>
                  </a:lnTo>
                  <a:lnTo>
                    <a:pt x="135" y="490"/>
                  </a:lnTo>
                  <a:lnTo>
                    <a:pt x="132" y="498"/>
                  </a:lnTo>
                  <a:lnTo>
                    <a:pt x="131" y="506"/>
                  </a:lnTo>
                  <a:lnTo>
                    <a:pt x="126" y="498"/>
                  </a:lnTo>
                  <a:lnTo>
                    <a:pt x="119" y="493"/>
                  </a:lnTo>
                  <a:lnTo>
                    <a:pt x="110" y="488"/>
                  </a:lnTo>
                  <a:lnTo>
                    <a:pt x="102" y="485"/>
                  </a:lnTo>
                  <a:lnTo>
                    <a:pt x="91" y="482"/>
                  </a:lnTo>
                  <a:lnTo>
                    <a:pt x="80" y="481"/>
                  </a:lnTo>
                  <a:lnTo>
                    <a:pt x="69" y="481"/>
                  </a:lnTo>
                  <a:lnTo>
                    <a:pt x="59" y="482"/>
                  </a:lnTo>
                  <a:lnTo>
                    <a:pt x="37" y="486"/>
                  </a:lnTo>
                  <a:lnTo>
                    <a:pt x="20" y="496"/>
                  </a:lnTo>
                  <a:lnTo>
                    <a:pt x="12" y="501"/>
                  </a:lnTo>
                  <a:lnTo>
                    <a:pt x="6" y="509"/>
                  </a:lnTo>
                  <a:lnTo>
                    <a:pt x="1" y="517"/>
                  </a:lnTo>
                  <a:lnTo>
                    <a:pt x="0" y="525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81" name="Freeform 42">
              <a:extLst>
                <a:ext uri="{FF2B5EF4-FFF2-40B4-BE49-F238E27FC236}">
                  <a16:creationId xmlns:a16="http://schemas.microsoft.com/office/drawing/2014/main" id="{95125BF6-69E7-47D1-9497-7F33E4F5C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2" y="1753"/>
              <a:ext cx="403" cy="420"/>
            </a:xfrm>
            <a:custGeom>
              <a:avLst/>
              <a:gdLst>
                <a:gd name="T0" fmla="*/ 397 w 403"/>
                <a:gd name="T1" fmla="*/ 3 h 420"/>
                <a:gd name="T2" fmla="*/ 382 w 403"/>
                <a:gd name="T3" fmla="*/ 18 h 420"/>
                <a:gd name="T4" fmla="*/ 370 w 403"/>
                <a:gd name="T5" fmla="*/ 48 h 420"/>
                <a:gd name="T6" fmla="*/ 371 w 403"/>
                <a:gd name="T7" fmla="*/ 82 h 420"/>
                <a:gd name="T8" fmla="*/ 382 w 403"/>
                <a:gd name="T9" fmla="*/ 103 h 420"/>
                <a:gd name="T10" fmla="*/ 380 w 403"/>
                <a:gd name="T11" fmla="*/ 108 h 420"/>
                <a:gd name="T12" fmla="*/ 366 w 403"/>
                <a:gd name="T13" fmla="*/ 115 h 420"/>
                <a:gd name="T14" fmla="*/ 350 w 403"/>
                <a:gd name="T15" fmla="*/ 134 h 420"/>
                <a:gd name="T16" fmla="*/ 338 w 403"/>
                <a:gd name="T17" fmla="*/ 166 h 420"/>
                <a:gd name="T18" fmla="*/ 339 w 403"/>
                <a:gd name="T19" fmla="*/ 196 h 420"/>
                <a:gd name="T20" fmla="*/ 345 w 403"/>
                <a:gd name="T21" fmla="*/ 206 h 420"/>
                <a:gd name="T22" fmla="*/ 332 w 403"/>
                <a:gd name="T23" fmla="*/ 207 h 420"/>
                <a:gd name="T24" fmla="*/ 321 w 403"/>
                <a:gd name="T25" fmla="*/ 214 h 420"/>
                <a:gd name="T26" fmla="*/ 297 w 403"/>
                <a:gd name="T27" fmla="*/ 238 h 420"/>
                <a:gd name="T28" fmla="*/ 282 w 403"/>
                <a:gd name="T29" fmla="*/ 268 h 420"/>
                <a:gd name="T30" fmla="*/ 279 w 403"/>
                <a:gd name="T31" fmla="*/ 281 h 420"/>
                <a:gd name="T32" fmla="*/ 283 w 403"/>
                <a:gd name="T33" fmla="*/ 293 h 420"/>
                <a:gd name="T34" fmla="*/ 271 w 403"/>
                <a:gd name="T35" fmla="*/ 291 h 420"/>
                <a:gd name="T36" fmla="*/ 257 w 403"/>
                <a:gd name="T37" fmla="*/ 294 h 420"/>
                <a:gd name="T38" fmla="*/ 228 w 403"/>
                <a:gd name="T39" fmla="*/ 312 h 420"/>
                <a:gd name="T40" fmla="*/ 207 w 403"/>
                <a:gd name="T41" fmla="*/ 338 h 420"/>
                <a:gd name="T42" fmla="*/ 202 w 403"/>
                <a:gd name="T43" fmla="*/ 352 h 420"/>
                <a:gd name="T44" fmla="*/ 204 w 403"/>
                <a:gd name="T45" fmla="*/ 365 h 420"/>
                <a:gd name="T46" fmla="*/ 192 w 403"/>
                <a:gd name="T47" fmla="*/ 357 h 420"/>
                <a:gd name="T48" fmla="*/ 178 w 403"/>
                <a:gd name="T49" fmla="*/ 355 h 420"/>
                <a:gd name="T50" fmla="*/ 146 w 403"/>
                <a:gd name="T51" fmla="*/ 362 h 420"/>
                <a:gd name="T52" fmla="*/ 116 w 403"/>
                <a:gd name="T53" fmla="*/ 381 h 420"/>
                <a:gd name="T54" fmla="*/ 108 w 403"/>
                <a:gd name="T55" fmla="*/ 393 h 420"/>
                <a:gd name="T56" fmla="*/ 105 w 403"/>
                <a:gd name="T57" fmla="*/ 405 h 420"/>
                <a:gd name="T58" fmla="*/ 95 w 403"/>
                <a:gd name="T59" fmla="*/ 394 h 420"/>
                <a:gd name="T60" fmla="*/ 65 w 403"/>
                <a:gd name="T61" fmla="*/ 384 h 420"/>
                <a:gd name="T62" fmla="*/ 30 w 403"/>
                <a:gd name="T63" fmla="*/ 389 h 420"/>
                <a:gd name="T64" fmla="*/ 9 w 403"/>
                <a:gd name="T65" fmla="*/ 402 h 420"/>
                <a:gd name="T66" fmla="*/ 2 w 403"/>
                <a:gd name="T67" fmla="*/ 413 h 4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3" h="420">
                  <a:moveTo>
                    <a:pt x="403" y="0"/>
                  </a:moveTo>
                  <a:lnTo>
                    <a:pt x="397" y="3"/>
                  </a:lnTo>
                  <a:lnTo>
                    <a:pt x="392" y="7"/>
                  </a:lnTo>
                  <a:lnTo>
                    <a:pt x="382" y="18"/>
                  </a:lnTo>
                  <a:lnTo>
                    <a:pt x="375" y="32"/>
                  </a:lnTo>
                  <a:lnTo>
                    <a:pt x="370" y="48"/>
                  </a:lnTo>
                  <a:lnTo>
                    <a:pt x="369" y="66"/>
                  </a:lnTo>
                  <a:lnTo>
                    <a:pt x="371" y="82"/>
                  </a:lnTo>
                  <a:lnTo>
                    <a:pt x="377" y="96"/>
                  </a:lnTo>
                  <a:lnTo>
                    <a:pt x="382" y="103"/>
                  </a:lnTo>
                  <a:lnTo>
                    <a:pt x="387" y="107"/>
                  </a:lnTo>
                  <a:lnTo>
                    <a:pt x="380" y="108"/>
                  </a:lnTo>
                  <a:lnTo>
                    <a:pt x="372" y="112"/>
                  </a:lnTo>
                  <a:lnTo>
                    <a:pt x="366" y="115"/>
                  </a:lnTo>
                  <a:lnTo>
                    <a:pt x="359" y="120"/>
                  </a:lnTo>
                  <a:lnTo>
                    <a:pt x="350" y="134"/>
                  </a:lnTo>
                  <a:lnTo>
                    <a:pt x="342" y="149"/>
                  </a:lnTo>
                  <a:lnTo>
                    <a:pt x="338" y="166"/>
                  </a:lnTo>
                  <a:lnTo>
                    <a:pt x="337" y="182"/>
                  </a:lnTo>
                  <a:lnTo>
                    <a:pt x="339" y="196"/>
                  </a:lnTo>
                  <a:lnTo>
                    <a:pt x="341" y="201"/>
                  </a:lnTo>
                  <a:lnTo>
                    <a:pt x="345" y="206"/>
                  </a:lnTo>
                  <a:lnTo>
                    <a:pt x="339" y="206"/>
                  </a:lnTo>
                  <a:lnTo>
                    <a:pt x="332" y="207"/>
                  </a:lnTo>
                  <a:lnTo>
                    <a:pt x="326" y="210"/>
                  </a:lnTo>
                  <a:lnTo>
                    <a:pt x="321" y="214"/>
                  </a:lnTo>
                  <a:lnTo>
                    <a:pt x="308" y="224"/>
                  </a:lnTo>
                  <a:lnTo>
                    <a:pt x="297" y="238"/>
                  </a:lnTo>
                  <a:lnTo>
                    <a:pt x="287" y="253"/>
                  </a:lnTo>
                  <a:lnTo>
                    <a:pt x="282" y="268"/>
                  </a:lnTo>
                  <a:lnTo>
                    <a:pt x="281" y="275"/>
                  </a:lnTo>
                  <a:lnTo>
                    <a:pt x="279" y="281"/>
                  </a:lnTo>
                  <a:lnTo>
                    <a:pt x="281" y="288"/>
                  </a:lnTo>
                  <a:lnTo>
                    <a:pt x="283" y="293"/>
                  </a:lnTo>
                  <a:lnTo>
                    <a:pt x="277" y="291"/>
                  </a:lnTo>
                  <a:lnTo>
                    <a:pt x="271" y="291"/>
                  </a:lnTo>
                  <a:lnTo>
                    <a:pt x="264" y="292"/>
                  </a:lnTo>
                  <a:lnTo>
                    <a:pt x="257" y="294"/>
                  </a:lnTo>
                  <a:lnTo>
                    <a:pt x="242" y="302"/>
                  </a:lnTo>
                  <a:lnTo>
                    <a:pt x="228" y="312"/>
                  </a:lnTo>
                  <a:lnTo>
                    <a:pt x="216" y="325"/>
                  </a:lnTo>
                  <a:lnTo>
                    <a:pt x="207" y="338"/>
                  </a:lnTo>
                  <a:lnTo>
                    <a:pt x="204" y="345"/>
                  </a:lnTo>
                  <a:lnTo>
                    <a:pt x="202" y="352"/>
                  </a:lnTo>
                  <a:lnTo>
                    <a:pt x="202" y="358"/>
                  </a:lnTo>
                  <a:lnTo>
                    <a:pt x="204" y="365"/>
                  </a:lnTo>
                  <a:lnTo>
                    <a:pt x="198" y="360"/>
                  </a:lnTo>
                  <a:lnTo>
                    <a:pt x="192" y="357"/>
                  </a:lnTo>
                  <a:lnTo>
                    <a:pt x="186" y="356"/>
                  </a:lnTo>
                  <a:lnTo>
                    <a:pt x="178" y="355"/>
                  </a:lnTo>
                  <a:lnTo>
                    <a:pt x="162" y="357"/>
                  </a:lnTo>
                  <a:lnTo>
                    <a:pt x="146" y="362"/>
                  </a:lnTo>
                  <a:lnTo>
                    <a:pt x="129" y="371"/>
                  </a:lnTo>
                  <a:lnTo>
                    <a:pt x="116" y="381"/>
                  </a:lnTo>
                  <a:lnTo>
                    <a:pt x="112" y="388"/>
                  </a:lnTo>
                  <a:lnTo>
                    <a:pt x="108" y="393"/>
                  </a:lnTo>
                  <a:lnTo>
                    <a:pt x="106" y="398"/>
                  </a:lnTo>
                  <a:lnTo>
                    <a:pt x="105" y="405"/>
                  </a:lnTo>
                  <a:lnTo>
                    <a:pt x="100" y="400"/>
                  </a:lnTo>
                  <a:lnTo>
                    <a:pt x="95" y="394"/>
                  </a:lnTo>
                  <a:lnTo>
                    <a:pt x="81" y="388"/>
                  </a:lnTo>
                  <a:lnTo>
                    <a:pt x="65" y="384"/>
                  </a:lnTo>
                  <a:lnTo>
                    <a:pt x="47" y="385"/>
                  </a:lnTo>
                  <a:lnTo>
                    <a:pt x="30" y="389"/>
                  </a:lnTo>
                  <a:lnTo>
                    <a:pt x="16" y="396"/>
                  </a:lnTo>
                  <a:lnTo>
                    <a:pt x="9" y="402"/>
                  </a:lnTo>
                  <a:lnTo>
                    <a:pt x="5" y="407"/>
                  </a:lnTo>
                  <a:lnTo>
                    <a:pt x="2" y="413"/>
                  </a:lnTo>
                  <a:lnTo>
                    <a:pt x="0" y="420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82" name="Freeform 43">
              <a:extLst>
                <a:ext uri="{FF2B5EF4-FFF2-40B4-BE49-F238E27FC236}">
                  <a16:creationId xmlns:a16="http://schemas.microsoft.com/office/drawing/2014/main" id="{07D71504-EEBD-48BF-905C-FD0D27515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7" y="1753"/>
              <a:ext cx="323" cy="336"/>
            </a:xfrm>
            <a:custGeom>
              <a:avLst/>
              <a:gdLst>
                <a:gd name="T0" fmla="*/ 323 w 323"/>
                <a:gd name="T1" fmla="*/ 0 h 336"/>
                <a:gd name="T2" fmla="*/ 318 w 323"/>
                <a:gd name="T3" fmla="*/ 2 h 336"/>
                <a:gd name="T4" fmla="*/ 314 w 323"/>
                <a:gd name="T5" fmla="*/ 6 h 336"/>
                <a:gd name="T6" fmla="*/ 306 w 323"/>
                <a:gd name="T7" fmla="*/ 14 h 336"/>
                <a:gd name="T8" fmla="*/ 301 w 323"/>
                <a:gd name="T9" fmla="*/ 26 h 336"/>
                <a:gd name="T10" fmla="*/ 296 w 323"/>
                <a:gd name="T11" fmla="*/ 39 h 336"/>
                <a:gd name="T12" fmla="*/ 295 w 323"/>
                <a:gd name="T13" fmla="*/ 53 h 336"/>
                <a:gd name="T14" fmla="*/ 297 w 323"/>
                <a:gd name="T15" fmla="*/ 66 h 336"/>
                <a:gd name="T16" fmla="*/ 302 w 323"/>
                <a:gd name="T17" fmla="*/ 78 h 336"/>
                <a:gd name="T18" fmla="*/ 310 w 323"/>
                <a:gd name="T19" fmla="*/ 87 h 336"/>
                <a:gd name="T20" fmla="*/ 304 w 323"/>
                <a:gd name="T21" fmla="*/ 87 h 336"/>
                <a:gd name="T22" fmla="*/ 299 w 323"/>
                <a:gd name="T23" fmla="*/ 89 h 336"/>
                <a:gd name="T24" fmla="*/ 289 w 323"/>
                <a:gd name="T25" fmla="*/ 96 h 336"/>
                <a:gd name="T26" fmla="*/ 280 w 323"/>
                <a:gd name="T27" fmla="*/ 107 h 336"/>
                <a:gd name="T28" fmla="*/ 274 w 323"/>
                <a:gd name="T29" fmla="*/ 119 h 336"/>
                <a:gd name="T30" fmla="*/ 270 w 323"/>
                <a:gd name="T31" fmla="*/ 133 h 336"/>
                <a:gd name="T32" fmla="*/ 269 w 323"/>
                <a:gd name="T33" fmla="*/ 146 h 336"/>
                <a:gd name="T34" fmla="*/ 272 w 323"/>
                <a:gd name="T35" fmla="*/ 157 h 336"/>
                <a:gd name="T36" fmla="*/ 277 w 323"/>
                <a:gd name="T37" fmla="*/ 165 h 336"/>
                <a:gd name="T38" fmla="*/ 272 w 323"/>
                <a:gd name="T39" fmla="*/ 165 h 336"/>
                <a:gd name="T40" fmla="*/ 267 w 323"/>
                <a:gd name="T41" fmla="*/ 166 h 336"/>
                <a:gd name="T42" fmla="*/ 256 w 323"/>
                <a:gd name="T43" fmla="*/ 171 h 336"/>
                <a:gd name="T44" fmla="*/ 247 w 323"/>
                <a:gd name="T45" fmla="*/ 180 h 336"/>
                <a:gd name="T46" fmla="*/ 238 w 323"/>
                <a:gd name="T47" fmla="*/ 191 h 336"/>
                <a:gd name="T48" fmla="*/ 230 w 323"/>
                <a:gd name="T49" fmla="*/ 203 h 336"/>
                <a:gd name="T50" fmla="*/ 226 w 323"/>
                <a:gd name="T51" fmla="*/ 215 h 336"/>
                <a:gd name="T52" fmla="*/ 224 w 323"/>
                <a:gd name="T53" fmla="*/ 226 h 336"/>
                <a:gd name="T54" fmla="*/ 227 w 323"/>
                <a:gd name="T55" fmla="*/ 234 h 336"/>
                <a:gd name="T56" fmla="*/ 222 w 323"/>
                <a:gd name="T57" fmla="*/ 233 h 336"/>
                <a:gd name="T58" fmla="*/ 218 w 323"/>
                <a:gd name="T59" fmla="*/ 233 h 336"/>
                <a:gd name="T60" fmla="*/ 206 w 323"/>
                <a:gd name="T61" fmla="*/ 235 h 336"/>
                <a:gd name="T62" fmla="*/ 194 w 323"/>
                <a:gd name="T63" fmla="*/ 242 h 336"/>
                <a:gd name="T64" fmla="*/ 183 w 323"/>
                <a:gd name="T65" fmla="*/ 250 h 336"/>
                <a:gd name="T66" fmla="*/ 173 w 323"/>
                <a:gd name="T67" fmla="*/ 261 h 336"/>
                <a:gd name="T68" fmla="*/ 166 w 323"/>
                <a:gd name="T69" fmla="*/ 272 h 336"/>
                <a:gd name="T70" fmla="*/ 162 w 323"/>
                <a:gd name="T71" fmla="*/ 282 h 336"/>
                <a:gd name="T72" fmla="*/ 162 w 323"/>
                <a:gd name="T73" fmla="*/ 287 h 336"/>
                <a:gd name="T74" fmla="*/ 164 w 323"/>
                <a:gd name="T75" fmla="*/ 292 h 336"/>
                <a:gd name="T76" fmla="*/ 159 w 323"/>
                <a:gd name="T77" fmla="*/ 289 h 336"/>
                <a:gd name="T78" fmla="*/ 155 w 323"/>
                <a:gd name="T79" fmla="*/ 286 h 336"/>
                <a:gd name="T80" fmla="*/ 143 w 323"/>
                <a:gd name="T81" fmla="*/ 285 h 336"/>
                <a:gd name="T82" fmla="*/ 130 w 323"/>
                <a:gd name="T83" fmla="*/ 286 h 336"/>
                <a:gd name="T84" fmla="*/ 117 w 323"/>
                <a:gd name="T85" fmla="*/ 290 h 336"/>
                <a:gd name="T86" fmla="*/ 104 w 323"/>
                <a:gd name="T87" fmla="*/ 297 h 336"/>
                <a:gd name="T88" fmla="*/ 94 w 323"/>
                <a:gd name="T89" fmla="*/ 305 h 336"/>
                <a:gd name="T90" fmla="*/ 87 w 323"/>
                <a:gd name="T91" fmla="*/ 314 h 336"/>
                <a:gd name="T92" fmla="*/ 85 w 323"/>
                <a:gd name="T93" fmla="*/ 319 h 336"/>
                <a:gd name="T94" fmla="*/ 85 w 323"/>
                <a:gd name="T95" fmla="*/ 324 h 336"/>
                <a:gd name="T96" fmla="*/ 77 w 323"/>
                <a:gd name="T97" fmla="*/ 315 h 336"/>
                <a:gd name="T98" fmla="*/ 65 w 323"/>
                <a:gd name="T99" fmla="*/ 310 h 336"/>
                <a:gd name="T100" fmla="*/ 52 w 323"/>
                <a:gd name="T101" fmla="*/ 308 h 336"/>
                <a:gd name="T102" fmla="*/ 38 w 323"/>
                <a:gd name="T103" fmla="*/ 309 h 336"/>
                <a:gd name="T104" fmla="*/ 25 w 323"/>
                <a:gd name="T105" fmla="*/ 312 h 336"/>
                <a:gd name="T106" fmla="*/ 13 w 323"/>
                <a:gd name="T107" fmla="*/ 317 h 336"/>
                <a:gd name="T108" fmla="*/ 5 w 323"/>
                <a:gd name="T109" fmla="*/ 325 h 336"/>
                <a:gd name="T110" fmla="*/ 2 w 323"/>
                <a:gd name="T111" fmla="*/ 331 h 336"/>
                <a:gd name="T112" fmla="*/ 0 w 323"/>
                <a:gd name="T113" fmla="*/ 336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23" h="336">
                  <a:moveTo>
                    <a:pt x="323" y="0"/>
                  </a:moveTo>
                  <a:lnTo>
                    <a:pt x="318" y="2"/>
                  </a:lnTo>
                  <a:lnTo>
                    <a:pt x="314" y="6"/>
                  </a:lnTo>
                  <a:lnTo>
                    <a:pt x="306" y="14"/>
                  </a:lnTo>
                  <a:lnTo>
                    <a:pt x="301" y="26"/>
                  </a:lnTo>
                  <a:lnTo>
                    <a:pt x="296" y="39"/>
                  </a:lnTo>
                  <a:lnTo>
                    <a:pt x="295" y="53"/>
                  </a:lnTo>
                  <a:lnTo>
                    <a:pt x="297" y="66"/>
                  </a:lnTo>
                  <a:lnTo>
                    <a:pt x="302" y="78"/>
                  </a:lnTo>
                  <a:lnTo>
                    <a:pt x="310" y="87"/>
                  </a:lnTo>
                  <a:lnTo>
                    <a:pt x="304" y="87"/>
                  </a:lnTo>
                  <a:lnTo>
                    <a:pt x="299" y="89"/>
                  </a:lnTo>
                  <a:lnTo>
                    <a:pt x="289" y="96"/>
                  </a:lnTo>
                  <a:lnTo>
                    <a:pt x="280" y="107"/>
                  </a:lnTo>
                  <a:lnTo>
                    <a:pt x="274" y="119"/>
                  </a:lnTo>
                  <a:lnTo>
                    <a:pt x="270" y="133"/>
                  </a:lnTo>
                  <a:lnTo>
                    <a:pt x="269" y="146"/>
                  </a:lnTo>
                  <a:lnTo>
                    <a:pt x="272" y="157"/>
                  </a:lnTo>
                  <a:lnTo>
                    <a:pt x="277" y="165"/>
                  </a:lnTo>
                  <a:lnTo>
                    <a:pt x="272" y="165"/>
                  </a:lnTo>
                  <a:lnTo>
                    <a:pt x="267" y="166"/>
                  </a:lnTo>
                  <a:lnTo>
                    <a:pt x="256" y="171"/>
                  </a:lnTo>
                  <a:lnTo>
                    <a:pt x="247" y="180"/>
                  </a:lnTo>
                  <a:lnTo>
                    <a:pt x="238" y="191"/>
                  </a:lnTo>
                  <a:lnTo>
                    <a:pt x="230" y="203"/>
                  </a:lnTo>
                  <a:lnTo>
                    <a:pt x="226" y="215"/>
                  </a:lnTo>
                  <a:lnTo>
                    <a:pt x="224" y="226"/>
                  </a:lnTo>
                  <a:lnTo>
                    <a:pt x="227" y="234"/>
                  </a:lnTo>
                  <a:lnTo>
                    <a:pt x="222" y="233"/>
                  </a:lnTo>
                  <a:lnTo>
                    <a:pt x="218" y="233"/>
                  </a:lnTo>
                  <a:lnTo>
                    <a:pt x="206" y="235"/>
                  </a:lnTo>
                  <a:lnTo>
                    <a:pt x="194" y="242"/>
                  </a:lnTo>
                  <a:lnTo>
                    <a:pt x="183" y="250"/>
                  </a:lnTo>
                  <a:lnTo>
                    <a:pt x="173" y="261"/>
                  </a:lnTo>
                  <a:lnTo>
                    <a:pt x="166" y="272"/>
                  </a:lnTo>
                  <a:lnTo>
                    <a:pt x="162" y="282"/>
                  </a:lnTo>
                  <a:lnTo>
                    <a:pt x="162" y="287"/>
                  </a:lnTo>
                  <a:lnTo>
                    <a:pt x="164" y="292"/>
                  </a:lnTo>
                  <a:lnTo>
                    <a:pt x="159" y="289"/>
                  </a:lnTo>
                  <a:lnTo>
                    <a:pt x="155" y="286"/>
                  </a:lnTo>
                  <a:lnTo>
                    <a:pt x="143" y="285"/>
                  </a:lnTo>
                  <a:lnTo>
                    <a:pt x="130" y="286"/>
                  </a:lnTo>
                  <a:lnTo>
                    <a:pt x="117" y="290"/>
                  </a:lnTo>
                  <a:lnTo>
                    <a:pt x="104" y="297"/>
                  </a:lnTo>
                  <a:lnTo>
                    <a:pt x="94" y="305"/>
                  </a:lnTo>
                  <a:lnTo>
                    <a:pt x="87" y="314"/>
                  </a:lnTo>
                  <a:lnTo>
                    <a:pt x="85" y="319"/>
                  </a:lnTo>
                  <a:lnTo>
                    <a:pt x="85" y="324"/>
                  </a:lnTo>
                  <a:lnTo>
                    <a:pt x="77" y="315"/>
                  </a:lnTo>
                  <a:lnTo>
                    <a:pt x="65" y="310"/>
                  </a:lnTo>
                  <a:lnTo>
                    <a:pt x="52" y="308"/>
                  </a:lnTo>
                  <a:lnTo>
                    <a:pt x="38" y="309"/>
                  </a:lnTo>
                  <a:lnTo>
                    <a:pt x="25" y="312"/>
                  </a:lnTo>
                  <a:lnTo>
                    <a:pt x="13" y="317"/>
                  </a:lnTo>
                  <a:lnTo>
                    <a:pt x="5" y="325"/>
                  </a:lnTo>
                  <a:lnTo>
                    <a:pt x="2" y="331"/>
                  </a:lnTo>
                  <a:lnTo>
                    <a:pt x="0" y="33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83" name="Freeform 44">
              <a:extLst>
                <a:ext uri="{FF2B5EF4-FFF2-40B4-BE49-F238E27FC236}">
                  <a16:creationId xmlns:a16="http://schemas.microsoft.com/office/drawing/2014/main" id="{15B55A5F-D362-45A3-A80B-BF978679A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0" y="1753"/>
              <a:ext cx="258" cy="269"/>
            </a:xfrm>
            <a:custGeom>
              <a:avLst/>
              <a:gdLst>
                <a:gd name="T0" fmla="*/ 258 w 258"/>
                <a:gd name="T1" fmla="*/ 0 h 269"/>
                <a:gd name="T2" fmla="*/ 251 w 258"/>
                <a:gd name="T3" fmla="*/ 4 h 269"/>
                <a:gd name="T4" fmla="*/ 244 w 258"/>
                <a:gd name="T5" fmla="*/ 11 h 269"/>
                <a:gd name="T6" fmla="*/ 240 w 258"/>
                <a:gd name="T7" fmla="*/ 21 h 269"/>
                <a:gd name="T8" fmla="*/ 237 w 258"/>
                <a:gd name="T9" fmla="*/ 32 h 269"/>
                <a:gd name="T10" fmla="*/ 236 w 258"/>
                <a:gd name="T11" fmla="*/ 43 h 269"/>
                <a:gd name="T12" fmla="*/ 238 w 258"/>
                <a:gd name="T13" fmla="*/ 53 h 269"/>
                <a:gd name="T14" fmla="*/ 241 w 258"/>
                <a:gd name="T15" fmla="*/ 62 h 269"/>
                <a:gd name="T16" fmla="*/ 248 w 258"/>
                <a:gd name="T17" fmla="*/ 69 h 269"/>
                <a:gd name="T18" fmla="*/ 238 w 258"/>
                <a:gd name="T19" fmla="*/ 71 h 269"/>
                <a:gd name="T20" fmla="*/ 230 w 258"/>
                <a:gd name="T21" fmla="*/ 78 h 269"/>
                <a:gd name="T22" fmla="*/ 224 w 258"/>
                <a:gd name="T23" fmla="*/ 85 h 269"/>
                <a:gd name="T24" fmla="*/ 218 w 258"/>
                <a:gd name="T25" fmla="*/ 96 h 269"/>
                <a:gd name="T26" fmla="*/ 216 w 258"/>
                <a:gd name="T27" fmla="*/ 106 h 269"/>
                <a:gd name="T28" fmla="*/ 215 w 258"/>
                <a:gd name="T29" fmla="*/ 117 h 269"/>
                <a:gd name="T30" fmla="*/ 216 w 258"/>
                <a:gd name="T31" fmla="*/ 126 h 269"/>
                <a:gd name="T32" fmla="*/ 221 w 258"/>
                <a:gd name="T33" fmla="*/ 133 h 269"/>
                <a:gd name="T34" fmla="*/ 213 w 258"/>
                <a:gd name="T35" fmla="*/ 133 h 269"/>
                <a:gd name="T36" fmla="*/ 204 w 258"/>
                <a:gd name="T37" fmla="*/ 137 h 269"/>
                <a:gd name="T38" fmla="*/ 197 w 258"/>
                <a:gd name="T39" fmla="*/ 143 h 269"/>
                <a:gd name="T40" fmla="*/ 189 w 258"/>
                <a:gd name="T41" fmla="*/ 152 h 269"/>
                <a:gd name="T42" fmla="*/ 184 w 258"/>
                <a:gd name="T43" fmla="*/ 162 h 269"/>
                <a:gd name="T44" fmla="*/ 181 w 258"/>
                <a:gd name="T45" fmla="*/ 172 h 269"/>
                <a:gd name="T46" fmla="*/ 178 w 258"/>
                <a:gd name="T47" fmla="*/ 181 h 269"/>
                <a:gd name="T48" fmla="*/ 181 w 258"/>
                <a:gd name="T49" fmla="*/ 187 h 269"/>
                <a:gd name="T50" fmla="*/ 173 w 258"/>
                <a:gd name="T51" fmla="*/ 186 h 269"/>
                <a:gd name="T52" fmla="*/ 164 w 258"/>
                <a:gd name="T53" fmla="*/ 188 h 269"/>
                <a:gd name="T54" fmla="*/ 155 w 258"/>
                <a:gd name="T55" fmla="*/ 194 h 269"/>
                <a:gd name="T56" fmla="*/ 146 w 258"/>
                <a:gd name="T57" fmla="*/ 200 h 269"/>
                <a:gd name="T58" fmla="*/ 138 w 258"/>
                <a:gd name="T59" fmla="*/ 208 h 269"/>
                <a:gd name="T60" fmla="*/ 132 w 258"/>
                <a:gd name="T61" fmla="*/ 217 h 269"/>
                <a:gd name="T62" fmla="*/ 130 w 258"/>
                <a:gd name="T63" fmla="*/ 226 h 269"/>
                <a:gd name="T64" fmla="*/ 130 w 258"/>
                <a:gd name="T65" fmla="*/ 233 h 269"/>
                <a:gd name="T66" fmla="*/ 123 w 258"/>
                <a:gd name="T67" fmla="*/ 229 h 269"/>
                <a:gd name="T68" fmla="*/ 114 w 258"/>
                <a:gd name="T69" fmla="*/ 228 h 269"/>
                <a:gd name="T70" fmla="*/ 104 w 258"/>
                <a:gd name="T71" fmla="*/ 229 h 269"/>
                <a:gd name="T72" fmla="*/ 93 w 258"/>
                <a:gd name="T73" fmla="*/ 232 h 269"/>
                <a:gd name="T74" fmla="*/ 83 w 258"/>
                <a:gd name="T75" fmla="*/ 238 h 269"/>
                <a:gd name="T76" fmla="*/ 75 w 258"/>
                <a:gd name="T77" fmla="*/ 244 h 269"/>
                <a:gd name="T78" fmla="*/ 69 w 258"/>
                <a:gd name="T79" fmla="*/ 252 h 269"/>
                <a:gd name="T80" fmla="*/ 67 w 258"/>
                <a:gd name="T81" fmla="*/ 259 h 269"/>
                <a:gd name="T82" fmla="*/ 61 w 258"/>
                <a:gd name="T83" fmla="*/ 253 h 269"/>
                <a:gd name="T84" fmla="*/ 52 w 258"/>
                <a:gd name="T85" fmla="*/ 249 h 269"/>
                <a:gd name="T86" fmla="*/ 41 w 258"/>
                <a:gd name="T87" fmla="*/ 246 h 269"/>
                <a:gd name="T88" fmla="*/ 30 w 258"/>
                <a:gd name="T89" fmla="*/ 246 h 269"/>
                <a:gd name="T90" fmla="*/ 20 w 258"/>
                <a:gd name="T91" fmla="*/ 250 h 269"/>
                <a:gd name="T92" fmla="*/ 10 w 258"/>
                <a:gd name="T93" fmla="*/ 254 h 269"/>
                <a:gd name="T94" fmla="*/ 3 w 258"/>
                <a:gd name="T95" fmla="*/ 261 h 269"/>
                <a:gd name="T96" fmla="*/ 0 w 258"/>
                <a:gd name="T97" fmla="*/ 269 h 2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8" h="269">
                  <a:moveTo>
                    <a:pt x="258" y="0"/>
                  </a:moveTo>
                  <a:lnTo>
                    <a:pt x="251" y="4"/>
                  </a:lnTo>
                  <a:lnTo>
                    <a:pt x="244" y="11"/>
                  </a:lnTo>
                  <a:lnTo>
                    <a:pt x="240" y="21"/>
                  </a:lnTo>
                  <a:lnTo>
                    <a:pt x="237" y="32"/>
                  </a:lnTo>
                  <a:lnTo>
                    <a:pt x="236" y="43"/>
                  </a:lnTo>
                  <a:lnTo>
                    <a:pt x="238" y="53"/>
                  </a:lnTo>
                  <a:lnTo>
                    <a:pt x="241" y="62"/>
                  </a:lnTo>
                  <a:lnTo>
                    <a:pt x="248" y="69"/>
                  </a:lnTo>
                  <a:lnTo>
                    <a:pt x="238" y="71"/>
                  </a:lnTo>
                  <a:lnTo>
                    <a:pt x="230" y="78"/>
                  </a:lnTo>
                  <a:lnTo>
                    <a:pt x="224" y="85"/>
                  </a:lnTo>
                  <a:lnTo>
                    <a:pt x="218" y="96"/>
                  </a:lnTo>
                  <a:lnTo>
                    <a:pt x="216" y="106"/>
                  </a:lnTo>
                  <a:lnTo>
                    <a:pt x="215" y="117"/>
                  </a:lnTo>
                  <a:lnTo>
                    <a:pt x="216" y="126"/>
                  </a:lnTo>
                  <a:lnTo>
                    <a:pt x="221" y="133"/>
                  </a:lnTo>
                  <a:lnTo>
                    <a:pt x="213" y="133"/>
                  </a:lnTo>
                  <a:lnTo>
                    <a:pt x="204" y="137"/>
                  </a:lnTo>
                  <a:lnTo>
                    <a:pt x="197" y="143"/>
                  </a:lnTo>
                  <a:lnTo>
                    <a:pt x="189" y="152"/>
                  </a:lnTo>
                  <a:lnTo>
                    <a:pt x="184" y="162"/>
                  </a:lnTo>
                  <a:lnTo>
                    <a:pt x="181" y="172"/>
                  </a:lnTo>
                  <a:lnTo>
                    <a:pt x="178" y="181"/>
                  </a:lnTo>
                  <a:lnTo>
                    <a:pt x="181" y="187"/>
                  </a:lnTo>
                  <a:lnTo>
                    <a:pt x="173" y="186"/>
                  </a:lnTo>
                  <a:lnTo>
                    <a:pt x="164" y="188"/>
                  </a:lnTo>
                  <a:lnTo>
                    <a:pt x="155" y="194"/>
                  </a:lnTo>
                  <a:lnTo>
                    <a:pt x="146" y="200"/>
                  </a:lnTo>
                  <a:lnTo>
                    <a:pt x="138" y="208"/>
                  </a:lnTo>
                  <a:lnTo>
                    <a:pt x="132" y="217"/>
                  </a:lnTo>
                  <a:lnTo>
                    <a:pt x="130" y="226"/>
                  </a:lnTo>
                  <a:lnTo>
                    <a:pt x="130" y="233"/>
                  </a:lnTo>
                  <a:lnTo>
                    <a:pt x="123" y="229"/>
                  </a:lnTo>
                  <a:lnTo>
                    <a:pt x="114" y="228"/>
                  </a:lnTo>
                  <a:lnTo>
                    <a:pt x="104" y="229"/>
                  </a:lnTo>
                  <a:lnTo>
                    <a:pt x="93" y="232"/>
                  </a:lnTo>
                  <a:lnTo>
                    <a:pt x="83" y="238"/>
                  </a:lnTo>
                  <a:lnTo>
                    <a:pt x="75" y="244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1" y="253"/>
                  </a:lnTo>
                  <a:lnTo>
                    <a:pt x="52" y="249"/>
                  </a:lnTo>
                  <a:lnTo>
                    <a:pt x="41" y="246"/>
                  </a:lnTo>
                  <a:lnTo>
                    <a:pt x="30" y="246"/>
                  </a:lnTo>
                  <a:lnTo>
                    <a:pt x="20" y="250"/>
                  </a:lnTo>
                  <a:lnTo>
                    <a:pt x="10" y="254"/>
                  </a:lnTo>
                  <a:lnTo>
                    <a:pt x="3" y="261"/>
                  </a:lnTo>
                  <a:lnTo>
                    <a:pt x="0" y="269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84" name="Freeform 45">
              <a:extLst>
                <a:ext uri="{FF2B5EF4-FFF2-40B4-BE49-F238E27FC236}">
                  <a16:creationId xmlns:a16="http://schemas.microsoft.com/office/drawing/2014/main" id="{EAAAD76D-91F3-401B-A2EF-046E6275C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3" y="1753"/>
              <a:ext cx="206" cy="216"/>
            </a:xfrm>
            <a:custGeom>
              <a:avLst/>
              <a:gdLst>
                <a:gd name="T0" fmla="*/ 206 w 206"/>
                <a:gd name="T1" fmla="*/ 0 h 216"/>
                <a:gd name="T2" fmla="*/ 201 w 206"/>
                <a:gd name="T3" fmla="*/ 3 h 216"/>
                <a:gd name="T4" fmla="*/ 195 w 206"/>
                <a:gd name="T5" fmla="*/ 9 h 216"/>
                <a:gd name="T6" fmla="*/ 192 w 206"/>
                <a:gd name="T7" fmla="*/ 17 h 216"/>
                <a:gd name="T8" fmla="*/ 190 w 206"/>
                <a:gd name="T9" fmla="*/ 25 h 216"/>
                <a:gd name="T10" fmla="*/ 189 w 206"/>
                <a:gd name="T11" fmla="*/ 34 h 216"/>
                <a:gd name="T12" fmla="*/ 190 w 206"/>
                <a:gd name="T13" fmla="*/ 43 h 216"/>
                <a:gd name="T14" fmla="*/ 193 w 206"/>
                <a:gd name="T15" fmla="*/ 49 h 216"/>
                <a:gd name="T16" fmla="*/ 199 w 206"/>
                <a:gd name="T17" fmla="*/ 55 h 216"/>
                <a:gd name="T18" fmla="*/ 191 w 206"/>
                <a:gd name="T19" fmla="*/ 57 h 216"/>
                <a:gd name="T20" fmla="*/ 185 w 206"/>
                <a:gd name="T21" fmla="*/ 62 h 216"/>
                <a:gd name="T22" fmla="*/ 179 w 206"/>
                <a:gd name="T23" fmla="*/ 69 h 216"/>
                <a:gd name="T24" fmla="*/ 175 w 206"/>
                <a:gd name="T25" fmla="*/ 77 h 216"/>
                <a:gd name="T26" fmla="*/ 173 w 206"/>
                <a:gd name="T27" fmla="*/ 85 h 216"/>
                <a:gd name="T28" fmla="*/ 172 w 206"/>
                <a:gd name="T29" fmla="*/ 93 h 216"/>
                <a:gd name="T30" fmla="*/ 174 w 206"/>
                <a:gd name="T31" fmla="*/ 101 h 216"/>
                <a:gd name="T32" fmla="*/ 177 w 206"/>
                <a:gd name="T33" fmla="*/ 106 h 216"/>
                <a:gd name="T34" fmla="*/ 171 w 206"/>
                <a:gd name="T35" fmla="*/ 106 h 216"/>
                <a:gd name="T36" fmla="*/ 164 w 206"/>
                <a:gd name="T37" fmla="*/ 110 h 216"/>
                <a:gd name="T38" fmla="*/ 158 w 206"/>
                <a:gd name="T39" fmla="*/ 115 h 216"/>
                <a:gd name="T40" fmla="*/ 152 w 206"/>
                <a:gd name="T41" fmla="*/ 123 h 216"/>
                <a:gd name="T42" fmla="*/ 147 w 206"/>
                <a:gd name="T43" fmla="*/ 130 h 216"/>
                <a:gd name="T44" fmla="*/ 145 w 206"/>
                <a:gd name="T45" fmla="*/ 138 h 216"/>
                <a:gd name="T46" fmla="*/ 144 w 206"/>
                <a:gd name="T47" fmla="*/ 145 h 216"/>
                <a:gd name="T48" fmla="*/ 145 w 206"/>
                <a:gd name="T49" fmla="*/ 150 h 216"/>
                <a:gd name="T50" fmla="*/ 138 w 206"/>
                <a:gd name="T51" fmla="*/ 149 h 216"/>
                <a:gd name="T52" fmla="*/ 132 w 206"/>
                <a:gd name="T53" fmla="*/ 151 h 216"/>
                <a:gd name="T54" fmla="*/ 124 w 206"/>
                <a:gd name="T55" fmla="*/ 154 h 216"/>
                <a:gd name="T56" fmla="*/ 117 w 206"/>
                <a:gd name="T57" fmla="*/ 160 h 216"/>
                <a:gd name="T58" fmla="*/ 110 w 206"/>
                <a:gd name="T59" fmla="*/ 166 h 216"/>
                <a:gd name="T60" fmla="*/ 106 w 206"/>
                <a:gd name="T61" fmla="*/ 174 h 216"/>
                <a:gd name="T62" fmla="*/ 104 w 206"/>
                <a:gd name="T63" fmla="*/ 181 h 216"/>
                <a:gd name="T64" fmla="*/ 105 w 206"/>
                <a:gd name="T65" fmla="*/ 187 h 216"/>
                <a:gd name="T66" fmla="*/ 98 w 206"/>
                <a:gd name="T67" fmla="*/ 183 h 216"/>
                <a:gd name="T68" fmla="*/ 92 w 206"/>
                <a:gd name="T69" fmla="*/ 182 h 216"/>
                <a:gd name="T70" fmla="*/ 83 w 206"/>
                <a:gd name="T71" fmla="*/ 183 h 216"/>
                <a:gd name="T72" fmla="*/ 74 w 206"/>
                <a:gd name="T73" fmla="*/ 186 h 216"/>
                <a:gd name="T74" fmla="*/ 66 w 206"/>
                <a:gd name="T75" fmla="*/ 191 h 216"/>
                <a:gd name="T76" fmla="*/ 59 w 206"/>
                <a:gd name="T77" fmla="*/ 196 h 216"/>
                <a:gd name="T78" fmla="*/ 55 w 206"/>
                <a:gd name="T79" fmla="*/ 201 h 216"/>
                <a:gd name="T80" fmla="*/ 54 w 206"/>
                <a:gd name="T81" fmla="*/ 208 h 216"/>
                <a:gd name="T82" fmla="*/ 49 w 206"/>
                <a:gd name="T83" fmla="*/ 203 h 216"/>
                <a:gd name="T84" fmla="*/ 42 w 206"/>
                <a:gd name="T85" fmla="*/ 199 h 216"/>
                <a:gd name="T86" fmla="*/ 33 w 206"/>
                <a:gd name="T87" fmla="*/ 197 h 216"/>
                <a:gd name="T88" fmla="*/ 24 w 206"/>
                <a:gd name="T89" fmla="*/ 197 h 216"/>
                <a:gd name="T90" fmla="*/ 15 w 206"/>
                <a:gd name="T91" fmla="*/ 199 h 216"/>
                <a:gd name="T92" fmla="*/ 9 w 206"/>
                <a:gd name="T93" fmla="*/ 204 h 216"/>
                <a:gd name="T94" fmla="*/ 3 w 206"/>
                <a:gd name="T95" fmla="*/ 209 h 216"/>
                <a:gd name="T96" fmla="*/ 0 w 206"/>
                <a:gd name="T97" fmla="*/ 216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6" h="216">
                  <a:moveTo>
                    <a:pt x="206" y="0"/>
                  </a:moveTo>
                  <a:lnTo>
                    <a:pt x="201" y="3"/>
                  </a:lnTo>
                  <a:lnTo>
                    <a:pt x="195" y="9"/>
                  </a:lnTo>
                  <a:lnTo>
                    <a:pt x="192" y="17"/>
                  </a:lnTo>
                  <a:lnTo>
                    <a:pt x="190" y="25"/>
                  </a:lnTo>
                  <a:lnTo>
                    <a:pt x="189" y="34"/>
                  </a:lnTo>
                  <a:lnTo>
                    <a:pt x="190" y="43"/>
                  </a:lnTo>
                  <a:lnTo>
                    <a:pt x="193" y="49"/>
                  </a:lnTo>
                  <a:lnTo>
                    <a:pt x="199" y="55"/>
                  </a:lnTo>
                  <a:lnTo>
                    <a:pt x="191" y="57"/>
                  </a:lnTo>
                  <a:lnTo>
                    <a:pt x="185" y="62"/>
                  </a:lnTo>
                  <a:lnTo>
                    <a:pt x="179" y="69"/>
                  </a:lnTo>
                  <a:lnTo>
                    <a:pt x="175" y="77"/>
                  </a:lnTo>
                  <a:lnTo>
                    <a:pt x="173" y="85"/>
                  </a:lnTo>
                  <a:lnTo>
                    <a:pt x="172" y="93"/>
                  </a:lnTo>
                  <a:lnTo>
                    <a:pt x="174" y="101"/>
                  </a:lnTo>
                  <a:lnTo>
                    <a:pt x="177" y="106"/>
                  </a:lnTo>
                  <a:lnTo>
                    <a:pt x="171" y="106"/>
                  </a:lnTo>
                  <a:lnTo>
                    <a:pt x="164" y="110"/>
                  </a:lnTo>
                  <a:lnTo>
                    <a:pt x="158" y="115"/>
                  </a:lnTo>
                  <a:lnTo>
                    <a:pt x="152" y="123"/>
                  </a:lnTo>
                  <a:lnTo>
                    <a:pt x="147" y="130"/>
                  </a:lnTo>
                  <a:lnTo>
                    <a:pt x="145" y="138"/>
                  </a:lnTo>
                  <a:lnTo>
                    <a:pt x="144" y="145"/>
                  </a:lnTo>
                  <a:lnTo>
                    <a:pt x="145" y="150"/>
                  </a:lnTo>
                  <a:lnTo>
                    <a:pt x="138" y="149"/>
                  </a:lnTo>
                  <a:lnTo>
                    <a:pt x="132" y="151"/>
                  </a:lnTo>
                  <a:lnTo>
                    <a:pt x="124" y="154"/>
                  </a:lnTo>
                  <a:lnTo>
                    <a:pt x="117" y="160"/>
                  </a:lnTo>
                  <a:lnTo>
                    <a:pt x="110" y="166"/>
                  </a:lnTo>
                  <a:lnTo>
                    <a:pt x="106" y="174"/>
                  </a:lnTo>
                  <a:lnTo>
                    <a:pt x="104" y="181"/>
                  </a:lnTo>
                  <a:lnTo>
                    <a:pt x="105" y="187"/>
                  </a:lnTo>
                  <a:lnTo>
                    <a:pt x="98" y="183"/>
                  </a:lnTo>
                  <a:lnTo>
                    <a:pt x="92" y="182"/>
                  </a:lnTo>
                  <a:lnTo>
                    <a:pt x="83" y="183"/>
                  </a:lnTo>
                  <a:lnTo>
                    <a:pt x="74" y="186"/>
                  </a:lnTo>
                  <a:lnTo>
                    <a:pt x="66" y="191"/>
                  </a:lnTo>
                  <a:lnTo>
                    <a:pt x="59" y="196"/>
                  </a:lnTo>
                  <a:lnTo>
                    <a:pt x="55" y="201"/>
                  </a:lnTo>
                  <a:lnTo>
                    <a:pt x="54" y="208"/>
                  </a:lnTo>
                  <a:lnTo>
                    <a:pt x="49" y="203"/>
                  </a:lnTo>
                  <a:lnTo>
                    <a:pt x="42" y="199"/>
                  </a:lnTo>
                  <a:lnTo>
                    <a:pt x="33" y="197"/>
                  </a:lnTo>
                  <a:lnTo>
                    <a:pt x="24" y="197"/>
                  </a:lnTo>
                  <a:lnTo>
                    <a:pt x="15" y="199"/>
                  </a:lnTo>
                  <a:lnTo>
                    <a:pt x="9" y="204"/>
                  </a:lnTo>
                  <a:lnTo>
                    <a:pt x="3" y="209"/>
                  </a:lnTo>
                  <a:lnTo>
                    <a:pt x="0" y="21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85" name="Freeform 46">
              <a:extLst>
                <a:ext uri="{FF2B5EF4-FFF2-40B4-BE49-F238E27FC236}">
                  <a16:creationId xmlns:a16="http://schemas.microsoft.com/office/drawing/2014/main" id="{4E450510-0511-4465-AED3-DB4680AD0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5" y="1753"/>
              <a:ext cx="165" cy="173"/>
            </a:xfrm>
            <a:custGeom>
              <a:avLst/>
              <a:gdLst>
                <a:gd name="T0" fmla="*/ 165 w 165"/>
                <a:gd name="T1" fmla="*/ 0 h 173"/>
                <a:gd name="T2" fmla="*/ 161 w 165"/>
                <a:gd name="T3" fmla="*/ 3 h 173"/>
                <a:gd name="T4" fmla="*/ 156 w 165"/>
                <a:gd name="T5" fmla="*/ 8 h 173"/>
                <a:gd name="T6" fmla="*/ 153 w 165"/>
                <a:gd name="T7" fmla="*/ 13 h 173"/>
                <a:gd name="T8" fmla="*/ 151 w 165"/>
                <a:gd name="T9" fmla="*/ 20 h 173"/>
                <a:gd name="T10" fmla="*/ 151 w 165"/>
                <a:gd name="T11" fmla="*/ 27 h 173"/>
                <a:gd name="T12" fmla="*/ 152 w 165"/>
                <a:gd name="T13" fmla="*/ 34 h 173"/>
                <a:gd name="T14" fmla="*/ 154 w 165"/>
                <a:gd name="T15" fmla="*/ 41 h 173"/>
                <a:gd name="T16" fmla="*/ 159 w 165"/>
                <a:gd name="T17" fmla="*/ 45 h 173"/>
                <a:gd name="T18" fmla="*/ 152 w 165"/>
                <a:gd name="T19" fmla="*/ 46 h 173"/>
                <a:gd name="T20" fmla="*/ 147 w 165"/>
                <a:gd name="T21" fmla="*/ 49 h 173"/>
                <a:gd name="T22" fmla="*/ 143 w 165"/>
                <a:gd name="T23" fmla="*/ 55 h 173"/>
                <a:gd name="T24" fmla="*/ 140 w 165"/>
                <a:gd name="T25" fmla="*/ 61 h 173"/>
                <a:gd name="T26" fmla="*/ 138 w 165"/>
                <a:gd name="T27" fmla="*/ 68 h 173"/>
                <a:gd name="T28" fmla="*/ 137 w 165"/>
                <a:gd name="T29" fmla="*/ 75 h 173"/>
                <a:gd name="T30" fmla="*/ 138 w 165"/>
                <a:gd name="T31" fmla="*/ 80 h 173"/>
                <a:gd name="T32" fmla="*/ 141 w 165"/>
                <a:gd name="T33" fmla="*/ 84 h 173"/>
                <a:gd name="T34" fmla="*/ 136 w 165"/>
                <a:gd name="T35" fmla="*/ 85 h 173"/>
                <a:gd name="T36" fmla="*/ 130 w 165"/>
                <a:gd name="T37" fmla="*/ 88 h 173"/>
                <a:gd name="T38" fmla="*/ 126 w 165"/>
                <a:gd name="T39" fmla="*/ 92 h 173"/>
                <a:gd name="T40" fmla="*/ 121 w 165"/>
                <a:gd name="T41" fmla="*/ 97 h 173"/>
                <a:gd name="T42" fmla="*/ 118 w 165"/>
                <a:gd name="T43" fmla="*/ 104 h 173"/>
                <a:gd name="T44" fmla="*/ 115 w 165"/>
                <a:gd name="T45" fmla="*/ 111 h 173"/>
                <a:gd name="T46" fmla="*/ 114 w 165"/>
                <a:gd name="T47" fmla="*/ 116 h 173"/>
                <a:gd name="T48" fmla="*/ 115 w 165"/>
                <a:gd name="T49" fmla="*/ 120 h 173"/>
                <a:gd name="T50" fmla="*/ 111 w 165"/>
                <a:gd name="T51" fmla="*/ 119 h 173"/>
                <a:gd name="T52" fmla="*/ 105 w 165"/>
                <a:gd name="T53" fmla="*/ 122 h 173"/>
                <a:gd name="T54" fmla="*/ 99 w 165"/>
                <a:gd name="T55" fmla="*/ 124 h 173"/>
                <a:gd name="T56" fmla="*/ 93 w 165"/>
                <a:gd name="T57" fmla="*/ 128 h 173"/>
                <a:gd name="T58" fmla="*/ 88 w 165"/>
                <a:gd name="T59" fmla="*/ 134 h 173"/>
                <a:gd name="T60" fmla="*/ 84 w 165"/>
                <a:gd name="T61" fmla="*/ 139 h 173"/>
                <a:gd name="T62" fmla="*/ 83 w 165"/>
                <a:gd name="T63" fmla="*/ 145 h 173"/>
                <a:gd name="T64" fmla="*/ 83 w 165"/>
                <a:gd name="T65" fmla="*/ 150 h 173"/>
                <a:gd name="T66" fmla="*/ 79 w 165"/>
                <a:gd name="T67" fmla="*/ 147 h 173"/>
                <a:gd name="T68" fmla="*/ 72 w 165"/>
                <a:gd name="T69" fmla="*/ 146 h 173"/>
                <a:gd name="T70" fmla="*/ 66 w 165"/>
                <a:gd name="T71" fmla="*/ 147 h 173"/>
                <a:gd name="T72" fmla="*/ 59 w 165"/>
                <a:gd name="T73" fmla="*/ 149 h 173"/>
                <a:gd name="T74" fmla="*/ 47 w 165"/>
                <a:gd name="T75" fmla="*/ 157 h 173"/>
                <a:gd name="T76" fmla="*/ 44 w 165"/>
                <a:gd name="T77" fmla="*/ 161 h 173"/>
                <a:gd name="T78" fmla="*/ 43 w 165"/>
                <a:gd name="T79" fmla="*/ 166 h 173"/>
                <a:gd name="T80" fmla="*/ 39 w 165"/>
                <a:gd name="T81" fmla="*/ 162 h 173"/>
                <a:gd name="T82" fmla="*/ 33 w 165"/>
                <a:gd name="T83" fmla="*/ 159 h 173"/>
                <a:gd name="T84" fmla="*/ 26 w 165"/>
                <a:gd name="T85" fmla="*/ 158 h 173"/>
                <a:gd name="T86" fmla="*/ 19 w 165"/>
                <a:gd name="T87" fmla="*/ 158 h 173"/>
                <a:gd name="T88" fmla="*/ 12 w 165"/>
                <a:gd name="T89" fmla="*/ 160 h 173"/>
                <a:gd name="T90" fmla="*/ 6 w 165"/>
                <a:gd name="T91" fmla="*/ 163 h 173"/>
                <a:gd name="T92" fmla="*/ 2 w 165"/>
                <a:gd name="T93" fmla="*/ 166 h 173"/>
                <a:gd name="T94" fmla="*/ 0 w 165"/>
                <a:gd name="T95" fmla="*/ 173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5" h="173">
                  <a:moveTo>
                    <a:pt x="165" y="0"/>
                  </a:moveTo>
                  <a:lnTo>
                    <a:pt x="161" y="3"/>
                  </a:lnTo>
                  <a:lnTo>
                    <a:pt x="156" y="8"/>
                  </a:lnTo>
                  <a:lnTo>
                    <a:pt x="153" y="13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52" y="34"/>
                  </a:lnTo>
                  <a:lnTo>
                    <a:pt x="154" y="41"/>
                  </a:lnTo>
                  <a:lnTo>
                    <a:pt x="159" y="45"/>
                  </a:lnTo>
                  <a:lnTo>
                    <a:pt x="152" y="46"/>
                  </a:lnTo>
                  <a:lnTo>
                    <a:pt x="147" y="49"/>
                  </a:lnTo>
                  <a:lnTo>
                    <a:pt x="143" y="55"/>
                  </a:lnTo>
                  <a:lnTo>
                    <a:pt x="140" y="61"/>
                  </a:lnTo>
                  <a:lnTo>
                    <a:pt x="138" y="68"/>
                  </a:lnTo>
                  <a:lnTo>
                    <a:pt x="137" y="75"/>
                  </a:lnTo>
                  <a:lnTo>
                    <a:pt x="138" y="80"/>
                  </a:lnTo>
                  <a:lnTo>
                    <a:pt x="141" y="84"/>
                  </a:lnTo>
                  <a:lnTo>
                    <a:pt x="136" y="85"/>
                  </a:lnTo>
                  <a:lnTo>
                    <a:pt x="130" y="88"/>
                  </a:lnTo>
                  <a:lnTo>
                    <a:pt x="126" y="92"/>
                  </a:lnTo>
                  <a:lnTo>
                    <a:pt x="121" y="97"/>
                  </a:lnTo>
                  <a:lnTo>
                    <a:pt x="118" y="104"/>
                  </a:lnTo>
                  <a:lnTo>
                    <a:pt x="115" y="111"/>
                  </a:lnTo>
                  <a:lnTo>
                    <a:pt x="114" y="116"/>
                  </a:lnTo>
                  <a:lnTo>
                    <a:pt x="115" y="120"/>
                  </a:lnTo>
                  <a:lnTo>
                    <a:pt x="111" y="119"/>
                  </a:lnTo>
                  <a:lnTo>
                    <a:pt x="105" y="122"/>
                  </a:lnTo>
                  <a:lnTo>
                    <a:pt x="99" y="124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4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79" y="147"/>
                  </a:lnTo>
                  <a:lnTo>
                    <a:pt x="72" y="146"/>
                  </a:lnTo>
                  <a:lnTo>
                    <a:pt x="66" y="147"/>
                  </a:lnTo>
                  <a:lnTo>
                    <a:pt x="59" y="149"/>
                  </a:lnTo>
                  <a:lnTo>
                    <a:pt x="47" y="157"/>
                  </a:lnTo>
                  <a:lnTo>
                    <a:pt x="44" y="161"/>
                  </a:lnTo>
                  <a:lnTo>
                    <a:pt x="43" y="166"/>
                  </a:lnTo>
                  <a:lnTo>
                    <a:pt x="39" y="162"/>
                  </a:lnTo>
                  <a:lnTo>
                    <a:pt x="33" y="159"/>
                  </a:lnTo>
                  <a:lnTo>
                    <a:pt x="26" y="158"/>
                  </a:lnTo>
                  <a:lnTo>
                    <a:pt x="19" y="158"/>
                  </a:lnTo>
                  <a:lnTo>
                    <a:pt x="12" y="160"/>
                  </a:lnTo>
                  <a:lnTo>
                    <a:pt x="6" y="163"/>
                  </a:lnTo>
                  <a:lnTo>
                    <a:pt x="2" y="166"/>
                  </a:lnTo>
                  <a:lnTo>
                    <a:pt x="0" y="173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86" name="Freeform 47">
              <a:extLst>
                <a:ext uri="{FF2B5EF4-FFF2-40B4-BE49-F238E27FC236}">
                  <a16:creationId xmlns:a16="http://schemas.microsoft.com/office/drawing/2014/main" id="{9D11C86C-2936-4C96-8E88-5A39BE9AD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7" y="1753"/>
              <a:ext cx="132" cy="138"/>
            </a:xfrm>
            <a:custGeom>
              <a:avLst/>
              <a:gdLst>
                <a:gd name="T0" fmla="*/ 132 w 132"/>
                <a:gd name="T1" fmla="*/ 0 h 138"/>
                <a:gd name="T2" fmla="*/ 128 w 132"/>
                <a:gd name="T3" fmla="*/ 2 h 138"/>
                <a:gd name="T4" fmla="*/ 125 w 132"/>
                <a:gd name="T5" fmla="*/ 7 h 138"/>
                <a:gd name="T6" fmla="*/ 122 w 132"/>
                <a:gd name="T7" fmla="*/ 17 h 138"/>
                <a:gd name="T8" fmla="*/ 121 w 132"/>
                <a:gd name="T9" fmla="*/ 22 h 138"/>
                <a:gd name="T10" fmla="*/ 122 w 132"/>
                <a:gd name="T11" fmla="*/ 27 h 138"/>
                <a:gd name="T12" fmla="*/ 124 w 132"/>
                <a:gd name="T13" fmla="*/ 32 h 138"/>
                <a:gd name="T14" fmla="*/ 127 w 132"/>
                <a:gd name="T15" fmla="*/ 36 h 138"/>
                <a:gd name="T16" fmla="*/ 122 w 132"/>
                <a:gd name="T17" fmla="*/ 37 h 138"/>
                <a:gd name="T18" fmla="*/ 117 w 132"/>
                <a:gd name="T19" fmla="*/ 39 h 138"/>
                <a:gd name="T20" fmla="*/ 112 w 132"/>
                <a:gd name="T21" fmla="*/ 49 h 138"/>
                <a:gd name="T22" fmla="*/ 110 w 132"/>
                <a:gd name="T23" fmla="*/ 55 h 138"/>
                <a:gd name="T24" fmla="*/ 110 w 132"/>
                <a:gd name="T25" fmla="*/ 60 h 138"/>
                <a:gd name="T26" fmla="*/ 111 w 132"/>
                <a:gd name="T27" fmla="*/ 65 h 138"/>
                <a:gd name="T28" fmla="*/ 113 w 132"/>
                <a:gd name="T29" fmla="*/ 68 h 138"/>
                <a:gd name="T30" fmla="*/ 109 w 132"/>
                <a:gd name="T31" fmla="*/ 68 h 138"/>
                <a:gd name="T32" fmla="*/ 104 w 132"/>
                <a:gd name="T33" fmla="*/ 70 h 138"/>
                <a:gd name="T34" fmla="*/ 97 w 132"/>
                <a:gd name="T35" fmla="*/ 78 h 138"/>
                <a:gd name="T36" fmla="*/ 93 w 132"/>
                <a:gd name="T37" fmla="*/ 89 h 138"/>
                <a:gd name="T38" fmla="*/ 91 w 132"/>
                <a:gd name="T39" fmla="*/ 93 h 138"/>
                <a:gd name="T40" fmla="*/ 93 w 132"/>
                <a:gd name="T41" fmla="*/ 96 h 138"/>
                <a:gd name="T42" fmla="*/ 88 w 132"/>
                <a:gd name="T43" fmla="*/ 96 h 138"/>
                <a:gd name="T44" fmla="*/ 84 w 132"/>
                <a:gd name="T45" fmla="*/ 96 h 138"/>
                <a:gd name="T46" fmla="*/ 74 w 132"/>
                <a:gd name="T47" fmla="*/ 103 h 138"/>
                <a:gd name="T48" fmla="*/ 68 w 132"/>
                <a:gd name="T49" fmla="*/ 112 h 138"/>
                <a:gd name="T50" fmla="*/ 67 w 132"/>
                <a:gd name="T51" fmla="*/ 116 h 138"/>
                <a:gd name="T52" fmla="*/ 67 w 132"/>
                <a:gd name="T53" fmla="*/ 119 h 138"/>
                <a:gd name="T54" fmla="*/ 63 w 132"/>
                <a:gd name="T55" fmla="*/ 117 h 138"/>
                <a:gd name="T56" fmla="*/ 58 w 132"/>
                <a:gd name="T57" fmla="*/ 117 h 138"/>
                <a:gd name="T58" fmla="*/ 53 w 132"/>
                <a:gd name="T59" fmla="*/ 117 h 138"/>
                <a:gd name="T60" fmla="*/ 47 w 132"/>
                <a:gd name="T61" fmla="*/ 119 h 138"/>
                <a:gd name="T62" fmla="*/ 39 w 132"/>
                <a:gd name="T63" fmla="*/ 126 h 138"/>
                <a:gd name="T64" fmla="*/ 35 w 132"/>
                <a:gd name="T65" fmla="*/ 129 h 138"/>
                <a:gd name="T66" fmla="*/ 34 w 132"/>
                <a:gd name="T67" fmla="*/ 134 h 138"/>
                <a:gd name="T68" fmla="*/ 31 w 132"/>
                <a:gd name="T69" fmla="*/ 129 h 138"/>
                <a:gd name="T70" fmla="*/ 27 w 132"/>
                <a:gd name="T71" fmla="*/ 127 h 138"/>
                <a:gd name="T72" fmla="*/ 21 w 132"/>
                <a:gd name="T73" fmla="*/ 126 h 138"/>
                <a:gd name="T74" fmla="*/ 16 w 132"/>
                <a:gd name="T75" fmla="*/ 127 h 138"/>
                <a:gd name="T76" fmla="*/ 5 w 132"/>
                <a:gd name="T77" fmla="*/ 130 h 138"/>
                <a:gd name="T78" fmla="*/ 2 w 132"/>
                <a:gd name="T79" fmla="*/ 134 h 138"/>
                <a:gd name="T80" fmla="*/ 0 w 132"/>
                <a:gd name="T81" fmla="*/ 138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2" h="138">
                  <a:moveTo>
                    <a:pt x="132" y="0"/>
                  </a:moveTo>
                  <a:lnTo>
                    <a:pt x="128" y="2"/>
                  </a:lnTo>
                  <a:lnTo>
                    <a:pt x="125" y="7"/>
                  </a:lnTo>
                  <a:lnTo>
                    <a:pt x="122" y="17"/>
                  </a:lnTo>
                  <a:lnTo>
                    <a:pt x="121" y="22"/>
                  </a:lnTo>
                  <a:lnTo>
                    <a:pt x="122" y="27"/>
                  </a:lnTo>
                  <a:lnTo>
                    <a:pt x="124" y="32"/>
                  </a:lnTo>
                  <a:lnTo>
                    <a:pt x="127" y="36"/>
                  </a:lnTo>
                  <a:lnTo>
                    <a:pt x="122" y="37"/>
                  </a:lnTo>
                  <a:lnTo>
                    <a:pt x="117" y="39"/>
                  </a:lnTo>
                  <a:lnTo>
                    <a:pt x="112" y="49"/>
                  </a:lnTo>
                  <a:lnTo>
                    <a:pt x="110" y="55"/>
                  </a:lnTo>
                  <a:lnTo>
                    <a:pt x="110" y="60"/>
                  </a:lnTo>
                  <a:lnTo>
                    <a:pt x="111" y="65"/>
                  </a:lnTo>
                  <a:lnTo>
                    <a:pt x="113" y="68"/>
                  </a:lnTo>
                  <a:lnTo>
                    <a:pt x="109" y="68"/>
                  </a:lnTo>
                  <a:lnTo>
                    <a:pt x="104" y="70"/>
                  </a:lnTo>
                  <a:lnTo>
                    <a:pt x="97" y="78"/>
                  </a:lnTo>
                  <a:lnTo>
                    <a:pt x="93" y="89"/>
                  </a:lnTo>
                  <a:lnTo>
                    <a:pt x="91" y="93"/>
                  </a:lnTo>
                  <a:lnTo>
                    <a:pt x="93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74" y="103"/>
                  </a:lnTo>
                  <a:lnTo>
                    <a:pt x="68" y="112"/>
                  </a:lnTo>
                  <a:lnTo>
                    <a:pt x="67" y="116"/>
                  </a:lnTo>
                  <a:lnTo>
                    <a:pt x="67" y="119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53" y="117"/>
                  </a:lnTo>
                  <a:lnTo>
                    <a:pt x="47" y="119"/>
                  </a:lnTo>
                  <a:lnTo>
                    <a:pt x="39" y="126"/>
                  </a:lnTo>
                  <a:lnTo>
                    <a:pt x="35" y="129"/>
                  </a:lnTo>
                  <a:lnTo>
                    <a:pt x="34" y="134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5" y="130"/>
                  </a:lnTo>
                  <a:lnTo>
                    <a:pt x="2" y="134"/>
                  </a:lnTo>
                  <a:lnTo>
                    <a:pt x="0" y="138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87" name="Freeform 48">
              <a:extLst>
                <a:ext uri="{FF2B5EF4-FFF2-40B4-BE49-F238E27FC236}">
                  <a16:creationId xmlns:a16="http://schemas.microsoft.com/office/drawing/2014/main" id="{4BC546F2-647A-4E51-9E71-4C2A5DC10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" y="175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102 w 105"/>
                <a:gd name="T3" fmla="*/ 2 h 111"/>
                <a:gd name="T4" fmla="*/ 100 w 105"/>
                <a:gd name="T5" fmla="*/ 6 h 111"/>
                <a:gd name="T6" fmla="*/ 97 w 105"/>
                <a:gd name="T7" fmla="*/ 13 h 111"/>
                <a:gd name="T8" fmla="*/ 97 w 105"/>
                <a:gd name="T9" fmla="*/ 22 h 111"/>
                <a:gd name="T10" fmla="*/ 98 w 105"/>
                <a:gd name="T11" fmla="*/ 25 h 111"/>
                <a:gd name="T12" fmla="*/ 101 w 105"/>
                <a:gd name="T13" fmla="*/ 29 h 111"/>
                <a:gd name="T14" fmla="*/ 97 w 105"/>
                <a:gd name="T15" fmla="*/ 30 h 111"/>
                <a:gd name="T16" fmla="*/ 94 w 105"/>
                <a:gd name="T17" fmla="*/ 32 h 111"/>
                <a:gd name="T18" fmla="*/ 89 w 105"/>
                <a:gd name="T19" fmla="*/ 39 h 111"/>
                <a:gd name="T20" fmla="*/ 87 w 105"/>
                <a:gd name="T21" fmla="*/ 48 h 111"/>
                <a:gd name="T22" fmla="*/ 90 w 105"/>
                <a:gd name="T23" fmla="*/ 55 h 111"/>
                <a:gd name="T24" fmla="*/ 87 w 105"/>
                <a:gd name="T25" fmla="*/ 55 h 111"/>
                <a:gd name="T26" fmla="*/ 84 w 105"/>
                <a:gd name="T27" fmla="*/ 56 h 111"/>
                <a:gd name="T28" fmla="*/ 77 w 105"/>
                <a:gd name="T29" fmla="*/ 62 h 111"/>
                <a:gd name="T30" fmla="*/ 73 w 105"/>
                <a:gd name="T31" fmla="*/ 71 h 111"/>
                <a:gd name="T32" fmla="*/ 73 w 105"/>
                <a:gd name="T33" fmla="*/ 75 h 111"/>
                <a:gd name="T34" fmla="*/ 73 w 105"/>
                <a:gd name="T35" fmla="*/ 78 h 111"/>
                <a:gd name="T36" fmla="*/ 71 w 105"/>
                <a:gd name="T37" fmla="*/ 77 h 111"/>
                <a:gd name="T38" fmla="*/ 67 w 105"/>
                <a:gd name="T39" fmla="*/ 78 h 111"/>
                <a:gd name="T40" fmla="*/ 59 w 105"/>
                <a:gd name="T41" fmla="*/ 82 h 111"/>
                <a:gd name="T42" fmla="*/ 54 w 105"/>
                <a:gd name="T43" fmla="*/ 89 h 111"/>
                <a:gd name="T44" fmla="*/ 52 w 105"/>
                <a:gd name="T45" fmla="*/ 93 h 111"/>
                <a:gd name="T46" fmla="*/ 52 w 105"/>
                <a:gd name="T47" fmla="*/ 96 h 111"/>
                <a:gd name="T48" fmla="*/ 50 w 105"/>
                <a:gd name="T49" fmla="*/ 94 h 111"/>
                <a:gd name="T50" fmla="*/ 46 w 105"/>
                <a:gd name="T51" fmla="*/ 93 h 111"/>
                <a:gd name="T52" fmla="*/ 37 w 105"/>
                <a:gd name="T53" fmla="*/ 95 h 111"/>
                <a:gd name="T54" fmla="*/ 30 w 105"/>
                <a:gd name="T55" fmla="*/ 101 h 111"/>
                <a:gd name="T56" fmla="*/ 28 w 105"/>
                <a:gd name="T57" fmla="*/ 103 h 111"/>
                <a:gd name="T58" fmla="*/ 27 w 105"/>
                <a:gd name="T59" fmla="*/ 106 h 111"/>
                <a:gd name="T60" fmla="*/ 24 w 105"/>
                <a:gd name="T61" fmla="*/ 104 h 111"/>
                <a:gd name="T62" fmla="*/ 21 w 105"/>
                <a:gd name="T63" fmla="*/ 102 h 111"/>
                <a:gd name="T64" fmla="*/ 11 w 105"/>
                <a:gd name="T65" fmla="*/ 102 h 111"/>
                <a:gd name="T66" fmla="*/ 4 w 105"/>
                <a:gd name="T67" fmla="*/ 104 h 111"/>
                <a:gd name="T68" fmla="*/ 1 w 105"/>
                <a:gd name="T69" fmla="*/ 107 h 111"/>
                <a:gd name="T70" fmla="*/ 0 w 105"/>
                <a:gd name="T71" fmla="*/ 111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5" h="111">
                  <a:moveTo>
                    <a:pt x="105" y="0"/>
                  </a:moveTo>
                  <a:lnTo>
                    <a:pt x="102" y="2"/>
                  </a:lnTo>
                  <a:lnTo>
                    <a:pt x="100" y="6"/>
                  </a:lnTo>
                  <a:lnTo>
                    <a:pt x="97" y="13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101" y="29"/>
                  </a:lnTo>
                  <a:lnTo>
                    <a:pt x="97" y="30"/>
                  </a:lnTo>
                  <a:lnTo>
                    <a:pt x="94" y="32"/>
                  </a:lnTo>
                  <a:lnTo>
                    <a:pt x="89" y="39"/>
                  </a:lnTo>
                  <a:lnTo>
                    <a:pt x="87" y="48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4" y="56"/>
                  </a:lnTo>
                  <a:lnTo>
                    <a:pt x="77" y="62"/>
                  </a:lnTo>
                  <a:lnTo>
                    <a:pt x="73" y="71"/>
                  </a:lnTo>
                  <a:lnTo>
                    <a:pt x="73" y="75"/>
                  </a:lnTo>
                  <a:lnTo>
                    <a:pt x="73" y="78"/>
                  </a:lnTo>
                  <a:lnTo>
                    <a:pt x="71" y="77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4" y="89"/>
                  </a:lnTo>
                  <a:lnTo>
                    <a:pt x="52" y="93"/>
                  </a:lnTo>
                  <a:lnTo>
                    <a:pt x="52" y="96"/>
                  </a:lnTo>
                  <a:lnTo>
                    <a:pt x="50" y="94"/>
                  </a:lnTo>
                  <a:lnTo>
                    <a:pt x="46" y="93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28" y="103"/>
                  </a:lnTo>
                  <a:lnTo>
                    <a:pt x="27" y="106"/>
                  </a:lnTo>
                  <a:lnTo>
                    <a:pt x="24" y="104"/>
                  </a:lnTo>
                  <a:lnTo>
                    <a:pt x="21" y="102"/>
                  </a:lnTo>
                  <a:lnTo>
                    <a:pt x="11" y="102"/>
                  </a:lnTo>
                  <a:lnTo>
                    <a:pt x="4" y="104"/>
                  </a:lnTo>
                  <a:lnTo>
                    <a:pt x="1" y="107"/>
                  </a:lnTo>
                  <a:lnTo>
                    <a:pt x="0" y="111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88" name="Freeform 49">
              <a:extLst>
                <a:ext uri="{FF2B5EF4-FFF2-40B4-BE49-F238E27FC236}">
                  <a16:creationId xmlns:a16="http://schemas.microsoft.com/office/drawing/2014/main" id="{EFDAA789-BD1C-4070-9EEE-358A4B2B2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0" y="1753"/>
              <a:ext cx="85" cy="89"/>
            </a:xfrm>
            <a:custGeom>
              <a:avLst/>
              <a:gdLst>
                <a:gd name="T0" fmla="*/ 85 w 85"/>
                <a:gd name="T1" fmla="*/ 0 h 89"/>
                <a:gd name="T2" fmla="*/ 80 w 85"/>
                <a:gd name="T3" fmla="*/ 4 h 89"/>
                <a:gd name="T4" fmla="*/ 78 w 85"/>
                <a:gd name="T5" fmla="*/ 11 h 89"/>
                <a:gd name="T6" fmla="*/ 78 w 85"/>
                <a:gd name="T7" fmla="*/ 18 h 89"/>
                <a:gd name="T8" fmla="*/ 81 w 85"/>
                <a:gd name="T9" fmla="*/ 23 h 89"/>
                <a:gd name="T10" fmla="*/ 78 w 85"/>
                <a:gd name="T11" fmla="*/ 24 h 89"/>
                <a:gd name="T12" fmla="*/ 76 w 85"/>
                <a:gd name="T13" fmla="*/ 26 h 89"/>
                <a:gd name="T14" fmla="*/ 72 w 85"/>
                <a:gd name="T15" fmla="*/ 32 h 89"/>
                <a:gd name="T16" fmla="*/ 71 w 85"/>
                <a:gd name="T17" fmla="*/ 38 h 89"/>
                <a:gd name="T18" fmla="*/ 73 w 85"/>
                <a:gd name="T19" fmla="*/ 44 h 89"/>
                <a:gd name="T20" fmla="*/ 70 w 85"/>
                <a:gd name="T21" fmla="*/ 44 h 89"/>
                <a:gd name="T22" fmla="*/ 67 w 85"/>
                <a:gd name="T23" fmla="*/ 45 h 89"/>
                <a:gd name="T24" fmla="*/ 62 w 85"/>
                <a:gd name="T25" fmla="*/ 50 h 89"/>
                <a:gd name="T26" fmla="*/ 59 w 85"/>
                <a:gd name="T27" fmla="*/ 57 h 89"/>
                <a:gd name="T28" fmla="*/ 60 w 85"/>
                <a:gd name="T29" fmla="*/ 62 h 89"/>
                <a:gd name="T30" fmla="*/ 54 w 85"/>
                <a:gd name="T31" fmla="*/ 62 h 89"/>
                <a:gd name="T32" fmla="*/ 48 w 85"/>
                <a:gd name="T33" fmla="*/ 66 h 89"/>
                <a:gd name="T34" fmla="*/ 44 w 85"/>
                <a:gd name="T35" fmla="*/ 71 h 89"/>
                <a:gd name="T36" fmla="*/ 43 w 85"/>
                <a:gd name="T37" fmla="*/ 75 h 89"/>
                <a:gd name="T38" fmla="*/ 43 w 85"/>
                <a:gd name="T39" fmla="*/ 77 h 89"/>
                <a:gd name="T40" fmla="*/ 40 w 85"/>
                <a:gd name="T41" fmla="*/ 76 h 89"/>
                <a:gd name="T42" fmla="*/ 37 w 85"/>
                <a:gd name="T43" fmla="*/ 75 h 89"/>
                <a:gd name="T44" fmla="*/ 31 w 85"/>
                <a:gd name="T45" fmla="*/ 77 h 89"/>
                <a:gd name="T46" fmla="*/ 24 w 85"/>
                <a:gd name="T47" fmla="*/ 81 h 89"/>
                <a:gd name="T48" fmla="*/ 23 w 85"/>
                <a:gd name="T49" fmla="*/ 83 h 89"/>
                <a:gd name="T50" fmla="*/ 22 w 85"/>
                <a:gd name="T51" fmla="*/ 85 h 89"/>
                <a:gd name="T52" fmla="*/ 17 w 85"/>
                <a:gd name="T53" fmla="*/ 82 h 89"/>
                <a:gd name="T54" fmla="*/ 10 w 85"/>
                <a:gd name="T55" fmla="*/ 81 h 89"/>
                <a:gd name="T56" fmla="*/ 4 w 85"/>
                <a:gd name="T57" fmla="*/ 83 h 89"/>
                <a:gd name="T58" fmla="*/ 2 w 85"/>
                <a:gd name="T59" fmla="*/ 85 h 89"/>
                <a:gd name="T60" fmla="*/ 0 w 85"/>
                <a:gd name="T61" fmla="*/ 89 h 8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5" h="89">
                  <a:moveTo>
                    <a:pt x="85" y="0"/>
                  </a:moveTo>
                  <a:lnTo>
                    <a:pt x="80" y="4"/>
                  </a:lnTo>
                  <a:lnTo>
                    <a:pt x="78" y="11"/>
                  </a:lnTo>
                  <a:lnTo>
                    <a:pt x="78" y="18"/>
                  </a:lnTo>
                  <a:lnTo>
                    <a:pt x="81" y="23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2" y="32"/>
                  </a:lnTo>
                  <a:lnTo>
                    <a:pt x="71" y="38"/>
                  </a:lnTo>
                  <a:lnTo>
                    <a:pt x="73" y="44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9" y="57"/>
                  </a:lnTo>
                  <a:lnTo>
                    <a:pt x="60" y="62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4" y="71"/>
                  </a:lnTo>
                  <a:lnTo>
                    <a:pt x="43" y="75"/>
                  </a:lnTo>
                  <a:lnTo>
                    <a:pt x="43" y="77"/>
                  </a:lnTo>
                  <a:lnTo>
                    <a:pt x="40" y="76"/>
                  </a:lnTo>
                  <a:lnTo>
                    <a:pt x="37" y="75"/>
                  </a:lnTo>
                  <a:lnTo>
                    <a:pt x="31" y="77"/>
                  </a:lnTo>
                  <a:lnTo>
                    <a:pt x="24" y="81"/>
                  </a:lnTo>
                  <a:lnTo>
                    <a:pt x="23" y="83"/>
                  </a:lnTo>
                  <a:lnTo>
                    <a:pt x="22" y="85"/>
                  </a:lnTo>
                  <a:lnTo>
                    <a:pt x="17" y="82"/>
                  </a:lnTo>
                  <a:lnTo>
                    <a:pt x="10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0" y="89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89" name="Freeform 50">
              <a:extLst>
                <a:ext uri="{FF2B5EF4-FFF2-40B4-BE49-F238E27FC236}">
                  <a16:creationId xmlns:a16="http://schemas.microsoft.com/office/drawing/2014/main" id="{C027B41E-CC1C-45CE-97C0-D7360D108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1" y="1753"/>
              <a:ext cx="68" cy="71"/>
            </a:xfrm>
            <a:custGeom>
              <a:avLst/>
              <a:gdLst>
                <a:gd name="T0" fmla="*/ 68 w 68"/>
                <a:gd name="T1" fmla="*/ 0 h 71"/>
                <a:gd name="T2" fmla="*/ 64 w 68"/>
                <a:gd name="T3" fmla="*/ 3 h 71"/>
                <a:gd name="T4" fmla="*/ 62 w 68"/>
                <a:gd name="T5" fmla="*/ 9 h 71"/>
                <a:gd name="T6" fmla="*/ 63 w 68"/>
                <a:gd name="T7" fmla="*/ 14 h 71"/>
                <a:gd name="T8" fmla="*/ 65 w 68"/>
                <a:gd name="T9" fmla="*/ 19 h 71"/>
                <a:gd name="T10" fmla="*/ 61 w 68"/>
                <a:gd name="T11" fmla="*/ 21 h 71"/>
                <a:gd name="T12" fmla="*/ 58 w 68"/>
                <a:gd name="T13" fmla="*/ 25 h 71"/>
                <a:gd name="T14" fmla="*/ 57 w 68"/>
                <a:gd name="T15" fmla="*/ 31 h 71"/>
                <a:gd name="T16" fmla="*/ 59 w 68"/>
                <a:gd name="T17" fmla="*/ 35 h 71"/>
                <a:gd name="T18" fmla="*/ 54 w 68"/>
                <a:gd name="T19" fmla="*/ 36 h 71"/>
                <a:gd name="T20" fmla="*/ 50 w 68"/>
                <a:gd name="T21" fmla="*/ 41 h 71"/>
                <a:gd name="T22" fmla="*/ 48 w 68"/>
                <a:gd name="T23" fmla="*/ 46 h 71"/>
                <a:gd name="T24" fmla="*/ 48 w 68"/>
                <a:gd name="T25" fmla="*/ 49 h 71"/>
                <a:gd name="T26" fmla="*/ 44 w 68"/>
                <a:gd name="T27" fmla="*/ 50 h 71"/>
                <a:gd name="T28" fmla="*/ 38 w 68"/>
                <a:gd name="T29" fmla="*/ 53 h 71"/>
                <a:gd name="T30" fmla="*/ 35 w 68"/>
                <a:gd name="T31" fmla="*/ 57 h 71"/>
                <a:gd name="T32" fmla="*/ 35 w 68"/>
                <a:gd name="T33" fmla="*/ 61 h 71"/>
                <a:gd name="T34" fmla="*/ 31 w 68"/>
                <a:gd name="T35" fmla="*/ 60 h 71"/>
                <a:gd name="T36" fmla="*/ 24 w 68"/>
                <a:gd name="T37" fmla="*/ 61 h 71"/>
                <a:gd name="T38" fmla="*/ 20 w 68"/>
                <a:gd name="T39" fmla="*/ 65 h 71"/>
                <a:gd name="T40" fmla="*/ 18 w 68"/>
                <a:gd name="T41" fmla="*/ 68 h 71"/>
                <a:gd name="T42" fmla="*/ 13 w 68"/>
                <a:gd name="T43" fmla="*/ 66 h 71"/>
                <a:gd name="T44" fmla="*/ 8 w 68"/>
                <a:gd name="T45" fmla="*/ 65 h 71"/>
                <a:gd name="T46" fmla="*/ 3 w 68"/>
                <a:gd name="T47" fmla="*/ 67 h 71"/>
                <a:gd name="T48" fmla="*/ 0 w 68"/>
                <a:gd name="T49" fmla="*/ 71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8" h="71">
                  <a:moveTo>
                    <a:pt x="68" y="0"/>
                  </a:moveTo>
                  <a:lnTo>
                    <a:pt x="64" y="3"/>
                  </a:lnTo>
                  <a:lnTo>
                    <a:pt x="62" y="9"/>
                  </a:lnTo>
                  <a:lnTo>
                    <a:pt x="63" y="14"/>
                  </a:lnTo>
                  <a:lnTo>
                    <a:pt x="65" y="19"/>
                  </a:lnTo>
                  <a:lnTo>
                    <a:pt x="61" y="21"/>
                  </a:lnTo>
                  <a:lnTo>
                    <a:pt x="58" y="25"/>
                  </a:lnTo>
                  <a:lnTo>
                    <a:pt x="57" y="31"/>
                  </a:lnTo>
                  <a:lnTo>
                    <a:pt x="59" y="35"/>
                  </a:lnTo>
                  <a:lnTo>
                    <a:pt x="54" y="36"/>
                  </a:lnTo>
                  <a:lnTo>
                    <a:pt x="50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4" y="50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1" y="60"/>
                  </a:lnTo>
                  <a:lnTo>
                    <a:pt x="24" y="61"/>
                  </a:lnTo>
                  <a:lnTo>
                    <a:pt x="20" y="65"/>
                  </a:lnTo>
                  <a:lnTo>
                    <a:pt x="18" y="68"/>
                  </a:lnTo>
                  <a:lnTo>
                    <a:pt x="13" y="66"/>
                  </a:lnTo>
                  <a:lnTo>
                    <a:pt x="8" y="65"/>
                  </a:lnTo>
                  <a:lnTo>
                    <a:pt x="3" y="67"/>
                  </a:lnTo>
                  <a:lnTo>
                    <a:pt x="0" y="71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90" name="Freeform 51">
              <a:extLst>
                <a:ext uri="{FF2B5EF4-FFF2-40B4-BE49-F238E27FC236}">
                  <a16:creationId xmlns:a16="http://schemas.microsoft.com/office/drawing/2014/main" id="{95B5CCAF-FE14-4F1B-9ADA-1B9B706E8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2" y="1753"/>
              <a:ext cx="54" cy="57"/>
            </a:xfrm>
            <a:custGeom>
              <a:avLst/>
              <a:gdLst>
                <a:gd name="T0" fmla="*/ 54 w 54"/>
                <a:gd name="T1" fmla="*/ 0 h 57"/>
                <a:gd name="T2" fmla="*/ 52 w 54"/>
                <a:gd name="T3" fmla="*/ 3 h 57"/>
                <a:gd name="T4" fmla="*/ 50 w 54"/>
                <a:gd name="T5" fmla="*/ 7 h 57"/>
                <a:gd name="T6" fmla="*/ 50 w 54"/>
                <a:gd name="T7" fmla="*/ 12 h 57"/>
                <a:gd name="T8" fmla="*/ 52 w 54"/>
                <a:gd name="T9" fmla="*/ 15 h 57"/>
                <a:gd name="T10" fmla="*/ 49 w 54"/>
                <a:gd name="T11" fmla="*/ 17 h 57"/>
                <a:gd name="T12" fmla="*/ 47 w 54"/>
                <a:gd name="T13" fmla="*/ 21 h 57"/>
                <a:gd name="T14" fmla="*/ 46 w 54"/>
                <a:gd name="T15" fmla="*/ 25 h 57"/>
                <a:gd name="T16" fmla="*/ 47 w 54"/>
                <a:gd name="T17" fmla="*/ 29 h 57"/>
                <a:gd name="T18" fmla="*/ 44 w 54"/>
                <a:gd name="T19" fmla="*/ 30 h 57"/>
                <a:gd name="T20" fmla="*/ 40 w 54"/>
                <a:gd name="T21" fmla="*/ 33 h 57"/>
                <a:gd name="T22" fmla="*/ 38 w 54"/>
                <a:gd name="T23" fmla="*/ 36 h 57"/>
                <a:gd name="T24" fmla="*/ 38 w 54"/>
                <a:gd name="T25" fmla="*/ 39 h 57"/>
                <a:gd name="T26" fmla="*/ 35 w 54"/>
                <a:gd name="T27" fmla="*/ 41 h 57"/>
                <a:gd name="T28" fmla="*/ 32 w 54"/>
                <a:gd name="T29" fmla="*/ 43 h 57"/>
                <a:gd name="T30" fmla="*/ 28 w 54"/>
                <a:gd name="T31" fmla="*/ 46 h 57"/>
                <a:gd name="T32" fmla="*/ 28 w 54"/>
                <a:gd name="T33" fmla="*/ 49 h 57"/>
                <a:gd name="T34" fmla="*/ 24 w 54"/>
                <a:gd name="T35" fmla="*/ 48 h 57"/>
                <a:gd name="T36" fmla="*/ 20 w 54"/>
                <a:gd name="T37" fmla="*/ 49 h 57"/>
                <a:gd name="T38" fmla="*/ 17 w 54"/>
                <a:gd name="T39" fmla="*/ 52 h 57"/>
                <a:gd name="T40" fmla="*/ 14 w 54"/>
                <a:gd name="T41" fmla="*/ 55 h 57"/>
                <a:gd name="T42" fmla="*/ 11 w 54"/>
                <a:gd name="T43" fmla="*/ 53 h 57"/>
                <a:gd name="T44" fmla="*/ 7 w 54"/>
                <a:gd name="T45" fmla="*/ 52 h 57"/>
                <a:gd name="T46" fmla="*/ 2 w 54"/>
                <a:gd name="T47" fmla="*/ 54 h 57"/>
                <a:gd name="T48" fmla="*/ 0 w 54"/>
                <a:gd name="T49" fmla="*/ 5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4" h="57">
                  <a:moveTo>
                    <a:pt x="54" y="0"/>
                  </a:moveTo>
                  <a:lnTo>
                    <a:pt x="52" y="3"/>
                  </a:lnTo>
                  <a:lnTo>
                    <a:pt x="50" y="7"/>
                  </a:lnTo>
                  <a:lnTo>
                    <a:pt x="50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6" y="25"/>
                  </a:lnTo>
                  <a:lnTo>
                    <a:pt x="47" y="29"/>
                  </a:lnTo>
                  <a:lnTo>
                    <a:pt x="44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8" y="39"/>
                  </a:lnTo>
                  <a:lnTo>
                    <a:pt x="35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4" y="48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1" y="53"/>
                  </a:lnTo>
                  <a:lnTo>
                    <a:pt x="7" y="52"/>
                  </a:lnTo>
                  <a:lnTo>
                    <a:pt x="2" y="54"/>
                  </a:lnTo>
                  <a:lnTo>
                    <a:pt x="0" y="57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591" name="Freeform 52">
              <a:extLst>
                <a:ext uri="{FF2B5EF4-FFF2-40B4-BE49-F238E27FC236}">
                  <a16:creationId xmlns:a16="http://schemas.microsoft.com/office/drawing/2014/main" id="{150789FF-D41C-4641-902E-CEA2780AD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2" y="1753"/>
              <a:ext cx="44" cy="46"/>
            </a:xfrm>
            <a:custGeom>
              <a:avLst/>
              <a:gdLst>
                <a:gd name="T0" fmla="*/ 44 w 44"/>
                <a:gd name="T1" fmla="*/ 0 h 46"/>
                <a:gd name="T2" fmla="*/ 41 w 44"/>
                <a:gd name="T3" fmla="*/ 2 h 46"/>
                <a:gd name="T4" fmla="*/ 39 w 44"/>
                <a:gd name="T5" fmla="*/ 6 h 46"/>
                <a:gd name="T6" fmla="*/ 40 w 44"/>
                <a:gd name="T7" fmla="*/ 10 h 46"/>
                <a:gd name="T8" fmla="*/ 41 w 44"/>
                <a:gd name="T9" fmla="*/ 12 h 46"/>
                <a:gd name="T10" fmla="*/ 38 w 44"/>
                <a:gd name="T11" fmla="*/ 13 h 46"/>
                <a:gd name="T12" fmla="*/ 37 w 44"/>
                <a:gd name="T13" fmla="*/ 17 h 46"/>
                <a:gd name="T14" fmla="*/ 36 w 44"/>
                <a:gd name="T15" fmla="*/ 20 h 46"/>
                <a:gd name="T16" fmla="*/ 37 w 44"/>
                <a:gd name="T17" fmla="*/ 23 h 46"/>
                <a:gd name="T18" fmla="*/ 35 w 44"/>
                <a:gd name="T19" fmla="*/ 23 h 46"/>
                <a:gd name="T20" fmla="*/ 32 w 44"/>
                <a:gd name="T21" fmla="*/ 26 h 46"/>
                <a:gd name="T22" fmla="*/ 31 w 44"/>
                <a:gd name="T23" fmla="*/ 30 h 46"/>
                <a:gd name="T24" fmla="*/ 31 w 44"/>
                <a:gd name="T25" fmla="*/ 32 h 46"/>
                <a:gd name="T26" fmla="*/ 27 w 44"/>
                <a:gd name="T27" fmla="*/ 32 h 46"/>
                <a:gd name="T28" fmla="*/ 24 w 44"/>
                <a:gd name="T29" fmla="*/ 34 h 46"/>
                <a:gd name="T30" fmla="*/ 22 w 44"/>
                <a:gd name="T31" fmla="*/ 37 h 46"/>
                <a:gd name="T32" fmla="*/ 22 w 44"/>
                <a:gd name="T33" fmla="*/ 39 h 46"/>
                <a:gd name="T34" fmla="*/ 19 w 44"/>
                <a:gd name="T35" fmla="*/ 38 h 46"/>
                <a:gd name="T36" fmla="*/ 15 w 44"/>
                <a:gd name="T37" fmla="*/ 39 h 46"/>
                <a:gd name="T38" fmla="*/ 12 w 44"/>
                <a:gd name="T39" fmla="*/ 42 h 46"/>
                <a:gd name="T40" fmla="*/ 11 w 44"/>
                <a:gd name="T41" fmla="*/ 44 h 46"/>
                <a:gd name="T42" fmla="*/ 9 w 44"/>
                <a:gd name="T43" fmla="*/ 42 h 46"/>
                <a:gd name="T44" fmla="*/ 5 w 44"/>
                <a:gd name="T45" fmla="*/ 42 h 46"/>
                <a:gd name="T46" fmla="*/ 1 w 44"/>
                <a:gd name="T47" fmla="*/ 43 h 46"/>
                <a:gd name="T48" fmla="*/ 0 w 44"/>
                <a:gd name="T49" fmla="*/ 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4" h="46">
                  <a:moveTo>
                    <a:pt x="44" y="0"/>
                  </a:moveTo>
                  <a:lnTo>
                    <a:pt x="41" y="2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36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6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4" y="34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5" y="42"/>
                  </a:lnTo>
                  <a:lnTo>
                    <a:pt x="1" y="43"/>
                  </a:lnTo>
                  <a:lnTo>
                    <a:pt x="0" y="46"/>
                  </a:lnTo>
                </a:path>
              </a:pathLst>
            </a:custGeom>
            <a:noFill/>
            <a:ln w="1905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" name="2 Grupo">
            <a:extLst>
              <a:ext uri="{FF2B5EF4-FFF2-40B4-BE49-F238E27FC236}">
                <a16:creationId xmlns:a16="http://schemas.microsoft.com/office/drawing/2014/main" id="{C6E033F0-140F-47DC-971D-35B8938C317F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-171450"/>
            <a:ext cx="4071939" cy="6362700"/>
            <a:chOff x="5435899" y="-1490662"/>
            <a:chExt cx="4071937" cy="6362700"/>
          </a:xfrm>
        </p:grpSpPr>
        <p:grpSp>
          <p:nvGrpSpPr>
            <p:cNvPr id="23568" name="34 Grupo">
              <a:extLst>
                <a:ext uri="{FF2B5EF4-FFF2-40B4-BE49-F238E27FC236}">
                  <a16:creationId xmlns:a16="http://schemas.microsoft.com/office/drawing/2014/main" id="{486A9FC6-BD42-4CCF-9D57-37DB907534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36" name="Picture 7">
                <a:extLst>
                  <a:ext uri="{FF2B5EF4-FFF2-40B4-BE49-F238E27FC236}">
                    <a16:creationId xmlns:a16="http://schemas.microsoft.com/office/drawing/2014/main" id="{C11F4B14-8028-4869-9D80-1F8FEB1D8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23571" name="Line 8">
                <a:extLst>
                  <a:ext uri="{FF2B5EF4-FFF2-40B4-BE49-F238E27FC236}">
                    <a16:creationId xmlns:a16="http://schemas.microsoft.com/office/drawing/2014/main" id="{4F339F8C-1667-4497-886C-951ADBDDA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49251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23569" name="Picture 63" descr="Mosca">
              <a:extLst>
                <a:ext uri="{FF2B5EF4-FFF2-40B4-BE49-F238E27FC236}">
                  <a16:creationId xmlns:a16="http://schemas.microsoft.com/office/drawing/2014/main" id="{50C6306D-FB7A-446B-AAC1-B9A76D94E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32 Grupo">
            <a:extLst>
              <a:ext uri="{FF2B5EF4-FFF2-40B4-BE49-F238E27FC236}">
                <a16:creationId xmlns:a16="http://schemas.microsoft.com/office/drawing/2014/main" id="{546D8BBF-0880-4B38-B640-D3001708A715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-171450"/>
            <a:ext cx="4071939" cy="6362700"/>
            <a:chOff x="221097" y="81756"/>
            <a:chExt cx="4071938" cy="6362700"/>
          </a:xfrm>
        </p:grpSpPr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B6B1EB6F-7BB1-4921-98BC-02C9016FE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3567" name="Line 8">
              <a:extLst>
                <a:ext uri="{FF2B5EF4-FFF2-40B4-BE49-F238E27FC236}">
                  <a16:creationId xmlns:a16="http://schemas.microsoft.com/office/drawing/2014/main" id="{196248D3-862E-4E07-A404-4264B127E3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6 Grupo">
            <a:extLst>
              <a:ext uri="{FF2B5EF4-FFF2-40B4-BE49-F238E27FC236}">
                <a16:creationId xmlns:a16="http://schemas.microsoft.com/office/drawing/2014/main" id="{6831F3FC-132E-4107-9CC6-48CCAA62D7CE}"/>
              </a:ext>
            </a:extLst>
          </p:cNvPr>
          <p:cNvGrpSpPr>
            <a:grpSpLocks/>
          </p:cNvGrpSpPr>
          <p:nvPr/>
        </p:nvGrpSpPr>
        <p:grpSpPr bwMode="auto">
          <a:xfrm>
            <a:off x="2625726" y="4891088"/>
            <a:ext cx="1454151" cy="1320800"/>
            <a:chOff x="1101379" y="5122863"/>
            <a:chExt cx="1454100" cy="1320800"/>
          </a:xfrm>
        </p:grpSpPr>
        <p:pic>
          <p:nvPicPr>
            <p:cNvPr id="23564" name="Picture 63" descr="Mosca">
              <a:extLst>
                <a:ext uri="{FF2B5EF4-FFF2-40B4-BE49-F238E27FC236}">
                  <a16:creationId xmlns:a16="http://schemas.microsoft.com/office/drawing/2014/main" id="{A315FBF5-63CA-4CF1-ACB4-A1E96B106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>
              <a:extLst>
                <a:ext uri="{FF2B5EF4-FFF2-40B4-BE49-F238E27FC236}">
                  <a16:creationId xmlns:a16="http://schemas.microsoft.com/office/drawing/2014/main" id="{1D860E70-6FC4-4CDD-B31C-BD209665E3DE}"/>
                </a:ext>
              </a:extLst>
            </p:cNvPr>
            <p:cNvSpPr txBox="1"/>
            <p:nvPr/>
          </p:nvSpPr>
          <p:spPr>
            <a:xfrm>
              <a:off x="1101379" y="5661248"/>
              <a:ext cx="1454100" cy="58477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4492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1430"/>
                  <a:gradFill>
                    <a:gsLst>
                      <a:gs pos="0">
                        <a:srgbClr val="00FFFF">
                          <a:tint val="70000"/>
                          <a:satMod val="245000"/>
                        </a:srgbClr>
                      </a:gs>
                      <a:gs pos="75000">
                        <a:srgbClr val="00FFFF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00FFFF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tail</a:t>
              </a:r>
              <a:endParaRPr kumimoji="0" lang="es-ES" sz="3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endParaRPr>
            </a:p>
          </p:txBody>
        </p:sp>
      </p:grpSp>
      <p:grpSp>
        <p:nvGrpSpPr>
          <p:cNvPr id="6" name="5 Grupo">
            <a:extLst>
              <a:ext uri="{FF2B5EF4-FFF2-40B4-BE49-F238E27FC236}">
                <a16:creationId xmlns:a16="http://schemas.microsoft.com/office/drawing/2014/main" id="{EDDC0627-BCF6-4528-82BB-6D0AEDE5C644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4868866"/>
            <a:ext cx="1439863" cy="1320801"/>
            <a:chOff x="3203848" y="5100656"/>
            <a:chExt cx="1439863" cy="1320800"/>
          </a:xfrm>
        </p:grpSpPr>
        <p:pic>
          <p:nvPicPr>
            <p:cNvPr id="23562" name="Picture 63" descr="Mosca">
              <a:extLst>
                <a:ext uri="{FF2B5EF4-FFF2-40B4-BE49-F238E27FC236}">
                  <a16:creationId xmlns:a16="http://schemas.microsoft.com/office/drawing/2014/main" id="{E84DA103-E837-41F7-92CE-E90237327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40 CuadroTexto">
              <a:extLst>
                <a:ext uri="{FF2B5EF4-FFF2-40B4-BE49-F238E27FC236}">
                  <a16:creationId xmlns:a16="http://schemas.microsoft.com/office/drawing/2014/main" id="{1C3E5A9C-2AAD-4035-B075-5871019FBC3D}"/>
                </a:ext>
              </a:extLst>
            </p:cNvPr>
            <p:cNvSpPr txBox="1"/>
            <p:nvPr/>
          </p:nvSpPr>
          <p:spPr>
            <a:xfrm>
              <a:off x="3416033" y="5657291"/>
              <a:ext cx="1227678" cy="58477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4492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11430"/>
                  <a:gradFill>
                    <a:gsLst>
                      <a:gs pos="0">
                        <a:srgbClr val="00FFFF">
                          <a:tint val="70000"/>
                          <a:satMod val="245000"/>
                        </a:srgbClr>
                      </a:gs>
                      <a:gs pos="75000">
                        <a:srgbClr val="00FFFF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00FFFF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fin</a:t>
              </a:r>
              <a:endParaRPr kumimoji="0" lang="es-ES" sz="3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Arial"/>
              </a:endParaRPr>
            </a:p>
          </p:txBody>
        </p:sp>
      </p:grpSp>
      <p:sp>
        <p:nvSpPr>
          <p:cNvPr id="47" name="4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CB9302-0931-4EF9-BE8F-92D632F3AAD3}"/>
              </a:ext>
            </a:extLst>
          </p:cNvPr>
          <p:cNvSpPr/>
          <p:nvPr/>
        </p:nvSpPr>
        <p:spPr>
          <a:xfrm>
            <a:off x="9048751" y="5721351"/>
            <a:ext cx="1079500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7 CuadroTexto">
            <a:extLst>
              <a:ext uri="{FF2B5EF4-FFF2-40B4-BE49-F238E27FC236}">
                <a16:creationId xmlns:a16="http://schemas.microsoft.com/office/drawing/2014/main" id="{AF4908E2-525E-4B05-9EB6-B04097BFFF8D}"/>
              </a:ext>
            </a:extLst>
          </p:cNvPr>
          <p:cNvSpPr txBox="1"/>
          <p:nvPr/>
        </p:nvSpPr>
        <p:spPr>
          <a:xfrm>
            <a:off x="3511549" y="339725"/>
            <a:ext cx="466725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492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4615438" y="422798"/>
            <a:ext cx="2574636" cy="185096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A08BBD7-6E60-290A-A265-DC9C571B27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085" y="473176"/>
            <a:ext cx="1845954" cy="162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408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0.20486 -0.222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3" y="-1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287</Words>
  <Application>Microsoft Office PowerPoint</Application>
  <PresentationFormat>Widescreen</PresentationFormat>
  <Paragraphs>98</Paragraphs>
  <Slides>24</Slides>
  <Notes>24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30</cp:revision>
  <dcterms:created xsi:type="dcterms:W3CDTF">2023-01-31T08:21:18Z</dcterms:created>
  <dcterms:modified xsi:type="dcterms:W3CDTF">2023-04-01T10:44:14Z</dcterms:modified>
</cp:coreProperties>
</file>