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10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8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82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5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94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43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8698320-5ED8-9F49-CAD0-331E6E72F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76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51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2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73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08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7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52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87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54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39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80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18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171B-FBEF-4197-86E5-E1F2FBBE2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EC5DF7F-F011-4560-ED79-528BAADEC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62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A7D36-5F27-4275-9121-10411AF63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4130794-16C5-9241-8E5C-40D3E9269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07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A7D36-5F27-4275-9121-10411AF63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FC2D0DA-FCA1-1C6F-75DD-DB6FB650B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88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A7D36-5F27-4275-9121-10411AF63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135E1D9-9530-B42C-BECC-2DD20F0CF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88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A7D36-5F27-4275-9121-10411AF63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44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650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A7D36-5F27-4275-9121-10411AF63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01A4E60-1E94-AAC3-5568-1DD4A915F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32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A7D36-5F27-4275-9121-10411AF63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59A3CE4-F284-BBAB-4662-3A3F1D6BD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42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A7D36-5F27-4275-9121-10411AF63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53706FF-728B-12CD-317C-98ABA8A35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90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07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805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43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895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28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3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80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9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0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1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56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279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962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777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4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Lesson 3.3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wmf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4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wmf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wmf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4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wmf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0.pn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wmf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4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wmf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0.png"/><Relationship Id="rId1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wmf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smtClean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3</a:t>
            </a:r>
            <a:r>
              <a:rPr lang="en-VN" sz="2800" b="1">
                <a:solidFill>
                  <a:srgbClr val="00B050"/>
                </a:solidFill>
              </a:rPr>
              <a:t>.</a:t>
            </a:r>
            <a:r>
              <a:rPr lang="en-US" sz="2800" b="1">
                <a:solidFill>
                  <a:srgbClr val="00B050"/>
                </a:solidFill>
              </a:rPr>
              <a:t>3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14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94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600809" y="481415"/>
            <a:ext cx="5331958" cy="32014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260155" y="161365"/>
            <a:ext cx="4715436" cy="1541929"/>
          </a:xfrm>
          <a:prstGeom prst="cloudCallout">
            <a:avLst>
              <a:gd name="adj1" fmla="val -28438"/>
              <a:gd name="adj2" fmla="val 9622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What are those?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Cartoon Teacher PNG Picture | PNG Al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50" y="2116458"/>
            <a:ext cx="3984761" cy="42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78480" y="5502542"/>
            <a:ext cx="6052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They're sharks.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87B9C-D4CF-C08A-8F22-72AEE741D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68" y="654360"/>
            <a:ext cx="1671650" cy="1462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9011E6-A492-885F-3085-0DF805031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63" y="654360"/>
            <a:ext cx="1671650" cy="1462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CA7B26-06FD-0090-8786-B540E854D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469" y="827305"/>
            <a:ext cx="1671650" cy="1462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1C420A-CC82-BA41-D1B7-1812F9049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469" y="1703294"/>
            <a:ext cx="1671650" cy="1462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6BD1F6-E2AE-4EA4-1037-15CFEB39E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377" y="2140820"/>
            <a:ext cx="1671650" cy="14620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101063-99EE-FFAE-4BFA-71C5A55D0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38" y="2140820"/>
            <a:ext cx="1671650" cy="1462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D0B173-06C6-64CA-F8DA-5B8B2817E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46" y="1616353"/>
            <a:ext cx="1671650" cy="146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1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699437" y="1243415"/>
            <a:ext cx="5331958" cy="32014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260155" y="161365"/>
            <a:ext cx="4715436" cy="1541929"/>
          </a:xfrm>
          <a:prstGeom prst="cloudCallout">
            <a:avLst>
              <a:gd name="adj1" fmla="val -28438"/>
              <a:gd name="adj2" fmla="val 9622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What are these?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Cartoon Teacher PNG Picture | PNG Al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50" y="2116458"/>
            <a:ext cx="3984761" cy="42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78480" y="5502542"/>
            <a:ext cx="6052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They're bats.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A04CC-F299-1AF9-F9FA-AB6F2B417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59" y="2116458"/>
            <a:ext cx="1609737" cy="1143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627377-6482-35F7-A22D-ED0D1F6FC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13" y="1338372"/>
            <a:ext cx="1609737" cy="1143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82C6D-09A7-1525-152B-70D8DB9A8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64" y="1740827"/>
            <a:ext cx="1609737" cy="1143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5C31F-6C1B-8604-69BB-9C7F6AAD8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64" y="2945513"/>
            <a:ext cx="1609737" cy="1143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410AD-F4AC-6B2F-2741-96022BEF1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53" y="2559714"/>
            <a:ext cx="1609737" cy="1143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CAF96-F832-C28D-E140-FE6C91CB9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76" y="3396822"/>
            <a:ext cx="1609737" cy="11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927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70168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5A0C6-8E89-8DE7-4B77-6C8898AD2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29048"/>
            <a:ext cx="9086990" cy="6019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7FC176-65F5-4EA7-15FE-1A636B251A74}"/>
              </a:ext>
            </a:extLst>
          </p:cNvPr>
          <p:cNvSpPr txBox="1"/>
          <p:nvPr/>
        </p:nvSpPr>
        <p:spPr>
          <a:xfrm>
            <a:off x="4219575" y="3046428"/>
            <a:ext cx="3170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22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6FC1E0-9606-AAA9-D8F8-3FCBBA199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7823"/>
            <a:ext cx="4220385" cy="527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B1B9F-4237-F5D0-15F5-5BF22462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7864" y="599811"/>
            <a:ext cx="2542531" cy="629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D84521-D0FC-322A-672B-E2DB416C5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7875" y="677710"/>
            <a:ext cx="2094282" cy="415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D494D-8F44-A461-6A8B-41629E66A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121" y="1481343"/>
            <a:ext cx="10663757" cy="465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109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187" y="497653"/>
            <a:ext cx="4072350" cy="345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7EDE6-220F-F567-8E26-501D3629B1C5}"/>
              </a:ext>
            </a:extLst>
          </p:cNvPr>
          <p:cNvGrpSpPr/>
          <p:nvPr/>
        </p:nvGrpSpPr>
        <p:grpSpPr>
          <a:xfrm>
            <a:off x="63014" y="2644188"/>
            <a:ext cx="4072349" cy="1692752"/>
            <a:chOff x="63015" y="2644188"/>
            <a:chExt cx="3603578" cy="169275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BA2BBA-4A06-026A-FBD7-921C050E9853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8037C-BFD0-0530-1278-5798CA3F571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 are these?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D2104-8110-9038-9F3C-2B3F5C94F5A7}"/>
              </a:ext>
            </a:extLst>
          </p:cNvPr>
          <p:cNvGrpSpPr/>
          <p:nvPr/>
        </p:nvGrpSpPr>
        <p:grpSpPr>
          <a:xfrm>
            <a:off x="7763840" y="2517381"/>
            <a:ext cx="4428160" cy="1692752"/>
            <a:chOff x="63015" y="2644188"/>
            <a:chExt cx="3603578" cy="1692752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F476D7D-4062-8BB4-3C09-B1DF939D44FB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AA7CB-EBDE-7CC9-5494-296FB0B8638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They're penguins.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6205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787" y="540762"/>
            <a:ext cx="4067284" cy="3431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4832E0-426D-F14C-7AB7-2844DCAD88D1}"/>
              </a:ext>
            </a:extLst>
          </p:cNvPr>
          <p:cNvGrpSpPr/>
          <p:nvPr/>
        </p:nvGrpSpPr>
        <p:grpSpPr>
          <a:xfrm>
            <a:off x="63014" y="2644188"/>
            <a:ext cx="4072349" cy="1450227"/>
            <a:chOff x="63015" y="2644188"/>
            <a:chExt cx="3603578" cy="1450227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E95729D8-8C80-81CA-94D9-174DC4FB183E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217953-975C-CBAB-6AA9-343C84A48B69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 are those?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B56C16-6842-02C1-9C41-01DB79637418}"/>
              </a:ext>
            </a:extLst>
          </p:cNvPr>
          <p:cNvGrpSpPr/>
          <p:nvPr/>
        </p:nvGrpSpPr>
        <p:grpSpPr>
          <a:xfrm>
            <a:off x="7763840" y="2517381"/>
            <a:ext cx="4428160" cy="1450227"/>
            <a:chOff x="63015" y="2644188"/>
            <a:chExt cx="3603578" cy="145022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E0718F6F-0640-4211-69AE-C7DF99F682E4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1ECFA2-B4CA-52CD-36E0-F9A0B619DCFB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They're </a:t>
              </a: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bat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99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62" y="549721"/>
            <a:ext cx="3841800" cy="33521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020D0D-3E49-5E90-9B9D-D55AFA6B98F2}"/>
              </a:ext>
            </a:extLst>
          </p:cNvPr>
          <p:cNvGrpSpPr/>
          <p:nvPr/>
        </p:nvGrpSpPr>
        <p:grpSpPr>
          <a:xfrm>
            <a:off x="63014" y="2644188"/>
            <a:ext cx="4072349" cy="1450227"/>
            <a:chOff x="63015" y="2644188"/>
            <a:chExt cx="3603578" cy="1450227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6D982A52-D897-7417-00E9-B7F2663B502A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C4B63F-5FCF-9AFA-8B4C-AEF04BC991C0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 are those?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36A41F-89C8-8181-8ABF-9C84D18CEFD8}"/>
              </a:ext>
            </a:extLst>
          </p:cNvPr>
          <p:cNvGrpSpPr/>
          <p:nvPr/>
        </p:nvGrpSpPr>
        <p:grpSpPr>
          <a:xfrm>
            <a:off x="7763840" y="2517381"/>
            <a:ext cx="4428160" cy="1450227"/>
            <a:chOff x="63015" y="2644188"/>
            <a:chExt cx="3603578" cy="145022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242F7B65-19E5-922E-DB67-6327DE1993CA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382B3D-EB1E-E676-6691-50F52D774711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They're sharks.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765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0890" y="570229"/>
            <a:ext cx="4035328" cy="34261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55790C-D459-9F97-61B5-E7261DDF78BC}"/>
              </a:ext>
            </a:extLst>
          </p:cNvPr>
          <p:cNvGrpSpPr/>
          <p:nvPr/>
        </p:nvGrpSpPr>
        <p:grpSpPr>
          <a:xfrm>
            <a:off x="63014" y="2644188"/>
            <a:ext cx="4072349" cy="1692752"/>
            <a:chOff x="63015" y="2644188"/>
            <a:chExt cx="3603578" cy="169275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D63DFB5B-DEC3-EC06-1D6A-409F1E2DA9D0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22E660-2087-D77A-C615-E1ACC8B4C06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 are these?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B7A55E-B2A2-C13E-4EF9-AE2AA43CBE54}"/>
              </a:ext>
            </a:extLst>
          </p:cNvPr>
          <p:cNvGrpSpPr/>
          <p:nvPr/>
        </p:nvGrpSpPr>
        <p:grpSpPr>
          <a:xfrm>
            <a:off x="7763840" y="2517381"/>
            <a:ext cx="4428160" cy="1450227"/>
            <a:chOff x="63015" y="2644188"/>
            <a:chExt cx="3603578" cy="145022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559F47B3-655F-4BF5-0747-591E180408BF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C08E2F-7D20-4FDC-B506-96B295FFB52F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They're kangaroos.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2782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62" y="632899"/>
            <a:ext cx="3841800" cy="31857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D54222-3C93-CF00-4E55-4F47B9F76210}"/>
              </a:ext>
            </a:extLst>
          </p:cNvPr>
          <p:cNvGrpSpPr/>
          <p:nvPr/>
        </p:nvGrpSpPr>
        <p:grpSpPr>
          <a:xfrm>
            <a:off x="63014" y="2644188"/>
            <a:ext cx="4072349" cy="1450227"/>
            <a:chOff x="63015" y="2644188"/>
            <a:chExt cx="3603578" cy="1450227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9C436188-C74C-7B63-5450-566C87833150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CFA656-1B7C-FCA5-0F59-FF454B851C49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 are those?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5698EE-5F29-967C-F307-05014E5254D4}"/>
              </a:ext>
            </a:extLst>
          </p:cNvPr>
          <p:cNvGrpSpPr/>
          <p:nvPr/>
        </p:nvGrpSpPr>
        <p:grpSpPr>
          <a:xfrm>
            <a:off x="7763840" y="2517381"/>
            <a:ext cx="4428160" cy="1450227"/>
            <a:chOff x="63015" y="2644188"/>
            <a:chExt cx="3603578" cy="145022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6F4F411F-13E1-45FC-0FAB-247F2AFEF107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5C1206-5279-D882-113E-6537D80FE8F5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They're crocodiles.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98917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65C006C-82C4-4765-64D1-EBCA6B225DC7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3516FA8-F157-3F46-C740-6CE1AEF67E76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72834BF-C7BD-09F5-98B6-5FA121D515FF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9FC9C6D-4459-8163-7366-5F30903E060D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1866E7-5159-2756-19BB-E0706D185254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9BB507-9C44-81D2-EC8B-476B80F109D1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915" y="773332"/>
            <a:ext cx="3941665" cy="5530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3424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62" y="555800"/>
            <a:ext cx="3841800" cy="33399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786169D-57AD-938E-9548-54B08F2391CE}"/>
              </a:ext>
            </a:extLst>
          </p:cNvPr>
          <p:cNvGrpSpPr/>
          <p:nvPr/>
        </p:nvGrpSpPr>
        <p:grpSpPr>
          <a:xfrm>
            <a:off x="63014" y="2644188"/>
            <a:ext cx="4072349" cy="1450227"/>
            <a:chOff x="63015" y="2644188"/>
            <a:chExt cx="3603578" cy="1450227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D14E6943-2D9F-CBC9-2382-F5066E6684C1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15CBF9-93F1-FC46-5E08-633FDEDC1720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 are those?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885448-CD3C-C9A0-561A-3B9E0DEFA0DA}"/>
              </a:ext>
            </a:extLst>
          </p:cNvPr>
          <p:cNvGrpSpPr/>
          <p:nvPr/>
        </p:nvGrpSpPr>
        <p:grpSpPr>
          <a:xfrm>
            <a:off x="7763840" y="2517381"/>
            <a:ext cx="4428160" cy="1450227"/>
            <a:chOff x="63015" y="2644188"/>
            <a:chExt cx="3603578" cy="145022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70C809CA-835B-5265-F0B0-9190E41BBD92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E15750-6F27-3523-EAE3-A92D8AD4C24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They're elephants.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16779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6880" y="648237"/>
            <a:ext cx="3943349" cy="3270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5630E9-7B44-8124-966A-18BDF4500E15}"/>
              </a:ext>
            </a:extLst>
          </p:cNvPr>
          <p:cNvGrpSpPr/>
          <p:nvPr/>
        </p:nvGrpSpPr>
        <p:grpSpPr>
          <a:xfrm>
            <a:off x="63014" y="2644188"/>
            <a:ext cx="4072349" cy="1692752"/>
            <a:chOff x="63015" y="2644188"/>
            <a:chExt cx="3603578" cy="169275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F24CF21F-19D9-B814-9371-C2C133B95EB2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C57824-DF7C-B37E-9F8A-F19C85F79142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 are these?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7C3D6E-9912-0346-058E-30CA6AB1657C}"/>
              </a:ext>
            </a:extLst>
          </p:cNvPr>
          <p:cNvGrpSpPr/>
          <p:nvPr/>
        </p:nvGrpSpPr>
        <p:grpSpPr>
          <a:xfrm>
            <a:off x="7763840" y="2517381"/>
            <a:ext cx="4428160" cy="1450227"/>
            <a:chOff x="63015" y="2644188"/>
            <a:chExt cx="3603578" cy="145022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467A9F06-E5DC-F3D1-65FA-EC4EA3DA8BE9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CC4C2F-551B-48C5-36E2-A1CE292A114D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They're </a:t>
              </a: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zebra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3161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418" y="651604"/>
            <a:ext cx="3858273" cy="32633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7EDE6-220F-F567-8E26-501D3629B1C5}"/>
              </a:ext>
            </a:extLst>
          </p:cNvPr>
          <p:cNvGrpSpPr/>
          <p:nvPr/>
        </p:nvGrpSpPr>
        <p:grpSpPr>
          <a:xfrm>
            <a:off x="63015" y="2644188"/>
            <a:ext cx="3603578" cy="1450227"/>
            <a:chOff x="63015" y="2644188"/>
            <a:chExt cx="3603578" cy="1450227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BA2BBA-4A06-026A-FBD7-921C050E9853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8037C-BFD0-0530-1278-5798CA3F571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What's this?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D2104-8110-9038-9F3C-2B3F5C94F5A7}"/>
              </a:ext>
            </a:extLst>
          </p:cNvPr>
          <p:cNvGrpSpPr/>
          <p:nvPr/>
        </p:nvGrpSpPr>
        <p:grpSpPr>
          <a:xfrm>
            <a:off x="8176131" y="2517381"/>
            <a:ext cx="3603578" cy="1450227"/>
            <a:chOff x="63015" y="2644188"/>
            <a:chExt cx="3603578" cy="145022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F476D7D-4062-8BB4-3C09-B1DF939D44FB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AA7CB-EBDE-7CC9-5494-296FB0B8638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a zebra.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2409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60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B512B-D4A0-908B-B034-8664DD9CC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09" y="539911"/>
            <a:ext cx="4891023" cy="476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E074E-AD96-1089-F023-AAB140B36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8358"/>
            <a:ext cx="3409975" cy="762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5944D-9AFB-AED7-8643-A13F8B133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61" y="1431360"/>
            <a:ext cx="3476650" cy="747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3B22D8-030B-6320-0BA8-CD347B611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9" y="1424727"/>
            <a:ext cx="7940471" cy="48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38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941" y="964737"/>
            <a:ext cx="9368118" cy="3260255"/>
          </a:xfrm>
          <a:prstGeom prst="round2Diag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FINDING THE ANIMALS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GAME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7693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>
            <a:off x="0" y="3357564"/>
            <a:ext cx="12191999" cy="3527425"/>
          </a:xfrm>
          <a:prstGeom prst="rect">
            <a:avLst/>
          </a:prstGeom>
          <a:solidFill>
            <a:srgbClr val="00FF00"/>
          </a:solidFill>
          <a:ln w="76200">
            <a:solidFill>
              <a:srgbClr val="00B05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hlinkClick r:id="" action="ppaction://hlinkshowjump?jump=nextslide"/>
          </p:cNvPr>
          <p:cNvSpPr/>
          <p:nvPr/>
        </p:nvSpPr>
        <p:spPr>
          <a:xfrm>
            <a:off x="5347159" y="5492921"/>
            <a:ext cx="1080120" cy="936104"/>
          </a:xfrm>
          <a:prstGeom prst="ellipse">
            <a:avLst/>
          </a:prstGeom>
          <a:gradFill flip="none" rotWithShape="1">
            <a:gsLst>
              <a:gs pos="0">
                <a:srgbClr val="FF66CC">
                  <a:tint val="66000"/>
                  <a:satMod val="160000"/>
                </a:srgbClr>
              </a:gs>
              <a:gs pos="50000">
                <a:srgbClr val="FF66CC">
                  <a:tint val="44500"/>
                  <a:satMod val="160000"/>
                </a:srgbClr>
              </a:gs>
              <a:gs pos="100000">
                <a:srgbClr val="FF66CC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00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Lucida Sans" pitchFamily="34" charset="0"/>
                <a:ea typeface="+mn-ea"/>
                <a:cs typeface="+mn-cs"/>
              </a:rPr>
              <a:t>GO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pic>
        <p:nvPicPr>
          <p:cNvPr id="18434" name="Picture 2" descr="Cute Boy And Girl Cartoon Pictur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327" y="1236571"/>
            <a:ext cx="5191784" cy="380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48679" y="1236571"/>
            <a:ext cx="2643692" cy="2376487"/>
            <a:chOff x="971487" y="2829655"/>
            <a:chExt cx="2643692" cy="2376487"/>
          </a:xfrm>
        </p:grpSpPr>
        <p:pic>
          <p:nvPicPr>
            <p:cNvPr id="16" name="Picture 14" descr="C:\Users\Carlos\AppData\Local\Microsoft\Windows\Temporary Internet Files\Content.IE5\8VAY0YC3\MC900440407[1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487" y="2829655"/>
              <a:ext cx="2376488" cy="237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99607" y="3330956"/>
              <a:ext cx="1915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False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82481" y="1481139"/>
            <a:ext cx="2425845" cy="1876425"/>
            <a:chOff x="8645352" y="2915963"/>
            <a:chExt cx="2425845" cy="1876425"/>
          </a:xfrm>
        </p:grpSpPr>
        <p:pic>
          <p:nvPicPr>
            <p:cNvPr id="17" name="Picture 18" descr="C:\Users\Carlos\AppData\Local\Microsoft\Windows\Temporary Internet Files\Content.IE5\U5DOXO9L\MC900438205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5352" y="2915963"/>
              <a:ext cx="1873250" cy="187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9155625" y="3357564"/>
              <a:ext cx="1915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43519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403225"/>
            <a:ext cx="12193057" cy="5997575"/>
          </a:xfrm>
          <a:prstGeom prst="rect">
            <a:avLst/>
          </a:prstGeom>
        </p:spPr>
      </p:pic>
      <p:sp>
        <p:nvSpPr>
          <p:cNvPr id="13" name="Rectângulo arredondado 12"/>
          <p:cNvSpPr/>
          <p:nvPr/>
        </p:nvSpPr>
        <p:spPr>
          <a:xfrm>
            <a:off x="1847851" y="1341439"/>
            <a:ext cx="8569325" cy="2085179"/>
          </a:xfrm>
          <a:prstGeom prst="roundRect">
            <a:avLst/>
          </a:prstGeom>
          <a:gradFill flip="none" rotWithShape="1">
            <a:gsLst>
              <a:gs pos="0">
                <a:srgbClr val="FF66CC">
                  <a:tint val="66000"/>
                  <a:satMod val="160000"/>
                </a:srgbClr>
              </a:gs>
              <a:gs pos="50000">
                <a:srgbClr val="FF66CC">
                  <a:tint val="44500"/>
                  <a:satMod val="160000"/>
                </a:srgbClr>
              </a:gs>
              <a:gs pos="100000">
                <a:srgbClr val="FF66CC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What are those?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- They're elephants.</a:t>
            </a:r>
            <a:endParaRPr kumimoji="0" lang="pt-PT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</p:txBody>
      </p:sp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7608888" y="3859211"/>
            <a:ext cx="1871663" cy="2520950"/>
            <a:chOff x="2411760" y="4077072"/>
            <a:chExt cx="1872208" cy="2520280"/>
          </a:xfrm>
        </p:grpSpPr>
        <p:pic>
          <p:nvPicPr>
            <p:cNvPr id="37904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ângulo 21"/>
            <p:cNvSpPr/>
            <p:nvPr/>
          </p:nvSpPr>
          <p:spPr>
            <a:xfrm>
              <a:off x="2411760" y="4437112"/>
              <a:ext cx="1872208" cy="70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FALSE</a:t>
              </a:r>
            </a:p>
          </p:txBody>
        </p:sp>
      </p:grpSp>
      <p:grpSp>
        <p:nvGrpSpPr>
          <p:cNvPr id="3" name="Grupo 18"/>
          <p:cNvGrpSpPr>
            <a:grpSpLocks/>
          </p:cNvGrpSpPr>
          <p:nvPr/>
        </p:nvGrpSpPr>
        <p:grpSpPr bwMode="auto">
          <a:xfrm>
            <a:off x="2568575" y="3859211"/>
            <a:ext cx="1871662" cy="2520950"/>
            <a:chOff x="2411760" y="4077072"/>
            <a:chExt cx="1872208" cy="2520280"/>
          </a:xfrm>
        </p:grpSpPr>
        <p:pic>
          <p:nvPicPr>
            <p:cNvPr id="37902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ângulo 16"/>
            <p:cNvSpPr/>
            <p:nvPr/>
          </p:nvSpPr>
          <p:spPr>
            <a:xfrm>
              <a:off x="2411760" y="4437112"/>
              <a:ext cx="1872208" cy="70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TRUE</a:t>
              </a:r>
            </a:p>
          </p:txBody>
        </p:sp>
      </p:grpSp>
      <p:pic>
        <p:nvPicPr>
          <p:cNvPr id="37894" name="Picture 14" descr="C:\Users\Carlos\AppData\Local\Microsoft\Windows\Temporary Internet Files\Content.IE5\8VAY0YC3\MC900440407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4" y="403226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8" descr="C:\Users\Carlos\AppData\Local\Microsoft\Windows\Temporary Internet Files\Content.IE5\U5DOXO9L\MC900438205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617537"/>
            <a:ext cx="1873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445" y="3415141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94" y="3343703"/>
            <a:ext cx="11525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66" y="3574256"/>
            <a:ext cx="1079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4370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AutoShape 4" descr="data:image/jpg;base64,/9j/4AAQSkZJRgABAQAAAQABAAD/2wCEAAkGBhMSEBQUEBQUFRUWFxgUEhgYFRUWHRcZFhkcGhYcGhchGyYgGhokGRgXIjIiJCcpLSwtHh8xNTArNSYsLCkBCQoKDgwOGg8PGikkHyQ1KjUsKTIsLCwpNSsvLi0qLDQvLCkvKS0vKiw1LC80NCwsNS4sLiwsLC0sNSwqLCwsLP/AABEIAKAAeAMBIgACEQEDEQH/xAAcAAACAgMBAQAAAAAAAAAAAAAABwQGAgMFAQj/xABHEAACAQIDAggIDQIEBwAAAAABAgMAEQQSIQUxBgcTNEFRcXMiMmGBkaGxshQWFyNCUlRicpKT0dKiwSRTgoMVM0NjwsPx/8QAGwEAAQUBAQAAAAAAAAAAAAAABQEDBAYHAgD/xAA8EQABAgMDBwgIBgMAAAAAAAABAAIDBBEFITEGEjNBUXGRExY1YXKBweEiU4KSobHR8BQVIzJCYjRSov/aAAwDAQACEQMRAD8A4OxNiSYqQxxZcwUt4RsLD/7Xd+TLF9cP5z/GveLHnrd0/tFNOoMnJw40POdVXK37fm5Cb5GDm0oDeK4pV/Jli+uH85/jR8mWL64fzn+NNSoG0dtxQsqMS0jC6RRq0kjDrCLc5fvGw8tSjZ0AbeKBjK20TcM33fNLr5MsX1w/nP8AGj5MsX1w/nP8asuK4wwuq4diA2Ql5oYxfpGa7KWH1VJI6qBxiqpHLYeRAekOhH9eS9cfgpbCp4pznRamxvu+arXyZYvrh/Of40fJli+uH85/jTF2Zt2HEXETeGBdo2BR1B3EowBt5RceWp1dizoBwrxTZyttEXHN93zSs+TLF9cP5z/Gj5MsX1w/nP8AGmpRS/lsHr4pOd1o/wBfd80q/kyxfXD+c/xo+TLF9cP5z/GmpRXvy2D18V7ndaP9fd80q/kyxfXD+c/xr35MsX1w/nP8aadFe/LYPXxXud1o/wBfd80j9ubCkwkgjlylioYZTcWJI6vIa9rv8Z/O07pfeaigcdghxHNGAWlWVMvmpOHGiYuFSsOLHnrd0/tFNOlZxY89bun9oppdtHLN0PeVmuV3SPst8VzNs7SdCkOHAOIlvyd9VjVfHlcfUW40+kxUddVb4KZZmwmFY5TdsZiGOZ5ypyu0jC14w90WMEBmDDREIbpYDHEYTFbSI8OWN5Ib/RgiDfBk7CfDPWX8lbuAezuTgdt5ZzHfpIg+a9biV+1zXpqMQKhCZaCBio5khwkvI4YIZlVTLLIkkpRSPAUCMeCCBfKuRVFjbUCtOE4Q4qeEzKjSgZw0McOeEhGKsOWaxYkKTdbgXAsbGtu2Nr4zB8oYVCJnlnaVuSKys7XjQ5mBWyALYDMbC26o+0dgYvkY2M06iVmfEwxFzyMmIYszRBSCwVjlysSBctbeCw1kKgLjj3pxznkkNBu+9eKlY/gjG6JLgrobCSOMHIAWFwYW1+Dufu3Q7mQjdO4LcIDODHL/AM1FzXy5eUUEoWyfQdXBR0+i27RhU7Zu1MO0aCFwUAyLvHieDY3G8EEdoqt7VT4PtWF10WV0Zv8Aevh5vS3wVu1b9NJKRyH5pXU3LgszqK6UVFx+04oFDTyJGp0BZgNfJ5qw2ftmCe/Iyo5HjAHwgOsqbMBqNbWoxnCtEFzTStLlNooopUiKKKK8vJX8Z/O07pfeaijjP52ndL7zUVVZvTu3rbLB6Og9lYcWPPW7p/aKYXCNyMHiSu8QTEdoja1L3ix563dP7RTQliDKVbcwKt2MLH1GjNnaDvKz7K3pH2W+Kru1oAuxnVdy4NcvYkat7BW3ZchTApl35pASOi8r3r3g2BLgvg83jwhsFOPwLkB7GiKMPI1QeBuJsJMHiAM6kkA/SsAJgPKGs/lWVCPIxNNJaocs8NeCVAivicbkgkGeCNnZSQVkJeO8ZuCB4K2ZgLoGF95FTtu8JOU+aaKRFDFirOqviJIZLCGEq2/lQuZiR4I033Gzhng0gwgmhh1w2qCI8k0aOVEjRkeKwGuuhF71QsNip8XiEgRSvKSMJDJIJnEMkhkxGWyhUUqUJNicyCxFxTEMMoCT9VJe2LGLntbdrOoffxVr4O4WWOKPDyRssirmGVWKOrHMCj7vpAEGxBv21u2xHLPNh5YkXkoGCszypHyhjmR2yA7xeErc2vqd1XDHY1Yonlc2RFLtpewXXQUqcbtwYqTEhc6YMOC5yEKBMLOzBrgNmzbgBmYPrbVuEfTzgnIgfGhhpwGv4KVtHhIcVMJGVRHEzRpYgu6TpnT5sFs1xHbQ9AO41tyB8ksbMrgXikQ5SL26baqbC4II8lSMbP8AB4JM06TYnkyqlohGIYnKiUKFspk8NSbWJO/qrXho8qKtybKBc9Nh2D2VGn4n6gitN/0UqzIf6ToLwCFYdhcKnZkhxSgOxCpKlgrtlvYoTmRjY9Yva1qtFLPGOVTMpsVKuDe1srBr+YC+ulMwmjNmzT5iGc/EIBa0myWijk8CiiiiiaEJX8Z/O07pfeaijjP52ndL7zUVVZvTu3rbLB6Og9lYcWPPW7p/aKadKzix563dP7RTTozZuh7ys+yu6R9lviuBtWB8PP8AC4VZ0ZQmMjUXYql+TlRfpOgJBUasp01UVhtPZSYtUxGEkXNo0bq1g2W+UhwDldbkA2IsWVlINh3MZjUhjaSVgiIMzMdAAKU21uETPiDLgA2DBJLsp8Kf70kOsanykFusjdTsw5jBVxQuzZaYm3cnCbWmvUN5+yrPtThK/J8hileGW4KyKqlWtvDQlxmUgkMqM46QRbTi4DbOFwBZ75pSLrBDhnwqm9wGkd8zMN4AvbqUmq/tCd5h/iZZJgNSJJGK6dOS4UeirFxe8GXEwxBw6LEBeFm8E3IN3SILqfFAZiLDMRvoVnMdXNBVkjWbEk2B0d4vwaMT5beGtbsbjNr4vK3wVFjU5xG6KQ2lhnWSQFrXuLqNdbaComM4QY7DwmKbCRxRE/OMkPJgjp1BeIE6asLdFM+grSZ1FDBb/oP+vr86pdQRR45i2HkXls3KNDOoRt5ZmWQXUjMxN0UmxK3ANYy4pkbJJFKrm1hybHO30lj08MrvJHRY1x+EeCWHHTJB82I2SSLLoYmdAxC9QBJNuo23VP2hxi4nko7xRhkkjd3ErqGynW6BdFN9RmNR3wYcQ0NxRRstHhQxFgDOa6/rG/DjhuUTH7TJdY5FMMTkFZnTMMqsQX5O4OUOq66G1za1rsnDbdYSJHikVGkNoZEbPFKSLhQxAKORqFYa9BNK3aW05cTJymIYM1sqhRlVVveygknfvJJJrKPbkseFlw9uUiZCYlv4UUi+FG0ZP0Q4U5ejotuqTKxmwDmtwXFo2HHjwBFde8VqO/Vt6/gnRRUXZm0UnhSWNg6sL3HX9IdYIOhB1FSqsIvWfkUuKV/GfztO6X3moo4z+dp3S+81FVWb07t62ywejoPZWHFjz1u6f2imnSs4seet3T+0U06M2boe8rPsrukT2W+Kp/GhGxwaML5EmRperLZgpPkDlezSl5erPw+4RGeVsMh+ZiNpv+7INcp60TTTpb8IvT/+Gx/UHZrb0bqgT72Pi3HBWTJiBMQZOpaKONRfQ0uGw7Ll3OBWBTF4wBrNFCOUk0urte0a9TC4LEfd7abdLni42SzTSTnSJLIot48qBgT+FFkYeUn7tMWmwAAKIVaEV0SZeXGtLuq5FVTjB2tyCYfK7qzStbILsVEMgcC+gJzqMx0UkN0VZcXjEijaSVlRFF2YmwA7f7dNKXbu2mxeIMpBVAMkCneqXuSw+sx1I6AFHRXi7NGcuZKTdNxRDGGs7B9SoRZmZmfxmOZrXIHQAL62ChVHkArx0BFiLg6GsqKiFxJqtBhwmw2CG0XC5acPCVFrkgbr7wOq/TW6tOJXS43ggj0/tet1eO1eYA30RqXR4OcIGwU2e55FiBiF6LbuUA+uvrFx1U4Ab7tez+1I11BBB3HQ+em3wPmL7PwjNqTBFfy2UC/qo1Z0UuaWHUs5ytkocKKyOwUz613il/fVUfjP52ndL7zUUcZ/O07pfeaihU3p3b1ebB6Og9lYcWPPW7p/aKZO1cdyMEsp/wCnG8n5FLD1iltxY89bun9oq+8LYC+AxSrvMElvMpP9qMWfoOKoGVgBtKh2N8UoIVOXwtWOrHrY6sT2sSa8mkyqzdQJ9AvWanSteKUFGB0GU39BoFialaUW5kOjNQu8E3+DWzeQwcEfSsa5vKzeE587E1s2vs9pUAjlMTKbg5c6m4IIZLjMNb7xYgVu2diDJDG5UoWRWKtvW6g2NZY3FrFG8j3yopdrAsbKLmwGpNqma1mYOtLfhjtGNkhwaRu3JBSZZUKEhTb5tSBqzJq9hoCBvrgVI2ntNsTO87jLnsEW98kaiyLfpOpY26WNaKjxXVcr3ZEr+HlxnD0jefD4fFFFFFMouiisWa1vLu9vsBrKlSVWvEBspyWzW0v0eWmbxb41nwIRjfkHMCnrRQpT0K1vNS0kJANhc9Avb11fuKzFE4aWJgM0cmYsNM3KjNqOsEEdgFE7NdSIQqZlfDBl2vpeCL9gv+fgFxeM/nad0vvNRRxoc7Tul95qKhTendvVjsHo6D2VhxY89bun9oppMoIsdx0PYd/qpW8WPPW7p/aKadGbO0PeVn2V3SPst8UjThjEzxHfE7xH/QxUeoCsJd2gB3aHp13HyHdXU4UKBtDFgf5oPnMaE+smuRy3hsOhVU+nN/YUGitzYjqair9IxeXkoRf/ACaPlemjsfh3h8S4VcyOzqiI+UMc6ZwQL6i4ZdL6hfrCufwt4XFYWWFVyyxPllZ7AEXV0CAE8roQASBe1+qqPDgUMacsJeUZEa0eUhkIGRgCp1tZSOtb7iKjybK8JjhSXiUZpGITwlRrkx5VF1DJqx32Nr76MGSc2rtW+/BZiy0Zd7msziCSBUgZtKgG+uzCoHzWxFsAB0aeihmsL0CvaArYdVy8VgRcbq8dgBc6DprWcIpNxcE78pIrwYNb3N2I3ZiW9R0pbk1WJhQcfJaeWJbNkYqBZbeXebb+ytjSu2iqV+81tOwXuT6Kk1hHIGGnWR5wbH1iuq9S4EIi4ux3ffivUSwA6har9xXYb5jESfXmyjsiQD3i1LvDuc0gPQwI7Cot6waY/FdjAcNLF9KKZmI+7KAyn0hh5qn2eP1r9iq2VTiZFuaLs6/uqFwuNDnad0vvNRRxoc7Tul95qKhzendvVhsHo6D2VhxY89bun9opp0rOLHnrd0/tFNOjNm6HvKz7K7pH2W+KofC/gTNJO0+FyvymUyRlgjBlULmVj4JBAFwbai/TaqTtDZE2FkPwuPkuUAKEspBsLEZgSMw3232INPICoO0doYdVK4iSBQd6yvEAf9LHX0V3GkocQl2BKiyOUE1KhkM0c1uA14Ux70l5sc4iAdo5EjHgCSNGsAN1xlvoLanXprfJtieRSc6qrRhSI0y3UXIF7mw8Lo6hVy4QybMaL/DxYeSZnjCGKBSbiRWNnChfEVtL3O4XvUHZWA2a08iYmPKzyZ4C/LRRuGAuig5VzKwa69IIPYzEMdjacoSpEGLZcV+c6TaNgrdXHCgHwVSwkuaNG61B08orN5lXViB2m1Nk8DcDfmkHmQW9G6uLwjhwcSPDHBEhOUTyLAg5KJ2CswbLd2IuAqXN9eihgggm4qzc4S1mjv7Xkl9ArqkfKpIpdcyl0Zc1rXtca2uPSKzR8zZUBd/qoC7flAvTe2hsyDEKpmjjkVfCUtqACN4PVauHtDbUCqMNgWw6mUrEzRvD82JGCErGpvJIM1wALDeTpYqIIe6gTf5/EhwqFoqNd/y80uo5swBCyai4+ak1B6vB181bsPsfEqLNhcT4TMw+Zc6MSRqB1HdvFO7CwCNFjS4VFCKL7gosPUK2ZT1H0GiYs5lLyUCdlbNEhwY27f8AVKXY3ADFTszt/hlsoHKoWZyC2oQMCAARv3+arzwW4ILgy7co0kkgVWJUIAFJICqCeknUk1Ycp6j6DWmXFovjui/idV9pqVClocK8C/ags5a01OAtiO9EmuaMPrxS040Odp3S+81FaOMbGxy4pTFIkgEYUlHVwCGbQkEi/koqvTemdvWsWD0dB7Kz4szbGNf/ACn9opmNtCJT4UsQ7ZEH96WnFlgI5saVmjSReTY2dVcXuutiCL02o9gYZfFggHZFGP8AxqZKzfJQ82io+VMvyk/Wv8R4pcrsT4Tmn5ZpM0koCy3mhssjKuVAy5RYAXU1Lwi8h42AjH38Msb/ANJCyD+rtq24vgXh2JaMNh3OpaBuTuetk8Rj2qa5eI2JjYfF5PFL5oJf7xv/AEU+I7ImKBtBaKBV/hFtX4TAYsJIvKXGeGQCORk6QqSgeFex81garmyuEk+zwyNhRcknNJFMj6nUF1Uhx1WtVymxsEp5HEplY7osRGFJ/CG8F+1Ca9XYQj5vLPB91ZCyfpvmUDyC1KYVcCpcKaDG5rmA9d9eIIu6lT9scJsfLkV5UiVwzBIiVIC28Ygltb/WHYK5OBbFLMJMOZZHiU3ZVafJn6MrlgrG17jW3bTBg2bPi5ZIZ2wsiwrG4Z8IXN5c48UzZVICbxvvurq4TgjJGuWPEiNd+WLCYeMX67HNr5aQQbl2J0g/tbTZTx/d8UudrYDGTwNJO800gsRCYZCqi/hM4AVLga2UOeitPB3g40+IRGMojUF3IjMeUrbJlbLdSW6rmwNNQcGCfHxeKP4TDH61iB9dZ/FDDnxziJPx4mcj0BwK82ABivG0I1C1poDiBQDvpj3qvT8HZFJb4RLKp1y4iacAeQSRulh+JWqJ/wAT2bGwXFwBSTYtFjHxQHlZRIJFHlKaVb4uB+DG7Cwk9bJyh/qvWnhFNhocHiIy8EOeGVVW8cdyUYABBYk3tuFOFhOJKgejqClDgHgOnDRN+IFvaTW+LgdgV8XB4Uf7EXty1O2TKWgiY72jRj2lQTUo0LL3bV2AEnONXCpHjI1jVUHIroqhR4zdAFFbeN3nsfcr7zUVGdiVrFj/AOFC3LXxTc/PdP7VpxV83YXGSRNmidka1rqxU27RUv4yYr7TP+rJ+9ea+gohdqWFEnY/KteBcBgvoai1fPPxkxX2mf8AVk/ej4yYr7TP+rJ+9LyiGc1YvrBwKf8AjMDHKhSZFkQ71dQwPmItXAn4EhNcHNJD1I3z8X5GOZR+B1pP/GTFfaZ/1ZP3o+MmK+0z/rSfvXbY5bgk5qRfWDgU1dl7Gx8Mk75cGxlMevKTgARplHg8nfeWPjdNdMbPxzb5sNH+DDyOfS81v6aS/wAY8V9pn/Wk/ej4x4r7TP8ArSfvTxnXlJzTi+sHAp1DYE58fHT+XJHh0/8AWT669+KoPjYnGN/vlfdC0lPjHivtM/60n70fGPFfaZ/1pP3rgzTzrKXmpF9YOBTqPAvCnx1lk7yeeQHzF7eqp2B2Dh4dYYIoz1pGinzkC5pD/GPFfaZ/1ZP3o+MmK+0z/qyfvXBjk41XuakX1g4FfQ1FfPPxkxX2mf8AVk/ej4x4r7TP+rJ+9ccol5qxfWDgVaON3nsfcr7zUVTMVjZJTmld3NrXZixt1XNFcE3q4SUuZaAyETWgxX//2Q=="/>
          <p:cNvSpPr>
            <a:spLocks noChangeAspect="1" noChangeArrowheads="1"/>
          </p:cNvSpPr>
          <p:nvPr/>
        </p:nvSpPr>
        <p:spPr bwMode="auto">
          <a:xfrm>
            <a:off x="1644650" y="-744538"/>
            <a:ext cx="1143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m 17" descr="46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75" y="6162675"/>
            <a:ext cx="1143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547D939-EAA0-75BE-2ABD-9906C6516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5514" y="1425346"/>
            <a:ext cx="1213425" cy="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DAEB0B6-8274-2763-E96D-2949A4E06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0539" y="1425346"/>
            <a:ext cx="1213425" cy="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062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0.01549 L 0.06302 -0.357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186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0.01573 L -0.06285 -0.529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5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404815"/>
            <a:ext cx="12193057" cy="6048370"/>
          </a:xfrm>
          <a:prstGeom prst="rect">
            <a:avLst/>
          </a:prstGeom>
        </p:spPr>
      </p:pic>
      <p:sp>
        <p:nvSpPr>
          <p:cNvPr id="13" name="Rectângulo arredondado 12"/>
          <p:cNvSpPr/>
          <p:nvPr/>
        </p:nvSpPr>
        <p:spPr>
          <a:xfrm>
            <a:off x="1847851" y="1341439"/>
            <a:ext cx="8569325" cy="2014765"/>
          </a:xfrm>
          <a:prstGeom prst="roundRect">
            <a:avLst/>
          </a:prstGeom>
          <a:gradFill flip="none" rotWithShape="1">
            <a:gsLst>
              <a:gs pos="0">
                <a:srgbClr val="FF66CC">
                  <a:tint val="66000"/>
                  <a:satMod val="160000"/>
                </a:srgbClr>
              </a:gs>
              <a:gs pos="50000">
                <a:srgbClr val="FF66CC">
                  <a:tint val="44500"/>
                  <a:satMod val="160000"/>
                </a:srgbClr>
              </a:gs>
              <a:gs pos="100000">
                <a:srgbClr val="FF66CC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What are these?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- They're sharks.</a:t>
            </a:r>
            <a:endParaRPr kumimoji="0" lang="pt-PT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</p:txBody>
      </p:sp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7699376" y="3917382"/>
            <a:ext cx="1871663" cy="2520950"/>
            <a:chOff x="2411760" y="4077072"/>
            <a:chExt cx="1872208" cy="2520280"/>
          </a:xfrm>
        </p:grpSpPr>
        <p:pic>
          <p:nvPicPr>
            <p:cNvPr id="35855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ângulo 21"/>
            <p:cNvSpPr/>
            <p:nvPr/>
          </p:nvSpPr>
          <p:spPr>
            <a:xfrm>
              <a:off x="2411760" y="4437112"/>
              <a:ext cx="1872208" cy="70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FALSE</a:t>
              </a:r>
              <a:endParaRPr kumimoji="0" lang="pt-PT" sz="40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empus Sans ITC" pitchFamily="82" charset="0"/>
                <a:ea typeface="+mn-ea"/>
                <a:cs typeface="Arial" charset="0"/>
              </a:endParaRPr>
            </a:p>
          </p:txBody>
        </p:sp>
      </p:grpSp>
      <p:grpSp>
        <p:nvGrpSpPr>
          <p:cNvPr id="3" name="Grupo 18"/>
          <p:cNvGrpSpPr>
            <a:grpSpLocks/>
          </p:cNvGrpSpPr>
          <p:nvPr/>
        </p:nvGrpSpPr>
        <p:grpSpPr bwMode="auto">
          <a:xfrm>
            <a:off x="2524793" y="3917382"/>
            <a:ext cx="2062692" cy="2520950"/>
            <a:chOff x="2277451" y="4077072"/>
            <a:chExt cx="2063294" cy="2520280"/>
          </a:xfrm>
        </p:grpSpPr>
        <p:pic>
          <p:nvPicPr>
            <p:cNvPr id="35853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ângulo 16"/>
            <p:cNvSpPr/>
            <p:nvPr/>
          </p:nvSpPr>
          <p:spPr>
            <a:xfrm>
              <a:off x="2277451" y="4447126"/>
              <a:ext cx="2063294" cy="707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TRUE</a:t>
              </a:r>
              <a:endParaRPr kumimoji="0" lang="pt-PT" sz="40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empus Sans ITC" pitchFamily="82" charset="0"/>
                <a:ea typeface="+mn-ea"/>
                <a:cs typeface="Arial" charset="0"/>
              </a:endParaRPr>
            </a:p>
          </p:txBody>
        </p:sp>
      </p:grpSp>
      <p:pic>
        <p:nvPicPr>
          <p:cNvPr id="35846" name="Picture 14" descr="C:\Users\Carlos\AppData\Local\Microsoft\Windows\Temporary Internet Files\Content.IE5\8VAY0YC3\MC900440407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04814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8" descr="C:\Users\Carlos\AppData\Local\Microsoft\Windows\Temporary Internet Files\Content.IE5\U5DOXO9L\MC900438205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60351"/>
            <a:ext cx="1873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3483995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3357564"/>
            <a:ext cx="11525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3412558"/>
            <a:ext cx="1079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4370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 descr="46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6220846"/>
            <a:ext cx="1143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525" y="1217250"/>
            <a:ext cx="1098805" cy="96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ABC2F-2917-B06A-6599-F418A4C93C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8445" y="1259967"/>
            <a:ext cx="1098805" cy="961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18AE6-8C4D-38BE-BA89-9CF95D62C6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282" y="1175713"/>
            <a:ext cx="1098805" cy="9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26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 0.03658 L -0.61406 -0.540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-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5764 L 0.61419 -0.362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403225"/>
            <a:ext cx="12193057" cy="5997575"/>
          </a:xfrm>
          <a:prstGeom prst="rect">
            <a:avLst/>
          </a:prstGeom>
        </p:spPr>
      </p:pic>
      <p:sp>
        <p:nvSpPr>
          <p:cNvPr id="13" name="Rectângulo arredondado 12"/>
          <p:cNvSpPr/>
          <p:nvPr/>
        </p:nvSpPr>
        <p:spPr>
          <a:xfrm>
            <a:off x="1847851" y="1341439"/>
            <a:ext cx="8569325" cy="2085179"/>
          </a:xfrm>
          <a:prstGeom prst="roundRect">
            <a:avLst/>
          </a:prstGeom>
          <a:gradFill flip="none" rotWithShape="1">
            <a:gsLst>
              <a:gs pos="0">
                <a:srgbClr val="FF66CC">
                  <a:tint val="66000"/>
                  <a:satMod val="160000"/>
                </a:srgbClr>
              </a:gs>
              <a:gs pos="50000">
                <a:srgbClr val="FF66CC">
                  <a:tint val="44500"/>
                  <a:satMod val="160000"/>
                </a:srgbClr>
              </a:gs>
              <a:gs pos="100000">
                <a:srgbClr val="FF66CC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What are those?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- They're penguins.</a:t>
            </a:r>
            <a:endParaRPr kumimoji="0" lang="pt-PT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</p:txBody>
      </p:sp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7608888" y="3859211"/>
            <a:ext cx="1871663" cy="2520950"/>
            <a:chOff x="2411760" y="4077072"/>
            <a:chExt cx="1872208" cy="2520280"/>
          </a:xfrm>
        </p:grpSpPr>
        <p:pic>
          <p:nvPicPr>
            <p:cNvPr id="37904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ângulo 21"/>
            <p:cNvSpPr/>
            <p:nvPr/>
          </p:nvSpPr>
          <p:spPr>
            <a:xfrm>
              <a:off x="2411760" y="4437112"/>
              <a:ext cx="1872208" cy="70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FALSE</a:t>
              </a:r>
            </a:p>
          </p:txBody>
        </p:sp>
      </p:grpSp>
      <p:grpSp>
        <p:nvGrpSpPr>
          <p:cNvPr id="3" name="Grupo 18"/>
          <p:cNvGrpSpPr>
            <a:grpSpLocks/>
          </p:cNvGrpSpPr>
          <p:nvPr/>
        </p:nvGrpSpPr>
        <p:grpSpPr bwMode="auto">
          <a:xfrm>
            <a:off x="2568575" y="3859211"/>
            <a:ext cx="1871662" cy="2520950"/>
            <a:chOff x="2411760" y="4077072"/>
            <a:chExt cx="1872208" cy="2520280"/>
          </a:xfrm>
        </p:grpSpPr>
        <p:pic>
          <p:nvPicPr>
            <p:cNvPr id="37902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ângulo 16"/>
            <p:cNvSpPr/>
            <p:nvPr/>
          </p:nvSpPr>
          <p:spPr>
            <a:xfrm>
              <a:off x="2411760" y="4437112"/>
              <a:ext cx="1872208" cy="70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TRUE</a:t>
              </a:r>
            </a:p>
          </p:txBody>
        </p:sp>
      </p:grpSp>
      <p:pic>
        <p:nvPicPr>
          <p:cNvPr id="37894" name="Picture 14" descr="C:\Users\Carlos\AppData\Local\Microsoft\Windows\Temporary Internet Files\Content.IE5\8VAY0YC3\MC900440407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4" y="403226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8" descr="C:\Users\Carlos\AppData\Local\Microsoft\Windows\Temporary Internet Files\Content.IE5\U5DOXO9L\MC900438205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617537"/>
            <a:ext cx="1873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445" y="3415141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94" y="3343703"/>
            <a:ext cx="11525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66" y="3574256"/>
            <a:ext cx="1079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4370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AutoShape 4" descr="data:image/jpg;base64,/9j/4AAQSkZJRgABAQAAAQABAAD/2wCEAAkGBhMSEBQUEBQUFRUWFxgUEhgYFRUWHRcZFhkcGhYcGhchGyYgGhokGRgXIjIiJCcpLSwtHh8xNTArNSYsLCkBCQoKDgwOGg8PGikkHyQ1KjUsKTIsLCwpNSsvLi0qLDQvLCkvKS0vKiw1LC80NCwsNS4sLiwsLC0sNSwqLCwsLP/AABEIAKAAeAMBIgACEQEDEQH/xAAcAAACAgMBAQAAAAAAAAAAAAAABwQGAgMFAQj/xABHEAACAQIDAggIDQIEBwAAAAABAgMAEQQSIQUxBgcTNEFRcXMiMmGBkaGxshQWFyNCUlRicpKT0dKiwSRTgoMVM0NjwsPx/8QAGwEAAQUBAQAAAAAAAAAAAAAABQEDBAYHAgD/xAA8EQABAgMDBwgIBgMAAAAAAAABAAIDBBEFITEGEjNBUXGRExY1YXKBweEiU4KSobHR8BQVIzJCYjRSov/aAAwDAQACEQMRAD8A4OxNiSYqQxxZcwUt4RsLD/7Xd+TLF9cP5z/GveLHnrd0/tFNOoMnJw40POdVXK37fm5Cb5GDm0oDeK4pV/Jli+uH85/jR8mWL64fzn+NNSoG0dtxQsqMS0jC6RRq0kjDrCLc5fvGw8tSjZ0AbeKBjK20TcM33fNLr5MsX1w/nP8AGj5MsX1w/nP8asuK4wwuq4diA2Ql5oYxfpGa7KWH1VJI6qBxiqpHLYeRAekOhH9eS9cfgpbCp4pznRamxvu+arXyZYvrh/Of40fJli+uH85/jTF2Zt2HEXETeGBdo2BR1B3EowBt5RceWp1dizoBwrxTZyttEXHN93zSs+TLF9cP5z/Gj5MsX1w/nP8AGmpRS/lsHr4pOd1o/wBfd80q/kyxfXD+c/xo+TLF9cP5z/GmpRXvy2D18V7ndaP9fd80q/kyxfXD+c/xr35MsX1w/nP8aadFe/LYPXxXud1o/wBfd80j9ubCkwkgjlylioYZTcWJI6vIa9rv8Z/O07pfeaigcdghxHNGAWlWVMvmpOHGiYuFSsOLHnrd0/tFNOlZxY89bun9oppdtHLN0PeVmuV3SPst8VzNs7SdCkOHAOIlvyd9VjVfHlcfUW40+kxUddVb4KZZmwmFY5TdsZiGOZ5ypyu0jC14w90WMEBmDDREIbpYDHEYTFbSI8OWN5Ib/RgiDfBk7CfDPWX8lbuAezuTgdt5ZzHfpIg+a9biV+1zXpqMQKhCZaCBio5khwkvI4YIZlVTLLIkkpRSPAUCMeCCBfKuRVFjbUCtOE4Q4qeEzKjSgZw0McOeEhGKsOWaxYkKTdbgXAsbGtu2Nr4zB8oYVCJnlnaVuSKys7XjQ5mBWyALYDMbC26o+0dgYvkY2M06iVmfEwxFzyMmIYszRBSCwVjlysSBctbeCw1kKgLjj3pxznkkNBu+9eKlY/gjG6JLgrobCSOMHIAWFwYW1+Dufu3Q7mQjdO4LcIDODHL/AM1FzXy5eUUEoWyfQdXBR0+i27RhU7Zu1MO0aCFwUAyLvHieDY3G8EEdoqt7VT4PtWF10WV0Zv8Aevh5vS3wVu1b9NJKRyH5pXU3LgszqK6UVFx+04oFDTyJGp0BZgNfJ5qw2ftmCe/Iyo5HjAHwgOsqbMBqNbWoxnCtEFzTStLlNooopUiKKKK8vJX8Z/O07pfeaijjP52ndL7zUVVZvTu3rbLB6Og9lYcWPPW7p/aKYXCNyMHiSu8QTEdoja1L3ix563dP7RTQliDKVbcwKt2MLH1GjNnaDvKz7K3pH2W+Kru1oAuxnVdy4NcvYkat7BW3ZchTApl35pASOi8r3r3g2BLgvg83jwhsFOPwLkB7GiKMPI1QeBuJsJMHiAM6kkA/SsAJgPKGs/lWVCPIxNNJaocs8NeCVAivicbkgkGeCNnZSQVkJeO8ZuCB4K2ZgLoGF95FTtu8JOU+aaKRFDFirOqviJIZLCGEq2/lQuZiR4I033Gzhng0gwgmhh1w2qCI8k0aOVEjRkeKwGuuhF71QsNip8XiEgRSvKSMJDJIJnEMkhkxGWyhUUqUJNicyCxFxTEMMoCT9VJe2LGLntbdrOoffxVr4O4WWOKPDyRssirmGVWKOrHMCj7vpAEGxBv21u2xHLPNh5YkXkoGCszypHyhjmR2yA7xeErc2vqd1XDHY1Yonlc2RFLtpewXXQUqcbtwYqTEhc6YMOC5yEKBMLOzBrgNmzbgBmYPrbVuEfTzgnIgfGhhpwGv4KVtHhIcVMJGVRHEzRpYgu6TpnT5sFs1xHbQ9AO41tyB8ksbMrgXikQ5SL26baqbC4II8lSMbP8AB4JM06TYnkyqlohGIYnKiUKFspk8NSbWJO/qrXho8qKtybKBc9Nh2D2VGn4n6gitN/0UqzIf6ToLwCFYdhcKnZkhxSgOxCpKlgrtlvYoTmRjY9Yva1qtFLPGOVTMpsVKuDe1srBr+YC+ulMwmjNmzT5iGc/EIBa0myWijk8CiiiiiaEJX8Z/O07pfeaijjP52ndL7zUVVZvTu3rbLB6Og9lYcWPPW7p/aKadKzix563dP7RTTozZuh7ys+yu6R9lviuBtWB8PP8AC4VZ0ZQmMjUXYql+TlRfpOgJBUasp01UVhtPZSYtUxGEkXNo0bq1g2W+UhwDldbkA2IsWVlINh3MZjUhjaSVgiIMzMdAAKU21uETPiDLgA2DBJLsp8Kf70kOsanykFusjdTsw5jBVxQuzZaYm3cnCbWmvUN5+yrPtThK/J8hileGW4KyKqlWtvDQlxmUgkMqM46QRbTi4DbOFwBZ75pSLrBDhnwqm9wGkd8zMN4AvbqUmq/tCd5h/iZZJgNSJJGK6dOS4UeirFxe8GXEwxBw6LEBeFm8E3IN3SILqfFAZiLDMRvoVnMdXNBVkjWbEk2B0d4vwaMT5beGtbsbjNr4vK3wVFjU5xG6KQ2lhnWSQFrXuLqNdbaComM4QY7DwmKbCRxRE/OMkPJgjp1BeIE6asLdFM+grSZ1FDBb/oP+vr86pdQRR45i2HkXls3KNDOoRt5ZmWQXUjMxN0UmxK3ANYy4pkbJJFKrm1hybHO30lj08MrvJHRY1x+EeCWHHTJB82I2SSLLoYmdAxC9QBJNuo23VP2hxi4nko7xRhkkjd3ErqGynW6BdFN9RmNR3wYcQ0NxRRstHhQxFgDOa6/rG/DjhuUTH7TJdY5FMMTkFZnTMMqsQX5O4OUOq66G1za1rsnDbdYSJHikVGkNoZEbPFKSLhQxAKORqFYa9BNK3aW05cTJymIYM1sqhRlVVveygknfvJJJrKPbkseFlw9uUiZCYlv4UUi+FG0ZP0Q4U5ejotuqTKxmwDmtwXFo2HHjwBFde8VqO/Vt6/gnRRUXZm0UnhSWNg6sL3HX9IdYIOhB1FSqsIvWfkUuKV/GfztO6X3moo4z+dp3S+81FVWb07t62ywejoPZWHFjz1u6f2imnSs4seet3T+0U06M2boe8rPsrukT2W+Kp/GhGxwaML5EmRperLZgpPkDlezSl5erPw+4RGeVsMh+ZiNpv+7INcp60TTTpb8IvT/+Gx/UHZrb0bqgT72Pi3HBWTJiBMQZOpaKONRfQ0uGw7Ll3OBWBTF4wBrNFCOUk0urte0a9TC4LEfd7abdLni42SzTSTnSJLIot48qBgT+FFkYeUn7tMWmwAAKIVaEV0SZeXGtLuq5FVTjB2tyCYfK7qzStbILsVEMgcC+gJzqMx0UkN0VZcXjEijaSVlRFF2YmwA7f7dNKXbu2mxeIMpBVAMkCneqXuSw+sx1I6AFHRXi7NGcuZKTdNxRDGGs7B9SoRZmZmfxmOZrXIHQAL62ChVHkArx0BFiLg6GsqKiFxJqtBhwmw2CG0XC5acPCVFrkgbr7wOq/TW6tOJXS43ggj0/tet1eO1eYA30RqXR4OcIGwU2e55FiBiF6LbuUA+uvrFx1U4Ab7tez+1I11BBB3HQ+em3wPmL7PwjNqTBFfy2UC/qo1Z0UuaWHUs5ytkocKKyOwUz613il/fVUfjP52ndL7zUUcZ/O07pfeaihU3p3b1ebB6Og9lYcWPPW7p/aKZO1cdyMEsp/wCnG8n5FLD1iltxY89bun9oq+8LYC+AxSrvMElvMpP9qMWfoOKoGVgBtKh2N8UoIVOXwtWOrHrY6sT2sSa8mkyqzdQJ9AvWanSteKUFGB0GU39BoFialaUW5kOjNQu8E3+DWzeQwcEfSsa5vKzeE587E1s2vs9pUAjlMTKbg5c6m4IIZLjMNb7xYgVu2diDJDG5UoWRWKtvW6g2NZY3FrFG8j3yopdrAsbKLmwGpNqma1mYOtLfhjtGNkhwaRu3JBSZZUKEhTb5tSBqzJq9hoCBvrgVI2ntNsTO87jLnsEW98kaiyLfpOpY26WNaKjxXVcr3ZEr+HlxnD0jefD4fFFFFFMouiisWa1vLu9vsBrKlSVWvEBspyWzW0v0eWmbxb41nwIRjfkHMCnrRQpT0K1vNS0kJANhc9Avb11fuKzFE4aWJgM0cmYsNM3KjNqOsEEdgFE7NdSIQqZlfDBl2vpeCL9gv+fgFxeM/nad0vvNRRxoc7Tul95qKhTendvVjsHo6D2VhxY89bun9oppMoIsdx0PYd/qpW8WPPW7p/aKadGbO0PeVn2V3SPst8UjThjEzxHfE7xH/QxUeoCsJd2gB3aHp13HyHdXU4UKBtDFgf5oPnMaE+smuRy3hsOhVU+nN/YUGitzYjqair9IxeXkoRf/ACaPlemjsfh3h8S4VcyOzqiI+UMc6ZwQL6i4ZdL6hfrCufwt4XFYWWFVyyxPllZ7AEXV0CAE8roQASBe1+qqPDgUMacsJeUZEa0eUhkIGRgCp1tZSOtb7iKjybK8JjhSXiUZpGITwlRrkx5VF1DJqx32Nr76MGSc2rtW+/BZiy0Zd7msziCSBUgZtKgG+uzCoHzWxFsAB0aeihmsL0CvaArYdVy8VgRcbq8dgBc6DprWcIpNxcE78pIrwYNb3N2I3ZiW9R0pbk1WJhQcfJaeWJbNkYqBZbeXebb+ytjSu2iqV+81tOwXuT6Kk1hHIGGnWR5wbH1iuq9S4EIi4ux3ffivUSwA6har9xXYb5jESfXmyjsiQD3i1LvDuc0gPQwI7Cot6waY/FdjAcNLF9KKZmI+7KAyn0hh5qn2eP1r9iq2VTiZFuaLs6/uqFwuNDnad0vvNRRxoc7Tul95qKhzendvVhsHo6D2VhxY89bun9opp0rOLHnrd0/tFNOjNm6HvKz7K7pH2W+KofC/gTNJO0+FyvymUyRlgjBlULmVj4JBAFwbai/TaqTtDZE2FkPwuPkuUAKEspBsLEZgSMw3232INPICoO0doYdVK4iSBQd6yvEAf9LHX0V3GkocQl2BKiyOUE1KhkM0c1uA14Ux70l5sc4iAdo5EjHgCSNGsAN1xlvoLanXprfJtieRSc6qrRhSI0y3UXIF7mw8Lo6hVy4QybMaL/DxYeSZnjCGKBSbiRWNnChfEVtL3O4XvUHZWA2a08iYmPKzyZ4C/LRRuGAuig5VzKwa69IIPYzEMdjacoSpEGLZcV+c6TaNgrdXHCgHwVSwkuaNG61B08orN5lXViB2m1Nk8DcDfmkHmQW9G6uLwjhwcSPDHBEhOUTyLAg5KJ2CswbLd2IuAqXN9eihgggm4qzc4S1mjv7Xkl9ArqkfKpIpdcyl0Zc1rXtca2uPSKzR8zZUBd/qoC7flAvTe2hsyDEKpmjjkVfCUtqACN4PVauHtDbUCqMNgWw6mUrEzRvD82JGCErGpvJIM1wALDeTpYqIIe6gTf5/EhwqFoqNd/y80uo5swBCyai4+ak1B6vB181bsPsfEqLNhcT4TMw+Zc6MSRqB1HdvFO7CwCNFjS4VFCKL7gosPUK2ZT1H0GiYs5lLyUCdlbNEhwY27f8AVKXY3ADFTszt/hlsoHKoWZyC2oQMCAARv3+arzwW4ILgy7co0kkgVWJUIAFJICqCeknUk1Ycp6j6DWmXFovjui/idV9pqVClocK8C/ags5a01OAtiO9EmuaMPrxS040Odp3S+81FaOMbGxy4pTFIkgEYUlHVwCGbQkEi/koqvTemdvWsWD0dB7Kz4szbGNf/ACn9opmNtCJT4UsQ7ZEH96WnFlgI5saVmjSReTY2dVcXuutiCL02o9gYZfFggHZFGP8AxqZKzfJQ82io+VMvyk/Wv8R4pcrsT4Tmn5ZpM0koCy3mhssjKuVAy5RYAXU1Lwi8h42AjH38Msb/ANJCyD+rtq24vgXh2JaMNh3OpaBuTuetk8Rj2qa5eI2JjYfF5PFL5oJf7xv/AEU+I7ImKBtBaKBV/hFtX4TAYsJIvKXGeGQCORk6QqSgeFex81garmyuEk+zwyNhRcknNJFMj6nUF1Uhx1WtVymxsEp5HEplY7osRGFJ/CG8F+1Ca9XYQj5vLPB91ZCyfpvmUDyC1KYVcCpcKaDG5rmA9d9eIIu6lT9scJsfLkV5UiVwzBIiVIC28Ygltb/WHYK5OBbFLMJMOZZHiU3ZVafJn6MrlgrG17jW3bTBg2bPi5ZIZ2wsiwrG4Z8IXN5c48UzZVICbxvvurq4TgjJGuWPEiNd+WLCYeMX67HNr5aQQbl2J0g/tbTZTx/d8UudrYDGTwNJO800gsRCYZCqi/hM4AVLga2UOeitPB3g40+IRGMojUF3IjMeUrbJlbLdSW6rmwNNQcGCfHxeKP4TDH61iB9dZ/FDDnxziJPx4mcj0BwK82ABivG0I1C1poDiBQDvpj3qvT8HZFJb4RLKp1y4iacAeQSRulh+JWqJ/wAT2bGwXFwBSTYtFjHxQHlZRIJFHlKaVb4uB+DG7Cwk9bJyh/qvWnhFNhocHiIy8EOeGVVW8cdyUYABBYk3tuFOFhOJKgejqClDgHgOnDRN+IFvaTW+LgdgV8XB4Uf7EXty1O2TKWgiY72jRj2lQTUo0LL3bV2AEnONXCpHjI1jVUHIroqhR4zdAFFbeN3nsfcr7zUVGdiVrFj/AOFC3LXxTc/PdP7VpxV83YXGSRNmidka1rqxU27RUv4yYr7TP+rJ+9ea+gohdqWFEnY/KteBcBgvoai1fPPxkxX2mf8AVk/ej4yYr7TP+rJ+9LyiGc1YvrBwKf8AjMDHKhSZFkQ71dQwPmItXAn4EhNcHNJD1I3z8X5GOZR+B1pP/GTFfaZ/1ZP3o+MmK+0z/rSfvXbY5bgk5qRfWDgU1dl7Gx8Mk75cGxlMevKTgARplHg8nfeWPjdNdMbPxzb5sNH+DDyOfS81v6aS/wAY8V9pn/Wk/ej4x4r7TP8ArSfvTxnXlJzTi+sHAp1DYE58fHT+XJHh0/8AWT669+KoPjYnGN/vlfdC0lPjHivtM/60n70fGPFfaZ/1pP3rgzTzrKXmpF9YOBTqPAvCnx1lk7yeeQHzF7eqp2B2Dh4dYYIoz1pGinzkC5pD/GPFfaZ/1ZP3o+MmK+0z/qyfvXBjk41XuakX1g4FfQ1FfPPxkxX2mf8AVk/ej4x4r7TP+rJ+9ccol5qxfWDgVaON3nsfcr7zUVTMVjZJTmld3NrXZixt1XNFcE3q4SUuZaAyETWgxX//2Q=="/>
          <p:cNvSpPr>
            <a:spLocks noChangeAspect="1" noChangeArrowheads="1"/>
          </p:cNvSpPr>
          <p:nvPr/>
        </p:nvSpPr>
        <p:spPr bwMode="auto">
          <a:xfrm>
            <a:off x="1644650" y="-744538"/>
            <a:ext cx="1143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m 17" descr="46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75" y="6162675"/>
            <a:ext cx="1143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547D939-EAA0-75BE-2ABD-9906C6516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9434" y="1425346"/>
            <a:ext cx="1185584" cy="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DAEB0B6-8274-2763-E96D-2949A4E06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4459" y="1425346"/>
            <a:ext cx="1185584" cy="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5933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0.01549 L 0.06302 -0.357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186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0.01573 L -0.06285 -0.529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5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crocodile, bat, shark, penguin, kangaroo, elephant.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 are these? - They're penguins.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 are those? - They're bats.</a:t>
            </a:r>
          </a:p>
        </p:txBody>
      </p:sp>
    </p:spTree>
    <p:extLst>
      <p:ext uri="{BB962C8B-B14F-4D97-AF65-F5344CB8AC3E}">
        <p14:creationId xmlns:p14="http://schemas.microsoft.com/office/powerpoint/2010/main" val="2648428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404815"/>
            <a:ext cx="12193057" cy="6048370"/>
          </a:xfrm>
          <a:prstGeom prst="rect">
            <a:avLst/>
          </a:prstGeom>
        </p:spPr>
      </p:pic>
      <p:sp>
        <p:nvSpPr>
          <p:cNvPr id="13" name="Rectângulo arredondado 12"/>
          <p:cNvSpPr/>
          <p:nvPr/>
        </p:nvSpPr>
        <p:spPr>
          <a:xfrm>
            <a:off x="1847851" y="1341439"/>
            <a:ext cx="8569325" cy="2014765"/>
          </a:xfrm>
          <a:prstGeom prst="roundRect">
            <a:avLst/>
          </a:prstGeom>
          <a:gradFill flip="none" rotWithShape="1">
            <a:gsLst>
              <a:gs pos="0">
                <a:srgbClr val="FF66CC">
                  <a:tint val="66000"/>
                  <a:satMod val="160000"/>
                </a:srgbClr>
              </a:gs>
              <a:gs pos="50000">
                <a:srgbClr val="FF66CC">
                  <a:tint val="44500"/>
                  <a:satMod val="160000"/>
                </a:srgbClr>
              </a:gs>
              <a:gs pos="100000">
                <a:srgbClr val="FF66CC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What are these?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- They're kangaroos.</a:t>
            </a:r>
            <a:endParaRPr kumimoji="0" lang="pt-PT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</p:txBody>
      </p:sp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7699376" y="3917382"/>
            <a:ext cx="1871663" cy="2520950"/>
            <a:chOff x="2411760" y="4077072"/>
            <a:chExt cx="1872208" cy="2520280"/>
          </a:xfrm>
        </p:grpSpPr>
        <p:pic>
          <p:nvPicPr>
            <p:cNvPr id="35855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ângulo 21"/>
            <p:cNvSpPr/>
            <p:nvPr/>
          </p:nvSpPr>
          <p:spPr>
            <a:xfrm>
              <a:off x="2411760" y="4437112"/>
              <a:ext cx="1872208" cy="70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FALSE</a:t>
              </a:r>
              <a:endParaRPr kumimoji="0" lang="pt-PT" sz="40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empus Sans ITC" pitchFamily="82" charset="0"/>
                <a:ea typeface="+mn-ea"/>
                <a:cs typeface="Arial" charset="0"/>
              </a:endParaRPr>
            </a:p>
          </p:txBody>
        </p:sp>
      </p:grpSp>
      <p:grpSp>
        <p:nvGrpSpPr>
          <p:cNvPr id="3" name="Grupo 18"/>
          <p:cNvGrpSpPr>
            <a:grpSpLocks/>
          </p:cNvGrpSpPr>
          <p:nvPr/>
        </p:nvGrpSpPr>
        <p:grpSpPr bwMode="auto">
          <a:xfrm>
            <a:off x="2524793" y="3917382"/>
            <a:ext cx="2062692" cy="2520950"/>
            <a:chOff x="2277451" y="4077072"/>
            <a:chExt cx="2063294" cy="2520280"/>
          </a:xfrm>
        </p:grpSpPr>
        <p:pic>
          <p:nvPicPr>
            <p:cNvPr id="35853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ângulo 16"/>
            <p:cNvSpPr/>
            <p:nvPr/>
          </p:nvSpPr>
          <p:spPr>
            <a:xfrm>
              <a:off x="2277451" y="4447126"/>
              <a:ext cx="2063294" cy="707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TRUE</a:t>
              </a:r>
              <a:endParaRPr kumimoji="0" lang="pt-PT" sz="40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empus Sans ITC" pitchFamily="82" charset="0"/>
                <a:ea typeface="+mn-ea"/>
                <a:cs typeface="Arial" charset="0"/>
              </a:endParaRPr>
            </a:p>
          </p:txBody>
        </p:sp>
      </p:grpSp>
      <p:pic>
        <p:nvPicPr>
          <p:cNvPr id="35846" name="Picture 14" descr="C:\Users\Carlos\AppData\Local\Microsoft\Windows\Temporary Internet Files\Content.IE5\8VAY0YC3\MC900440407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04814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8" descr="C:\Users\Carlos\AppData\Local\Microsoft\Windows\Temporary Internet Files\Content.IE5\U5DOXO9L\MC900438205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60351"/>
            <a:ext cx="1873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3483995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3357564"/>
            <a:ext cx="11525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3412558"/>
            <a:ext cx="1079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4370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 descr="46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6220846"/>
            <a:ext cx="1143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3960" y="1217250"/>
            <a:ext cx="863934" cy="961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ABC2F-2917-B06A-6599-F418A4C93C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880" y="1259967"/>
            <a:ext cx="863934" cy="961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18AE6-8C4D-38BE-BA89-9CF95D62C6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3717" y="1175713"/>
            <a:ext cx="863934" cy="9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822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 0.03658 L -0.61406 -0.540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-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5764 L 0.61419 -0.362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403225"/>
            <a:ext cx="12193057" cy="5997575"/>
          </a:xfrm>
          <a:prstGeom prst="rect">
            <a:avLst/>
          </a:prstGeom>
        </p:spPr>
      </p:pic>
      <p:sp>
        <p:nvSpPr>
          <p:cNvPr id="13" name="Rectângulo arredondado 12"/>
          <p:cNvSpPr/>
          <p:nvPr/>
        </p:nvSpPr>
        <p:spPr>
          <a:xfrm>
            <a:off x="1847851" y="1341439"/>
            <a:ext cx="8569325" cy="2085179"/>
          </a:xfrm>
          <a:prstGeom prst="roundRect">
            <a:avLst/>
          </a:prstGeom>
          <a:gradFill flip="none" rotWithShape="1">
            <a:gsLst>
              <a:gs pos="0">
                <a:srgbClr val="FF66CC">
                  <a:tint val="66000"/>
                  <a:satMod val="160000"/>
                </a:srgbClr>
              </a:gs>
              <a:gs pos="50000">
                <a:srgbClr val="FF66CC">
                  <a:tint val="44500"/>
                  <a:satMod val="160000"/>
                </a:srgbClr>
              </a:gs>
              <a:gs pos="100000">
                <a:srgbClr val="FF66CC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What are those?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- They're bats.</a:t>
            </a:r>
            <a:endParaRPr kumimoji="0" lang="pt-PT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</p:txBody>
      </p:sp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7608888" y="3859211"/>
            <a:ext cx="1871663" cy="2520950"/>
            <a:chOff x="2411760" y="4077072"/>
            <a:chExt cx="1872208" cy="2520280"/>
          </a:xfrm>
        </p:grpSpPr>
        <p:pic>
          <p:nvPicPr>
            <p:cNvPr id="37904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ângulo 21"/>
            <p:cNvSpPr/>
            <p:nvPr/>
          </p:nvSpPr>
          <p:spPr>
            <a:xfrm>
              <a:off x="2411760" y="4437112"/>
              <a:ext cx="1872208" cy="70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FALSE</a:t>
              </a:r>
            </a:p>
          </p:txBody>
        </p:sp>
      </p:grpSp>
      <p:grpSp>
        <p:nvGrpSpPr>
          <p:cNvPr id="3" name="Grupo 18"/>
          <p:cNvGrpSpPr>
            <a:grpSpLocks/>
          </p:cNvGrpSpPr>
          <p:nvPr/>
        </p:nvGrpSpPr>
        <p:grpSpPr bwMode="auto">
          <a:xfrm>
            <a:off x="2568575" y="3859211"/>
            <a:ext cx="1871662" cy="2520950"/>
            <a:chOff x="2411760" y="4077072"/>
            <a:chExt cx="1872208" cy="2520280"/>
          </a:xfrm>
        </p:grpSpPr>
        <p:pic>
          <p:nvPicPr>
            <p:cNvPr id="37902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ângulo 16"/>
            <p:cNvSpPr/>
            <p:nvPr/>
          </p:nvSpPr>
          <p:spPr>
            <a:xfrm>
              <a:off x="2411760" y="4437112"/>
              <a:ext cx="1872208" cy="70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TRUE</a:t>
              </a:r>
            </a:p>
          </p:txBody>
        </p:sp>
      </p:grpSp>
      <p:pic>
        <p:nvPicPr>
          <p:cNvPr id="37894" name="Picture 14" descr="C:\Users\Carlos\AppData\Local\Microsoft\Windows\Temporary Internet Files\Content.IE5\8VAY0YC3\MC900440407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4" y="403226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8" descr="C:\Users\Carlos\AppData\Local\Microsoft\Windows\Temporary Internet Files\Content.IE5\U5DOXO9L\MC900438205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617537"/>
            <a:ext cx="1873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445" y="3415141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94" y="3343703"/>
            <a:ext cx="11525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66" y="3574256"/>
            <a:ext cx="1079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4370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AutoShape 4" descr="data:image/jpg;base64,/9j/4AAQSkZJRgABAQAAAQABAAD/2wCEAAkGBhMSEBQUEBQUFRUWFxgUEhgYFRUWHRcZFhkcGhYcGhchGyYgGhokGRgXIjIiJCcpLSwtHh8xNTArNSYsLCkBCQoKDgwOGg8PGikkHyQ1KjUsKTIsLCwpNSsvLi0qLDQvLCkvKS0vKiw1LC80NCwsNS4sLiwsLC0sNSwqLCwsLP/AABEIAKAAeAMBIgACEQEDEQH/xAAcAAACAgMBAQAAAAAAAAAAAAAABwQGAgMFAQj/xABHEAACAQIDAggIDQIEBwAAAAABAgMAEQQSIQUxBgcTNEFRcXMiMmGBkaGxshQWFyNCUlRicpKT0dKiwSRTgoMVM0NjwsPx/8QAGwEAAQUBAQAAAAAAAAAAAAAABQEDBAYHAgD/xAA8EQABAgMDBwgIBgMAAAAAAAABAAIDBBEFITEGEjNBUXGRExY1YXKBweEiU4KSobHR8BQVIzJCYjRSov/aAAwDAQACEQMRAD8A4OxNiSYqQxxZcwUt4RsLD/7Xd+TLF9cP5z/GveLHnrd0/tFNOoMnJw40POdVXK37fm5Cb5GDm0oDeK4pV/Jli+uH85/jR8mWL64fzn+NNSoG0dtxQsqMS0jC6RRq0kjDrCLc5fvGw8tSjZ0AbeKBjK20TcM33fNLr5MsX1w/nP8AGj5MsX1w/nP8asuK4wwuq4diA2Ql5oYxfpGa7KWH1VJI6qBxiqpHLYeRAekOhH9eS9cfgpbCp4pznRamxvu+arXyZYvrh/Of40fJli+uH85/jTF2Zt2HEXETeGBdo2BR1B3EowBt5RceWp1dizoBwrxTZyttEXHN93zSs+TLF9cP5z/Gj5MsX1w/nP8AGmpRS/lsHr4pOd1o/wBfd80q/kyxfXD+c/xo+TLF9cP5z/GmpRXvy2D18V7ndaP9fd80q/kyxfXD+c/xr35MsX1w/nP8aadFe/LYPXxXud1o/wBfd80j9ubCkwkgjlylioYZTcWJI6vIa9rv8Z/O07pfeaigcdghxHNGAWlWVMvmpOHGiYuFSsOLHnrd0/tFNOlZxY89bun9oppdtHLN0PeVmuV3SPst8VzNs7SdCkOHAOIlvyd9VjVfHlcfUW40+kxUddVb4KZZmwmFY5TdsZiGOZ5ypyu0jC14w90WMEBmDDREIbpYDHEYTFbSI8OWN5Ib/RgiDfBk7CfDPWX8lbuAezuTgdt5ZzHfpIg+a9biV+1zXpqMQKhCZaCBio5khwkvI4YIZlVTLLIkkpRSPAUCMeCCBfKuRVFjbUCtOE4Q4qeEzKjSgZw0McOeEhGKsOWaxYkKTdbgXAsbGtu2Nr4zB8oYVCJnlnaVuSKys7XjQ5mBWyALYDMbC26o+0dgYvkY2M06iVmfEwxFzyMmIYszRBSCwVjlysSBctbeCw1kKgLjj3pxznkkNBu+9eKlY/gjG6JLgrobCSOMHIAWFwYW1+Dufu3Q7mQjdO4LcIDODHL/AM1FzXy5eUUEoWyfQdXBR0+i27RhU7Zu1MO0aCFwUAyLvHieDY3G8EEdoqt7VT4PtWF10WV0Zv8Aevh5vS3wVu1b9NJKRyH5pXU3LgszqK6UVFx+04oFDTyJGp0BZgNfJ5qw2ftmCe/Iyo5HjAHwgOsqbMBqNbWoxnCtEFzTStLlNooopUiKKKK8vJX8Z/O07pfeaijjP52ndL7zUVVZvTu3rbLB6Og9lYcWPPW7p/aKYXCNyMHiSu8QTEdoja1L3ix563dP7RTQliDKVbcwKt2MLH1GjNnaDvKz7K3pH2W+Kru1oAuxnVdy4NcvYkat7BW3ZchTApl35pASOi8r3r3g2BLgvg83jwhsFOPwLkB7GiKMPI1QeBuJsJMHiAM6kkA/SsAJgPKGs/lWVCPIxNNJaocs8NeCVAivicbkgkGeCNnZSQVkJeO8ZuCB4K2ZgLoGF95FTtu8JOU+aaKRFDFirOqviJIZLCGEq2/lQuZiR4I033Gzhng0gwgmhh1w2qCI8k0aOVEjRkeKwGuuhF71QsNip8XiEgRSvKSMJDJIJnEMkhkxGWyhUUqUJNicyCxFxTEMMoCT9VJe2LGLntbdrOoffxVr4O4WWOKPDyRssirmGVWKOrHMCj7vpAEGxBv21u2xHLPNh5YkXkoGCszypHyhjmR2yA7xeErc2vqd1XDHY1Yonlc2RFLtpewXXQUqcbtwYqTEhc6YMOC5yEKBMLOzBrgNmzbgBmYPrbVuEfTzgnIgfGhhpwGv4KVtHhIcVMJGVRHEzRpYgu6TpnT5sFs1xHbQ9AO41tyB8ksbMrgXikQ5SL26baqbC4II8lSMbP8AB4JM06TYnkyqlohGIYnKiUKFspk8NSbWJO/qrXho8qKtybKBc9Nh2D2VGn4n6gitN/0UqzIf6ToLwCFYdhcKnZkhxSgOxCpKlgrtlvYoTmRjY9Yva1qtFLPGOVTMpsVKuDe1srBr+YC+ulMwmjNmzT5iGc/EIBa0myWijk8CiiiiiaEJX8Z/O07pfeaijjP52ndL7zUVVZvTu3rbLB6Og9lYcWPPW7p/aKadKzix563dP7RTTozZuh7ys+yu6R9lviuBtWB8PP8AC4VZ0ZQmMjUXYql+TlRfpOgJBUasp01UVhtPZSYtUxGEkXNo0bq1g2W+UhwDldbkA2IsWVlINh3MZjUhjaSVgiIMzMdAAKU21uETPiDLgA2DBJLsp8Kf70kOsanykFusjdTsw5jBVxQuzZaYm3cnCbWmvUN5+yrPtThK/J8hileGW4KyKqlWtvDQlxmUgkMqM46QRbTi4DbOFwBZ75pSLrBDhnwqm9wGkd8zMN4AvbqUmq/tCd5h/iZZJgNSJJGK6dOS4UeirFxe8GXEwxBw6LEBeFm8E3IN3SILqfFAZiLDMRvoVnMdXNBVkjWbEk2B0d4vwaMT5beGtbsbjNr4vK3wVFjU5xG6KQ2lhnWSQFrXuLqNdbaComM4QY7DwmKbCRxRE/OMkPJgjp1BeIE6asLdFM+grSZ1FDBb/oP+vr86pdQRR45i2HkXls3KNDOoRt5ZmWQXUjMxN0UmxK3ANYy4pkbJJFKrm1hybHO30lj08MrvJHRY1x+EeCWHHTJB82I2SSLLoYmdAxC9QBJNuo23VP2hxi4nko7xRhkkjd3ErqGynW6BdFN9RmNR3wYcQ0NxRRstHhQxFgDOa6/rG/DjhuUTH7TJdY5FMMTkFZnTMMqsQX5O4OUOq66G1za1rsnDbdYSJHikVGkNoZEbPFKSLhQxAKORqFYa9BNK3aW05cTJymIYM1sqhRlVVveygknfvJJJrKPbkseFlw9uUiZCYlv4UUi+FG0ZP0Q4U5ejotuqTKxmwDmtwXFo2HHjwBFde8VqO/Vt6/gnRRUXZm0UnhSWNg6sL3HX9IdYIOhB1FSqsIvWfkUuKV/GfztO6X3moo4z+dp3S+81FVWb07t62ywejoPZWHFjz1u6f2imnSs4seet3T+0U06M2boe8rPsrukT2W+Kp/GhGxwaML5EmRperLZgpPkDlezSl5erPw+4RGeVsMh+ZiNpv+7INcp60TTTpb8IvT/+Gx/UHZrb0bqgT72Pi3HBWTJiBMQZOpaKONRfQ0uGw7Ll3OBWBTF4wBrNFCOUk0urte0a9TC4LEfd7abdLni42SzTSTnSJLIot48qBgT+FFkYeUn7tMWmwAAKIVaEV0SZeXGtLuq5FVTjB2tyCYfK7qzStbILsVEMgcC+gJzqMx0UkN0VZcXjEijaSVlRFF2YmwA7f7dNKXbu2mxeIMpBVAMkCneqXuSw+sx1I6AFHRXi7NGcuZKTdNxRDGGs7B9SoRZmZmfxmOZrXIHQAL62ChVHkArx0BFiLg6GsqKiFxJqtBhwmw2CG0XC5acPCVFrkgbr7wOq/TW6tOJXS43ggj0/tet1eO1eYA30RqXR4OcIGwU2e55FiBiF6LbuUA+uvrFx1U4Ab7tez+1I11BBB3HQ+em3wPmL7PwjNqTBFfy2UC/qo1Z0UuaWHUs5ytkocKKyOwUz613il/fVUfjP52ndL7zUUcZ/O07pfeaihU3p3b1ebB6Og9lYcWPPW7p/aKZO1cdyMEsp/wCnG8n5FLD1iltxY89bun9oq+8LYC+AxSrvMElvMpP9qMWfoOKoGVgBtKh2N8UoIVOXwtWOrHrY6sT2sSa8mkyqzdQJ9AvWanSteKUFGB0GU39BoFialaUW5kOjNQu8E3+DWzeQwcEfSsa5vKzeE587E1s2vs9pUAjlMTKbg5c6m4IIZLjMNb7xYgVu2diDJDG5UoWRWKtvW6g2NZY3FrFG8j3yopdrAsbKLmwGpNqma1mYOtLfhjtGNkhwaRu3JBSZZUKEhTb5tSBqzJq9hoCBvrgVI2ntNsTO87jLnsEW98kaiyLfpOpY26WNaKjxXVcr3ZEr+HlxnD0jefD4fFFFFFMouiisWa1vLu9vsBrKlSVWvEBspyWzW0v0eWmbxb41nwIRjfkHMCnrRQpT0K1vNS0kJANhc9Avb11fuKzFE4aWJgM0cmYsNM3KjNqOsEEdgFE7NdSIQqZlfDBl2vpeCL9gv+fgFxeM/nad0vvNRRxoc7Tul95qKhTendvVjsHo6D2VhxY89bun9oppMoIsdx0PYd/qpW8WPPW7p/aKadGbO0PeVn2V3SPst8UjThjEzxHfE7xH/QxUeoCsJd2gB3aHp13HyHdXU4UKBtDFgf5oPnMaE+smuRy3hsOhVU+nN/YUGitzYjqair9IxeXkoRf/ACaPlemjsfh3h8S4VcyOzqiI+UMc6ZwQL6i4ZdL6hfrCufwt4XFYWWFVyyxPllZ7AEXV0CAE8roQASBe1+qqPDgUMacsJeUZEa0eUhkIGRgCp1tZSOtb7iKjybK8JjhSXiUZpGITwlRrkx5VF1DJqx32Nr76MGSc2rtW+/BZiy0Zd7msziCSBUgZtKgG+uzCoHzWxFsAB0aeihmsL0CvaArYdVy8VgRcbq8dgBc6DprWcIpNxcE78pIrwYNb3N2I3ZiW9R0pbk1WJhQcfJaeWJbNkYqBZbeXebb+ytjSu2iqV+81tOwXuT6Kk1hHIGGnWR5wbH1iuq9S4EIi4ux3ffivUSwA6har9xXYb5jESfXmyjsiQD3i1LvDuc0gPQwI7Cot6waY/FdjAcNLF9KKZmI+7KAyn0hh5qn2eP1r9iq2VTiZFuaLs6/uqFwuNDnad0vvNRRxoc7Tul95qKhzendvVhsHo6D2VhxY89bun9opp0rOLHnrd0/tFNOjNm6HvKz7K7pH2W+KofC/gTNJO0+FyvymUyRlgjBlULmVj4JBAFwbai/TaqTtDZE2FkPwuPkuUAKEspBsLEZgSMw3232INPICoO0doYdVK4iSBQd6yvEAf9LHX0V3GkocQl2BKiyOUE1KhkM0c1uA14Ux70l5sc4iAdo5EjHgCSNGsAN1xlvoLanXprfJtieRSc6qrRhSI0y3UXIF7mw8Lo6hVy4QybMaL/DxYeSZnjCGKBSbiRWNnChfEVtL3O4XvUHZWA2a08iYmPKzyZ4C/LRRuGAuig5VzKwa69IIPYzEMdjacoSpEGLZcV+c6TaNgrdXHCgHwVSwkuaNG61B08orN5lXViB2m1Nk8DcDfmkHmQW9G6uLwjhwcSPDHBEhOUTyLAg5KJ2CswbLd2IuAqXN9eihgggm4qzc4S1mjv7Xkl9ArqkfKpIpdcyl0Zc1rXtca2uPSKzR8zZUBd/qoC7flAvTe2hsyDEKpmjjkVfCUtqACN4PVauHtDbUCqMNgWw6mUrEzRvD82JGCErGpvJIM1wALDeTpYqIIe6gTf5/EhwqFoqNd/y80uo5swBCyai4+ak1B6vB181bsPsfEqLNhcT4TMw+Zc6MSRqB1HdvFO7CwCNFjS4VFCKL7gosPUK2ZT1H0GiYs5lLyUCdlbNEhwY27f8AVKXY3ADFTszt/hlsoHKoWZyC2oQMCAARv3+arzwW4ILgy7co0kkgVWJUIAFJICqCeknUk1Ycp6j6DWmXFovjui/idV9pqVClocK8C/ags5a01OAtiO9EmuaMPrxS040Odp3S+81FaOMbGxy4pTFIkgEYUlHVwCGbQkEi/koqvTemdvWsWD0dB7Kz4szbGNf/ACn9opmNtCJT4UsQ7ZEH96WnFlgI5saVmjSReTY2dVcXuutiCL02o9gYZfFggHZFGP8AxqZKzfJQ82io+VMvyk/Wv8R4pcrsT4Tmn5ZpM0koCy3mhssjKuVAy5RYAXU1Lwi8h42AjH38Msb/ANJCyD+rtq24vgXh2JaMNh3OpaBuTuetk8Rj2qa5eI2JjYfF5PFL5oJf7xv/AEU+I7ImKBtBaKBV/hFtX4TAYsJIvKXGeGQCORk6QqSgeFex81garmyuEk+zwyNhRcknNJFMj6nUF1Uhx1WtVymxsEp5HEplY7osRGFJ/CG8F+1Ca9XYQj5vLPB91ZCyfpvmUDyC1KYVcCpcKaDG5rmA9d9eIIu6lT9scJsfLkV5UiVwzBIiVIC28Ygltb/WHYK5OBbFLMJMOZZHiU3ZVafJn6MrlgrG17jW3bTBg2bPi5ZIZ2wsiwrG4Z8IXN5c48UzZVICbxvvurq4TgjJGuWPEiNd+WLCYeMX67HNr5aQQbl2J0g/tbTZTx/d8UudrYDGTwNJO800gsRCYZCqi/hM4AVLga2UOeitPB3g40+IRGMojUF3IjMeUrbJlbLdSW6rmwNNQcGCfHxeKP4TDH61iB9dZ/FDDnxziJPx4mcj0BwK82ABivG0I1C1poDiBQDvpj3qvT8HZFJb4RLKp1y4iacAeQSRulh+JWqJ/wAT2bGwXFwBSTYtFjHxQHlZRIJFHlKaVb4uB+DG7Cwk9bJyh/qvWnhFNhocHiIy8EOeGVVW8cdyUYABBYk3tuFOFhOJKgejqClDgHgOnDRN+IFvaTW+LgdgV8XB4Uf7EXty1O2TKWgiY72jRj2lQTUo0LL3bV2AEnONXCpHjI1jVUHIroqhR4zdAFFbeN3nsfcr7zUVGdiVrFj/AOFC3LXxTc/PdP7VpxV83YXGSRNmidka1rqxU27RUv4yYr7TP+rJ+9ea+gohdqWFEnY/KteBcBgvoai1fPPxkxX2mf8AVk/ej4yYr7TP+rJ+9LyiGc1YvrBwKf8AjMDHKhSZFkQ71dQwPmItXAn4EhNcHNJD1I3z8X5GOZR+B1pP/GTFfaZ/1ZP3o+MmK+0z/rSfvXbY5bgk5qRfWDgU1dl7Gx8Mk75cGxlMevKTgARplHg8nfeWPjdNdMbPxzb5sNH+DDyOfS81v6aS/wAY8V9pn/Wk/ej4x4r7TP8ArSfvTxnXlJzTi+sHAp1DYE58fHT+XJHh0/8AWT669+KoPjYnGN/vlfdC0lPjHivtM/60n70fGPFfaZ/1pP3rgzTzrKXmpF9YOBTqPAvCnx1lk7yeeQHzF7eqp2B2Dh4dYYIoz1pGinzkC5pD/GPFfaZ/1ZP3o+MmK+0z/qyfvXBjk41XuakX1g4FfQ1FfPPxkxX2mf8AVk/ej4x4r7TP+rJ+9ccol5qxfWDgVaON3nsfcr7zUVTMVjZJTmld3NrXZixt1XNFcE3q4SUuZaAyETWgxX//2Q=="/>
          <p:cNvSpPr>
            <a:spLocks noChangeAspect="1" noChangeArrowheads="1"/>
          </p:cNvSpPr>
          <p:nvPr/>
        </p:nvSpPr>
        <p:spPr bwMode="auto">
          <a:xfrm>
            <a:off x="1644650" y="-744538"/>
            <a:ext cx="1143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m 17" descr="46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75" y="6162675"/>
            <a:ext cx="1143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547D939-EAA0-75BE-2ABD-9906C6516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0241" y="1341438"/>
            <a:ext cx="501340" cy="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9EA794E-7AF3-FF21-142F-38D60B29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1510" y="1341438"/>
            <a:ext cx="501340" cy="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916678F-7497-CF8A-CE8A-B42E1CDC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4091" y="1341438"/>
            <a:ext cx="501340" cy="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A4181E5-604C-4EAD-1173-4764E238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4691" y="1341438"/>
            <a:ext cx="501340" cy="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BB0487C-4D79-6AE1-1749-FD01297F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3746" y="1341438"/>
            <a:ext cx="501340" cy="8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093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0.01549 L 0.06302 -0.357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186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0.01573 L -0.06285 -0.529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5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404815"/>
            <a:ext cx="12193057" cy="6048370"/>
          </a:xfrm>
          <a:prstGeom prst="rect">
            <a:avLst/>
          </a:prstGeom>
        </p:spPr>
      </p:pic>
      <p:sp>
        <p:nvSpPr>
          <p:cNvPr id="13" name="Rectângulo arredondado 12"/>
          <p:cNvSpPr/>
          <p:nvPr/>
        </p:nvSpPr>
        <p:spPr>
          <a:xfrm>
            <a:off x="1847851" y="1341439"/>
            <a:ext cx="8569325" cy="2014765"/>
          </a:xfrm>
          <a:prstGeom prst="roundRect">
            <a:avLst/>
          </a:prstGeom>
          <a:gradFill flip="none" rotWithShape="1">
            <a:gsLst>
              <a:gs pos="0">
                <a:srgbClr val="FF66CC">
                  <a:tint val="66000"/>
                  <a:satMod val="160000"/>
                </a:srgbClr>
              </a:gs>
              <a:gs pos="50000">
                <a:srgbClr val="FF66CC">
                  <a:tint val="44500"/>
                  <a:satMod val="160000"/>
                </a:srgbClr>
              </a:gs>
              <a:gs pos="100000">
                <a:srgbClr val="FF66CC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What are these?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+mn-ea"/>
                <a:cs typeface="+mn-cs"/>
              </a:rPr>
              <a:t>- They're bats.</a:t>
            </a:r>
            <a:endParaRPr kumimoji="0" lang="pt-PT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+mn-ea"/>
              <a:cs typeface="+mn-cs"/>
            </a:endParaRPr>
          </a:p>
        </p:txBody>
      </p:sp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7699376" y="3917382"/>
            <a:ext cx="1871663" cy="2520950"/>
            <a:chOff x="2411760" y="4077072"/>
            <a:chExt cx="1872208" cy="2520280"/>
          </a:xfrm>
        </p:grpSpPr>
        <p:pic>
          <p:nvPicPr>
            <p:cNvPr id="35855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ângulo 21"/>
            <p:cNvSpPr/>
            <p:nvPr/>
          </p:nvSpPr>
          <p:spPr>
            <a:xfrm>
              <a:off x="2411760" y="4437112"/>
              <a:ext cx="1872208" cy="707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FALSE</a:t>
              </a:r>
              <a:endParaRPr kumimoji="0" lang="pt-PT" sz="40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empus Sans ITC" pitchFamily="82" charset="0"/>
                <a:ea typeface="+mn-ea"/>
                <a:cs typeface="Arial" charset="0"/>
              </a:endParaRPr>
            </a:p>
          </p:txBody>
        </p:sp>
      </p:grpSp>
      <p:grpSp>
        <p:nvGrpSpPr>
          <p:cNvPr id="3" name="Grupo 18"/>
          <p:cNvGrpSpPr>
            <a:grpSpLocks/>
          </p:cNvGrpSpPr>
          <p:nvPr/>
        </p:nvGrpSpPr>
        <p:grpSpPr bwMode="auto">
          <a:xfrm>
            <a:off x="2524793" y="3917382"/>
            <a:ext cx="2062692" cy="2520950"/>
            <a:chOff x="2277451" y="4077072"/>
            <a:chExt cx="2063294" cy="2520280"/>
          </a:xfrm>
        </p:grpSpPr>
        <p:pic>
          <p:nvPicPr>
            <p:cNvPr id="35853" name="Picture 2" descr="C:\Users\Carlos\AppData\Local\Microsoft\Windows\Temporary Internet Files\Content.IE5\5EWD0L4I\MC900344081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77072"/>
              <a:ext cx="1872208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ângulo 16"/>
            <p:cNvSpPr/>
            <p:nvPr/>
          </p:nvSpPr>
          <p:spPr>
            <a:xfrm>
              <a:off x="2277451" y="4447126"/>
              <a:ext cx="2063294" cy="707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empus Sans ITC" pitchFamily="82" charset="0"/>
                  <a:ea typeface="+mn-ea"/>
                  <a:cs typeface="Arial" charset="0"/>
                </a:rPr>
                <a:t>TRUE</a:t>
              </a:r>
              <a:endParaRPr kumimoji="0" lang="pt-PT" sz="40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empus Sans ITC" pitchFamily="82" charset="0"/>
                <a:ea typeface="+mn-ea"/>
                <a:cs typeface="Arial" charset="0"/>
              </a:endParaRPr>
            </a:p>
          </p:txBody>
        </p:sp>
      </p:grpSp>
      <p:pic>
        <p:nvPicPr>
          <p:cNvPr id="35846" name="Picture 14" descr="C:\Users\Carlos\AppData\Local\Microsoft\Windows\Temporary Internet Files\Content.IE5\8VAY0YC3\MC900440407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04814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8" descr="C:\Users\Carlos\AppData\Local\Microsoft\Windows\Temporary Internet Files\Content.IE5\U5DOXO9L\MC900438205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60351"/>
            <a:ext cx="1873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3483995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3357564"/>
            <a:ext cx="11525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3412558"/>
            <a:ext cx="1079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20" descr="C:\Users\Carlos\AppData\Local\Microsoft\Windows\Temporary Internet Files\Content.IE5\JQW32R92\MC900432591[1]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4370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 descr="46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6220846"/>
            <a:ext cx="1143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3960" y="1391060"/>
            <a:ext cx="863934" cy="613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ABC2F-2917-B06A-6599-F418A4C93C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880" y="1433777"/>
            <a:ext cx="863934" cy="613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18AE6-8C4D-38BE-BA89-9CF95D62C6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3717" y="1349523"/>
            <a:ext cx="863934" cy="6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961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 0.03658 L -0.61406 -0.540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-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5764 L 0.61419 -0.362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73BE4-9536-22F8-1348-CF9DF4783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301" y="521218"/>
            <a:ext cx="2701470" cy="500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439A2C-E1A3-D40D-90C3-4D2613EE0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5638" y="403796"/>
            <a:ext cx="6798876" cy="6030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C28369-9FE7-A130-AF18-A7AAD5D42777}"/>
              </a:ext>
            </a:extLst>
          </p:cNvPr>
          <p:cNvSpPr txBox="1"/>
          <p:nvPr/>
        </p:nvSpPr>
        <p:spPr>
          <a:xfrm>
            <a:off x="7754169" y="3718249"/>
            <a:ext cx="2432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What are those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B938C-E883-D375-EB47-8B7314E1C3D1}"/>
              </a:ext>
            </a:extLst>
          </p:cNvPr>
          <p:cNvSpPr txBox="1"/>
          <p:nvPr/>
        </p:nvSpPr>
        <p:spPr>
          <a:xfrm>
            <a:off x="8555113" y="2221687"/>
            <a:ext cx="1553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are these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0B885-F52B-AAE1-0CDF-54598D4F1DB6}"/>
              </a:ext>
            </a:extLst>
          </p:cNvPr>
          <p:cNvSpPr txBox="1"/>
          <p:nvPr/>
        </p:nvSpPr>
        <p:spPr>
          <a:xfrm>
            <a:off x="7490597" y="5214811"/>
            <a:ext cx="2432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What are those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CDF5E-8158-8663-39FC-1F004B7D7003}"/>
              </a:ext>
            </a:extLst>
          </p:cNvPr>
          <p:cNvSpPr txBox="1"/>
          <p:nvPr/>
        </p:nvSpPr>
        <p:spPr>
          <a:xfrm>
            <a:off x="7986954" y="2569878"/>
            <a:ext cx="1354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are bats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E0A4D-8341-5820-2899-1D070A314297}"/>
              </a:ext>
            </a:extLst>
          </p:cNvPr>
          <p:cNvSpPr txBox="1"/>
          <p:nvPr/>
        </p:nvSpPr>
        <p:spPr>
          <a:xfrm>
            <a:off x="7490597" y="5562998"/>
            <a:ext cx="2906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They're crocodiles.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9B0F09-2EDD-E0F4-C976-9110090C0EE2}"/>
              </a:ext>
            </a:extLst>
          </p:cNvPr>
          <p:cNvSpPr txBox="1"/>
          <p:nvPr/>
        </p:nvSpPr>
        <p:spPr>
          <a:xfrm>
            <a:off x="152401" y="451153"/>
            <a:ext cx="14859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P.6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7BD4C-6C35-68CF-A543-8D8E52384378}"/>
              </a:ext>
            </a:extLst>
          </p:cNvPr>
          <p:cNvSpPr txBox="1"/>
          <p:nvPr/>
        </p:nvSpPr>
        <p:spPr>
          <a:xfrm>
            <a:off x="7754169" y="4039578"/>
            <a:ext cx="2670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They're penguins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60074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41901769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E2691F-7344-E1F9-7816-08B4DC96178D}"/>
              </a:ext>
            </a:extLst>
          </p:cNvPr>
          <p:cNvSpPr/>
          <p:nvPr/>
        </p:nvSpPr>
        <p:spPr>
          <a:xfrm>
            <a:off x="266288" y="22952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8B19E8-1429-FAB9-FC9E-190D384506A6}"/>
              </a:ext>
            </a:extLst>
          </p:cNvPr>
          <p:cNvSpPr/>
          <p:nvPr/>
        </p:nvSpPr>
        <p:spPr>
          <a:xfrm>
            <a:off x="943845" y="4087437"/>
            <a:ext cx="103043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Phonics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b="1">
                <a:solidFill>
                  <a:srgbClr val="0070C0"/>
                </a:solidFill>
              </a:rPr>
              <a:t>Phonics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Identify the /ə/ and /e/ sound. and practice the conversations.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524A5-3288-46EC-348D-5E8B5F094479}"/>
              </a:ext>
            </a:extLst>
          </p:cNvPr>
          <p:cNvSpPr/>
          <p:nvPr/>
        </p:nvSpPr>
        <p:spPr>
          <a:xfrm>
            <a:off x="196614" y="110085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crocodile, bat, shark, penguin, kangaroo, elephant.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3BAC6A-5DB4-44CF-142E-4E138032C235}"/>
              </a:ext>
            </a:extLst>
          </p:cNvPr>
          <p:cNvSpPr/>
          <p:nvPr/>
        </p:nvSpPr>
        <p:spPr>
          <a:xfrm>
            <a:off x="4863690" y="1366329"/>
            <a:ext cx="711855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are these? - They're penguins. </a:t>
            </a:r>
          </a:p>
          <a:p>
            <a:r>
              <a:rPr lang="en-US" sz="3600" i="1">
                <a:solidFill>
                  <a:srgbClr val="0070C0"/>
                </a:solidFill>
              </a:rPr>
              <a:t>What are those? - They're bats.</a:t>
            </a:r>
          </a:p>
        </p:txBody>
      </p:sp>
    </p:spTree>
    <p:extLst>
      <p:ext uri="{BB962C8B-B14F-4D97-AF65-F5344CB8AC3E}">
        <p14:creationId xmlns:p14="http://schemas.microsoft.com/office/powerpoint/2010/main" val="31835486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6)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(page 15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087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23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2603101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859CB1"/>
                </a:solidFill>
                <a:effectLst/>
                <a:uLnTx/>
                <a:uFillTx/>
                <a:latin typeface="Permanent Marker"/>
                <a:sym typeface="Permanent Marker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59CB1"/>
              </a:solidFill>
              <a:effectLst/>
              <a:uLnTx/>
              <a:uFillTx/>
              <a:latin typeface="Permanent Marker"/>
              <a:sym typeface="Permanent Marker"/>
            </a:endParaRPr>
          </a:p>
        </p:txBody>
      </p:sp>
      <p:grpSp>
        <p:nvGrpSpPr>
          <p:cNvPr id="6" name="Google Shape;3997;p19"/>
          <p:cNvGrpSpPr/>
          <p:nvPr/>
        </p:nvGrpSpPr>
        <p:grpSpPr>
          <a:xfrm>
            <a:off x="0" y="3268308"/>
            <a:ext cx="4742360" cy="3273167"/>
            <a:chOff x="-76201" y="2940752"/>
            <a:chExt cx="6232617" cy="3917242"/>
          </a:xfrm>
        </p:grpSpPr>
        <p:grpSp>
          <p:nvGrpSpPr>
            <p:cNvPr id="7" name="Google Shape;3998;p19"/>
            <p:cNvGrpSpPr/>
            <p:nvPr/>
          </p:nvGrpSpPr>
          <p:grpSpPr>
            <a:xfrm rot="-555871">
              <a:off x="3985571" y="5412682"/>
              <a:ext cx="2133619" cy="635332"/>
              <a:chOff x="6400838" y="4831803"/>
              <a:chExt cx="2133523" cy="635304"/>
            </a:xfrm>
          </p:grpSpPr>
          <p:sp>
            <p:nvSpPr>
              <p:cNvPr id="280" name="Google Shape;3999;p19"/>
              <p:cNvSpPr/>
              <p:nvPr/>
            </p:nvSpPr>
            <p:spPr>
              <a:xfrm>
                <a:off x="6400838" y="483180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1715" y="0"/>
                    </a:moveTo>
                    <a:cubicBezTo>
                      <a:pt x="526694" y="34976"/>
                      <a:pt x="756437" y="125159"/>
                      <a:pt x="766039" y="129274"/>
                    </a:cubicBezTo>
                    <a:lnTo>
                      <a:pt x="754723" y="150190"/>
                    </a:lnTo>
                    <a:lnTo>
                      <a:pt x="760552" y="139903"/>
                    </a:lnTo>
                    <a:lnTo>
                      <a:pt x="754723" y="150533"/>
                    </a:lnTo>
                    <a:cubicBezTo>
                      <a:pt x="752323" y="149504"/>
                      <a:pt x="519151" y="57950"/>
                      <a:pt x="0" y="23317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4000;p19"/>
              <p:cNvSpPr/>
              <p:nvPr/>
            </p:nvSpPr>
            <p:spPr>
              <a:xfrm>
                <a:off x="7213056" y="4943757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469199" y="367078"/>
                    </a:moveTo>
                    <a:cubicBezTo>
                      <a:pt x="513433" y="405483"/>
                      <a:pt x="549438" y="452117"/>
                      <a:pt x="601559" y="482292"/>
                    </a:cubicBezTo>
                    <a:cubicBezTo>
                      <a:pt x="684198" y="529955"/>
                      <a:pt x="792211" y="528584"/>
                      <a:pt x="890623" y="515553"/>
                    </a:cubicBezTo>
                    <a:cubicBezTo>
                      <a:pt x="1026412" y="497723"/>
                      <a:pt x="1158771" y="461375"/>
                      <a:pt x="1281187" y="408912"/>
                    </a:cubicBezTo>
                    <a:cubicBezTo>
                      <a:pt x="1236952" y="336560"/>
                      <a:pt x="1148141" y="294726"/>
                      <a:pt x="1064131" y="256664"/>
                    </a:cubicBezTo>
                    <a:cubicBezTo>
                      <a:pt x="955432" y="207286"/>
                      <a:pt x="845361" y="157566"/>
                      <a:pt x="726031" y="131505"/>
                    </a:cubicBezTo>
                    <a:cubicBezTo>
                      <a:pt x="632420" y="110931"/>
                      <a:pt x="534693" y="105445"/>
                      <a:pt x="442110" y="81442"/>
                    </a:cubicBezTo>
                    <a:cubicBezTo>
                      <a:pt x="381074" y="65669"/>
                      <a:pt x="-87671" y="-96180"/>
                      <a:pt x="14514" y="85557"/>
                    </a:cubicBezTo>
                    <a:cubicBezTo>
                      <a:pt x="90295" y="218945"/>
                      <a:pt x="350556" y="264208"/>
                      <a:pt x="469199" y="3670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4001;p19"/>
              <p:cNvSpPr/>
              <p:nvPr/>
            </p:nvSpPr>
            <p:spPr>
              <a:xfrm>
                <a:off x="7305408" y="4906495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1226554" y="409826"/>
                    </a:moveTo>
                    <a:cubicBezTo>
                      <a:pt x="1227925" y="413941"/>
                      <a:pt x="1228954" y="418056"/>
                      <a:pt x="1228954" y="422171"/>
                    </a:cubicBezTo>
                    <a:cubicBezTo>
                      <a:pt x="1228954" y="423885"/>
                      <a:pt x="1228954" y="425600"/>
                      <a:pt x="1228611" y="426971"/>
                    </a:cubicBezTo>
                    <a:cubicBezTo>
                      <a:pt x="1227925" y="429371"/>
                      <a:pt x="1226896" y="431772"/>
                      <a:pt x="1225525" y="434172"/>
                    </a:cubicBezTo>
                    <a:cubicBezTo>
                      <a:pt x="1223125" y="438630"/>
                      <a:pt x="1219353" y="442402"/>
                      <a:pt x="1215581" y="445831"/>
                    </a:cubicBezTo>
                    <a:cubicBezTo>
                      <a:pt x="1188492" y="470519"/>
                      <a:pt x="1149401" y="482864"/>
                      <a:pt x="1109625" y="485264"/>
                    </a:cubicBezTo>
                    <a:cubicBezTo>
                      <a:pt x="1100709" y="485950"/>
                      <a:pt x="1091794" y="485950"/>
                      <a:pt x="1082878" y="485607"/>
                    </a:cubicBezTo>
                    <a:cubicBezTo>
                      <a:pt x="1077735" y="485264"/>
                      <a:pt x="1072591" y="484922"/>
                      <a:pt x="1067448" y="484578"/>
                    </a:cubicBezTo>
                    <a:cubicBezTo>
                      <a:pt x="1023900" y="480121"/>
                      <a:pt x="982752" y="466748"/>
                      <a:pt x="942289" y="452346"/>
                    </a:cubicBezTo>
                    <a:cubicBezTo>
                      <a:pt x="933031" y="448917"/>
                      <a:pt x="923773" y="445831"/>
                      <a:pt x="914857" y="442402"/>
                    </a:cubicBezTo>
                    <a:cubicBezTo>
                      <a:pt x="913486" y="442059"/>
                      <a:pt x="912114" y="441373"/>
                      <a:pt x="910743" y="441030"/>
                    </a:cubicBezTo>
                    <a:cubicBezTo>
                      <a:pt x="887768" y="432800"/>
                      <a:pt x="864108" y="424914"/>
                      <a:pt x="839419" y="423885"/>
                    </a:cubicBezTo>
                    <a:cubicBezTo>
                      <a:pt x="832219" y="423542"/>
                      <a:pt x="825361" y="423885"/>
                      <a:pt x="818503" y="424571"/>
                    </a:cubicBezTo>
                    <a:cubicBezTo>
                      <a:pt x="812673" y="425257"/>
                      <a:pt x="806844" y="425942"/>
                      <a:pt x="801358" y="427314"/>
                    </a:cubicBezTo>
                    <a:cubicBezTo>
                      <a:pt x="772211" y="433143"/>
                      <a:pt x="744093" y="445145"/>
                      <a:pt x="715975" y="454061"/>
                    </a:cubicBezTo>
                    <a:cubicBezTo>
                      <a:pt x="713918" y="454746"/>
                      <a:pt x="711861" y="455432"/>
                      <a:pt x="709460" y="456118"/>
                    </a:cubicBezTo>
                    <a:cubicBezTo>
                      <a:pt x="704317" y="457832"/>
                      <a:pt x="698830" y="459204"/>
                      <a:pt x="693344" y="460232"/>
                    </a:cubicBezTo>
                    <a:cubicBezTo>
                      <a:pt x="658025" y="468462"/>
                      <a:pt x="619621" y="469148"/>
                      <a:pt x="592189" y="449603"/>
                    </a:cubicBezTo>
                    <a:cubicBezTo>
                      <a:pt x="568186" y="432458"/>
                      <a:pt x="557556" y="402968"/>
                      <a:pt x="529438" y="390967"/>
                    </a:cubicBezTo>
                    <a:cubicBezTo>
                      <a:pt x="519837" y="386852"/>
                      <a:pt x="509550" y="385481"/>
                      <a:pt x="499263" y="385481"/>
                    </a:cubicBezTo>
                    <a:cubicBezTo>
                      <a:pt x="494119" y="385481"/>
                      <a:pt x="488976" y="385823"/>
                      <a:pt x="483832" y="386509"/>
                    </a:cubicBezTo>
                    <a:cubicBezTo>
                      <a:pt x="472859" y="387538"/>
                      <a:pt x="461544" y="389595"/>
                      <a:pt x="450228" y="391310"/>
                    </a:cubicBezTo>
                    <a:cubicBezTo>
                      <a:pt x="445084" y="391995"/>
                      <a:pt x="439941" y="392681"/>
                      <a:pt x="435140" y="393024"/>
                    </a:cubicBezTo>
                    <a:cubicBezTo>
                      <a:pt x="424510" y="394053"/>
                      <a:pt x="413881" y="394053"/>
                      <a:pt x="403936" y="391995"/>
                    </a:cubicBezTo>
                    <a:cubicBezTo>
                      <a:pt x="360731" y="383080"/>
                      <a:pt x="339128" y="340560"/>
                      <a:pt x="336385" y="302498"/>
                    </a:cubicBezTo>
                    <a:cubicBezTo>
                      <a:pt x="333985" y="264437"/>
                      <a:pt x="343586" y="225689"/>
                      <a:pt x="333985" y="188313"/>
                    </a:cubicBezTo>
                    <a:cubicBezTo>
                      <a:pt x="320269" y="134820"/>
                      <a:pt x="267805" y="94701"/>
                      <a:pt x="207112" y="74470"/>
                    </a:cubicBezTo>
                    <a:cubicBezTo>
                      <a:pt x="195453" y="70698"/>
                      <a:pt x="183452" y="67269"/>
                      <a:pt x="171450" y="65212"/>
                    </a:cubicBezTo>
                    <a:cubicBezTo>
                      <a:pt x="151219" y="60411"/>
                      <a:pt x="126873" y="60754"/>
                      <a:pt x="102184" y="61440"/>
                    </a:cubicBezTo>
                    <a:cubicBezTo>
                      <a:pt x="102184" y="61440"/>
                      <a:pt x="102184" y="61440"/>
                      <a:pt x="101842" y="61440"/>
                    </a:cubicBezTo>
                    <a:cubicBezTo>
                      <a:pt x="67894" y="62468"/>
                      <a:pt x="33604" y="63497"/>
                      <a:pt x="9601" y="51496"/>
                    </a:cubicBezTo>
                    <a:lnTo>
                      <a:pt x="9601" y="51496"/>
                    </a:lnTo>
                    <a:cubicBezTo>
                      <a:pt x="6172" y="49781"/>
                      <a:pt x="3086" y="47724"/>
                      <a:pt x="0" y="45666"/>
                    </a:cubicBezTo>
                    <a:cubicBezTo>
                      <a:pt x="9944" y="44295"/>
                      <a:pt x="19546" y="43266"/>
                      <a:pt x="29490" y="41894"/>
                    </a:cubicBezTo>
                    <a:cubicBezTo>
                      <a:pt x="64123" y="37780"/>
                      <a:pt x="98755" y="34351"/>
                      <a:pt x="133388" y="30922"/>
                    </a:cubicBezTo>
                    <a:cubicBezTo>
                      <a:pt x="150190" y="29550"/>
                      <a:pt x="167335" y="27836"/>
                      <a:pt x="184138" y="26464"/>
                    </a:cubicBezTo>
                    <a:cubicBezTo>
                      <a:pt x="204369" y="24749"/>
                      <a:pt x="224600" y="23035"/>
                      <a:pt x="245174" y="21663"/>
                    </a:cubicBezTo>
                    <a:cubicBezTo>
                      <a:pt x="257518" y="20635"/>
                      <a:pt x="270205" y="19606"/>
                      <a:pt x="282550" y="18920"/>
                    </a:cubicBezTo>
                    <a:cubicBezTo>
                      <a:pt x="307239" y="17206"/>
                      <a:pt x="331927" y="15149"/>
                      <a:pt x="356273" y="13434"/>
                    </a:cubicBezTo>
                    <a:cubicBezTo>
                      <a:pt x="367932" y="12748"/>
                      <a:pt x="379591" y="11720"/>
                      <a:pt x="391249" y="10691"/>
                    </a:cubicBezTo>
                    <a:cubicBezTo>
                      <a:pt x="407023" y="9319"/>
                      <a:pt x="423139" y="8291"/>
                      <a:pt x="438912" y="6576"/>
                    </a:cubicBezTo>
                    <a:cubicBezTo>
                      <a:pt x="448171" y="5890"/>
                      <a:pt x="457429" y="5204"/>
                      <a:pt x="466344" y="4175"/>
                    </a:cubicBezTo>
                    <a:cubicBezTo>
                      <a:pt x="474231" y="3490"/>
                      <a:pt x="481775" y="3147"/>
                      <a:pt x="489661" y="2461"/>
                    </a:cubicBezTo>
                    <a:cubicBezTo>
                      <a:pt x="517779" y="404"/>
                      <a:pt x="546240" y="-625"/>
                      <a:pt x="574358" y="404"/>
                    </a:cubicBezTo>
                    <a:cubicBezTo>
                      <a:pt x="582587" y="746"/>
                      <a:pt x="590817" y="1089"/>
                      <a:pt x="599047" y="1775"/>
                    </a:cubicBezTo>
                    <a:cubicBezTo>
                      <a:pt x="619963" y="3490"/>
                      <a:pt x="640537" y="6576"/>
                      <a:pt x="660769" y="12062"/>
                    </a:cubicBezTo>
                    <a:cubicBezTo>
                      <a:pt x="664198" y="13091"/>
                      <a:pt x="667627" y="13777"/>
                      <a:pt x="671398" y="14805"/>
                    </a:cubicBezTo>
                    <a:cubicBezTo>
                      <a:pt x="684772" y="18578"/>
                      <a:pt x="697459" y="23378"/>
                      <a:pt x="709803" y="28865"/>
                    </a:cubicBezTo>
                    <a:cubicBezTo>
                      <a:pt x="840448" y="86129"/>
                      <a:pt x="915543" y="219517"/>
                      <a:pt x="1044817" y="285011"/>
                    </a:cubicBezTo>
                    <a:cubicBezTo>
                      <a:pt x="1112368" y="319986"/>
                      <a:pt x="1204608" y="343304"/>
                      <a:pt x="1226554" y="40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4002;p19"/>
              <p:cNvSpPr/>
              <p:nvPr/>
            </p:nvSpPr>
            <p:spPr>
              <a:xfrm>
                <a:off x="7302092" y="4945239"/>
                <a:ext cx="452515" cy="353937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7" extrusionOk="0">
                    <a:moveTo>
                      <a:pt x="452515" y="352223"/>
                    </a:moveTo>
                    <a:cubicBezTo>
                      <a:pt x="447372" y="352908"/>
                      <a:pt x="442228" y="353594"/>
                      <a:pt x="437428" y="353937"/>
                    </a:cubicBezTo>
                    <a:cubicBezTo>
                      <a:pt x="389422" y="293244"/>
                      <a:pt x="396623" y="208548"/>
                      <a:pt x="369876" y="139968"/>
                    </a:cubicBezTo>
                    <a:cubicBezTo>
                      <a:pt x="345873" y="78246"/>
                      <a:pt x="291352" y="48070"/>
                      <a:pt x="218657" y="36755"/>
                    </a:cubicBezTo>
                    <a:cubicBezTo>
                      <a:pt x="215571" y="36412"/>
                      <a:pt x="212485" y="35726"/>
                      <a:pt x="209399" y="35383"/>
                    </a:cubicBezTo>
                    <a:cubicBezTo>
                      <a:pt x="174766" y="30240"/>
                      <a:pt x="139448" y="26125"/>
                      <a:pt x="104472" y="22353"/>
                    </a:cubicBezTo>
                    <a:cubicBezTo>
                      <a:pt x="104472" y="22353"/>
                      <a:pt x="104472" y="22353"/>
                      <a:pt x="104129" y="22353"/>
                    </a:cubicBezTo>
                    <a:cubicBezTo>
                      <a:pt x="73268" y="18924"/>
                      <a:pt x="42407" y="15838"/>
                      <a:pt x="11889" y="12409"/>
                    </a:cubicBezTo>
                    <a:lnTo>
                      <a:pt x="11889" y="12409"/>
                    </a:lnTo>
                    <a:cubicBezTo>
                      <a:pt x="9831" y="12409"/>
                      <a:pt x="8117" y="12066"/>
                      <a:pt x="6059" y="11723"/>
                    </a:cubicBezTo>
                    <a:cubicBezTo>
                      <a:pt x="-2513" y="10694"/>
                      <a:pt x="-1827" y="-964"/>
                      <a:pt x="7088" y="64"/>
                    </a:cubicBezTo>
                    <a:cubicBezTo>
                      <a:pt x="15318" y="1093"/>
                      <a:pt x="23547" y="1779"/>
                      <a:pt x="31777" y="2808"/>
                    </a:cubicBezTo>
                    <a:cubicBezTo>
                      <a:pt x="98642" y="10008"/>
                      <a:pt x="166537" y="15495"/>
                      <a:pt x="232031" y="27153"/>
                    </a:cubicBezTo>
                    <a:cubicBezTo>
                      <a:pt x="285180" y="36755"/>
                      <a:pt x="333872" y="56300"/>
                      <a:pt x="362675" y="97448"/>
                    </a:cubicBezTo>
                    <a:cubicBezTo>
                      <a:pt x="416168" y="173915"/>
                      <a:pt x="390793" y="280899"/>
                      <a:pt x="452515" y="352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4003;p19"/>
              <p:cNvSpPr/>
              <p:nvPr/>
            </p:nvSpPr>
            <p:spPr>
              <a:xfrm>
                <a:off x="7437767" y="4932959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26441" y="250317"/>
                    </a:moveTo>
                    <a:cubicBezTo>
                      <a:pt x="338785" y="286664"/>
                      <a:pt x="349758" y="323698"/>
                      <a:pt x="365874" y="358673"/>
                    </a:cubicBezTo>
                    <a:cubicBezTo>
                      <a:pt x="360731" y="358673"/>
                      <a:pt x="355587" y="359017"/>
                      <a:pt x="350444" y="359702"/>
                    </a:cubicBezTo>
                    <a:cubicBezTo>
                      <a:pt x="316154" y="287008"/>
                      <a:pt x="303467" y="204026"/>
                      <a:pt x="258546" y="135788"/>
                    </a:cubicBezTo>
                    <a:cubicBezTo>
                      <a:pt x="221856" y="80239"/>
                      <a:pt x="167335" y="39434"/>
                      <a:pt x="95669" y="20231"/>
                    </a:cubicBezTo>
                    <a:cubicBezTo>
                      <a:pt x="64465" y="12002"/>
                      <a:pt x="32576" y="7201"/>
                      <a:pt x="0" y="4458"/>
                    </a:cubicBezTo>
                    <a:cubicBezTo>
                      <a:pt x="16802" y="3086"/>
                      <a:pt x="33947" y="1372"/>
                      <a:pt x="50749" y="0"/>
                    </a:cubicBezTo>
                    <a:cubicBezTo>
                      <a:pt x="125844" y="12688"/>
                      <a:pt x="194767" y="39091"/>
                      <a:pt x="244830" y="97041"/>
                    </a:cubicBezTo>
                    <a:cubicBezTo>
                      <a:pt x="284607" y="142304"/>
                      <a:pt x="307924" y="196482"/>
                      <a:pt x="326441" y="2503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4004;p19"/>
              <p:cNvSpPr/>
              <p:nvPr/>
            </p:nvSpPr>
            <p:spPr>
              <a:xfrm>
                <a:off x="7549553" y="4924729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463943" y="437541"/>
                    </a:moveTo>
                    <a:cubicBezTo>
                      <a:pt x="458800" y="439255"/>
                      <a:pt x="453314" y="440627"/>
                      <a:pt x="447827" y="441655"/>
                    </a:cubicBezTo>
                    <a:cubicBezTo>
                      <a:pt x="369646" y="391592"/>
                      <a:pt x="324383" y="310668"/>
                      <a:pt x="282206" y="235573"/>
                    </a:cubicBezTo>
                    <a:cubicBezTo>
                      <a:pt x="249631" y="177280"/>
                      <a:pt x="214655" y="116243"/>
                      <a:pt x="158420" y="71323"/>
                    </a:cubicBezTo>
                    <a:cubicBezTo>
                      <a:pt x="113157" y="35319"/>
                      <a:pt x="57607" y="16802"/>
                      <a:pt x="0" y="2743"/>
                    </a:cubicBezTo>
                    <a:cubicBezTo>
                      <a:pt x="12344" y="1715"/>
                      <a:pt x="25031" y="686"/>
                      <a:pt x="37376" y="0"/>
                    </a:cubicBezTo>
                    <a:cubicBezTo>
                      <a:pt x="76124" y="10630"/>
                      <a:pt x="113157" y="25032"/>
                      <a:pt x="145733" y="46635"/>
                    </a:cubicBezTo>
                    <a:cubicBezTo>
                      <a:pt x="196825" y="80582"/>
                      <a:pt x="232829" y="127902"/>
                      <a:pt x="263004" y="176251"/>
                    </a:cubicBezTo>
                    <a:cubicBezTo>
                      <a:pt x="319240" y="266776"/>
                      <a:pt x="362788" y="378562"/>
                      <a:pt x="463943" y="4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4005;p19"/>
              <p:cNvSpPr/>
              <p:nvPr/>
            </p:nvSpPr>
            <p:spPr>
              <a:xfrm>
                <a:off x="7660652" y="4916843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461886" y="414223"/>
                    </a:moveTo>
                    <a:cubicBezTo>
                      <a:pt x="456057" y="414909"/>
                      <a:pt x="450227" y="415595"/>
                      <a:pt x="444741" y="416966"/>
                    </a:cubicBezTo>
                    <a:cubicBezTo>
                      <a:pt x="371703" y="361417"/>
                      <a:pt x="315125" y="290093"/>
                      <a:pt x="264719" y="218084"/>
                    </a:cubicBezTo>
                    <a:cubicBezTo>
                      <a:pt x="223228" y="158420"/>
                      <a:pt x="187566" y="90869"/>
                      <a:pt x="120015" y="49378"/>
                    </a:cubicBezTo>
                    <a:cubicBezTo>
                      <a:pt x="84011" y="27432"/>
                      <a:pt x="42863" y="13373"/>
                      <a:pt x="0" y="2743"/>
                    </a:cubicBezTo>
                    <a:cubicBezTo>
                      <a:pt x="11658" y="2057"/>
                      <a:pt x="23317" y="1028"/>
                      <a:pt x="34976" y="0"/>
                    </a:cubicBezTo>
                    <a:cubicBezTo>
                      <a:pt x="62408" y="8230"/>
                      <a:pt x="89154" y="18173"/>
                      <a:pt x="113843" y="31889"/>
                    </a:cubicBezTo>
                    <a:cubicBezTo>
                      <a:pt x="175907" y="65494"/>
                      <a:pt x="212598" y="118301"/>
                      <a:pt x="248603" y="171450"/>
                    </a:cubicBezTo>
                    <a:cubicBezTo>
                      <a:pt x="307924" y="258890"/>
                      <a:pt x="372389" y="348386"/>
                      <a:pt x="461886" y="414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4006;p19"/>
              <p:cNvSpPr/>
              <p:nvPr/>
            </p:nvSpPr>
            <p:spPr>
              <a:xfrm>
                <a:off x="7771066" y="4908956"/>
                <a:ext cx="475602" cy="449885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5" extrusionOk="0">
                    <a:moveTo>
                      <a:pt x="475602" y="449885"/>
                    </a:moveTo>
                    <a:cubicBezTo>
                      <a:pt x="466344" y="446456"/>
                      <a:pt x="457086" y="443370"/>
                      <a:pt x="448170" y="439941"/>
                    </a:cubicBezTo>
                    <a:cubicBezTo>
                      <a:pt x="446799" y="439598"/>
                      <a:pt x="445427" y="438912"/>
                      <a:pt x="444056" y="438569"/>
                    </a:cubicBezTo>
                    <a:cubicBezTo>
                      <a:pt x="289408" y="297637"/>
                      <a:pt x="199225" y="96355"/>
                      <a:pt x="0" y="1715"/>
                    </a:cubicBezTo>
                    <a:cubicBezTo>
                      <a:pt x="7887" y="1029"/>
                      <a:pt x="15431" y="686"/>
                      <a:pt x="23317" y="0"/>
                    </a:cubicBezTo>
                    <a:cubicBezTo>
                      <a:pt x="221171" y="103556"/>
                      <a:pt x="309982" y="312725"/>
                      <a:pt x="475602" y="4498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4007;p19"/>
              <p:cNvSpPr/>
              <p:nvPr/>
            </p:nvSpPr>
            <p:spPr>
              <a:xfrm>
                <a:off x="7878737" y="4907241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535610" y="484861"/>
                    </a:moveTo>
                    <a:cubicBezTo>
                      <a:pt x="526694" y="485546"/>
                      <a:pt x="517779" y="485546"/>
                      <a:pt x="508864" y="485204"/>
                    </a:cubicBezTo>
                    <a:cubicBezTo>
                      <a:pt x="415937" y="438226"/>
                      <a:pt x="340843" y="360731"/>
                      <a:pt x="276377" y="289065"/>
                    </a:cubicBezTo>
                    <a:cubicBezTo>
                      <a:pt x="190652" y="193396"/>
                      <a:pt x="116929" y="70637"/>
                      <a:pt x="0" y="0"/>
                    </a:cubicBezTo>
                    <a:cubicBezTo>
                      <a:pt x="8230" y="343"/>
                      <a:pt x="16459" y="686"/>
                      <a:pt x="24689" y="1372"/>
                    </a:cubicBezTo>
                    <a:cubicBezTo>
                      <a:pt x="116243" y="63437"/>
                      <a:pt x="180708" y="156020"/>
                      <a:pt x="248260" y="236944"/>
                    </a:cubicBezTo>
                    <a:cubicBezTo>
                      <a:pt x="323012" y="326441"/>
                      <a:pt x="415937" y="432740"/>
                      <a:pt x="535610" y="4848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4008;p19"/>
              <p:cNvSpPr/>
              <p:nvPr/>
            </p:nvSpPr>
            <p:spPr>
              <a:xfrm>
                <a:off x="7965147" y="4918900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568871" y="409766"/>
                    </a:moveTo>
                    <a:cubicBezTo>
                      <a:pt x="568871" y="411480"/>
                      <a:pt x="568871" y="413195"/>
                      <a:pt x="568528" y="414566"/>
                    </a:cubicBezTo>
                    <a:cubicBezTo>
                      <a:pt x="567842" y="416966"/>
                      <a:pt x="566814" y="419367"/>
                      <a:pt x="565442" y="421767"/>
                    </a:cubicBezTo>
                    <a:cubicBezTo>
                      <a:pt x="469087" y="385077"/>
                      <a:pt x="379591" y="337757"/>
                      <a:pt x="309639" y="267462"/>
                    </a:cubicBezTo>
                    <a:cubicBezTo>
                      <a:pt x="251689" y="209169"/>
                      <a:pt x="201968" y="147447"/>
                      <a:pt x="136474" y="94983"/>
                    </a:cubicBezTo>
                    <a:cubicBezTo>
                      <a:pt x="93612" y="60693"/>
                      <a:pt x="47320" y="29832"/>
                      <a:pt x="0" y="0"/>
                    </a:cubicBezTo>
                    <a:cubicBezTo>
                      <a:pt x="3429" y="1029"/>
                      <a:pt x="6858" y="1715"/>
                      <a:pt x="10630" y="2743"/>
                    </a:cubicBezTo>
                    <a:cubicBezTo>
                      <a:pt x="24003" y="6515"/>
                      <a:pt x="36691" y="11316"/>
                      <a:pt x="49035" y="16802"/>
                    </a:cubicBezTo>
                    <a:cubicBezTo>
                      <a:pt x="76467" y="34976"/>
                      <a:pt x="102870" y="53492"/>
                      <a:pt x="128930" y="73038"/>
                    </a:cubicBezTo>
                    <a:cubicBezTo>
                      <a:pt x="193053" y="121730"/>
                      <a:pt x="244145" y="177622"/>
                      <a:pt x="296951" y="234887"/>
                    </a:cubicBezTo>
                    <a:cubicBezTo>
                      <a:pt x="371018" y="315811"/>
                      <a:pt x="464972" y="368960"/>
                      <a:pt x="568871" y="4097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4009;p19"/>
              <p:cNvSpPr/>
              <p:nvPr/>
            </p:nvSpPr>
            <p:spPr>
              <a:xfrm>
                <a:off x="7056817" y="4911562"/>
                <a:ext cx="224245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45" h="125638" extrusionOk="0">
                    <a:moveTo>
                      <a:pt x="224245" y="14539"/>
                    </a:moveTo>
                    <a:cubicBezTo>
                      <a:pt x="178640" y="7338"/>
                      <a:pt x="132348" y="2537"/>
                      <a:pt x="86057" y="480"/>
                    </a:cubicBezTo>
                    <a:cubicBezTo>
                      <a:pt x="66168" y="-549"/>
                      <a:pt x="44909" y="-549"/>
                      <a:pt x="27078" y="6995"/>
                    </a:cubicBezTo>
                    <a:cubicBezTo>
                      <a:pt x="9247" y="14539"/>
                      <a:pt x="-4469" y="32370"/>
                      <a:pt x="1360" y="48829"/>
                    </a:cubicBezTo>
                    <a:cubicBezTo>
                      <a:pt x="4446" y="57401"/>
                      <a:pt x="12333" y="64259"/>
                      <a:pt x="20906" y="69746"/>
                    </a:cubicBezTo>
                    <a:cubicBezTo>
                      <a:pt x="66854" y="98549"/>
                      <a:pt x="135091" y="92378"/>
                      <a:pt x="176925" y="125639"/>
                    </a:cubicBezTo>
                    <a:cubicBezTo>
                      <a:pt x="176582" y="83805"/>
                      <a:pt x="197499" y="49172"/>
                      <a:pt x="224245" y="1453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1" name="Google Shape;4010;p19"/>
              <p:cNvGrpSpPr/>
              <p:nvPr/>
            </p:nvGrpSpPr>
            <p:grpSpPr>
              <a:xfrm>
                <a:off x="7170107" y="4848831"/>
                <a:ext cx="386303" cy="364659"/>
                <a:chOff x="7170107" y="4848831"/>
                <a:chExt cx="386303" cy="364659"/>
              </a:xfrm>
            </p:grpSpPr>
            <p:sp>
              <p:nvSpPr>
                <p:cNvPr id="292" name="Google Shape;4011;p19"/>
                <p:cNvSpPr/>
                <p:nvPr/>
              </p:nvSpPr>
              <p:spPr>
                <a:xfrm>
                  <a:off x="7170107" y="4984596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541" y="27916"/>
                      </a:moveTo>
                      <a:cubicBezTo>
                        <a:pt x="12200" y="116727"/>
                        <a:pt x="85924" y="197652"/>
                        <a:pt x="183650" y="228856"/>
                      </a:cubicBezTo>
                      <a:cubicBezTo>
                        <a:pt x="192565" y="231598"/>
                        <a:pt x="143188" y="88609"/>
                        <a:pt x="130843" y="74208"/>
                      </a:cubicBezTo>
                      <a:cubicBezTo>
                        <a:pt x="111984" y="52262"/>
                        <a:pt x="-9060" y="-47865"/>
                        <a:pt x="541" y="279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4012;p19"/>
                <p:cNvSpPr/>
                <p:nvPr/>
              </p:nvSpPr>
              <p:spPr>
                <a:xfrm>
                  <a:off x="7175106" y="4953635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0" y="21843"/>
                      </a:moveTo>
                      <a:cubicBezTo>
                        <a:pt x="27432" y="25958"/>
                        <a:pt x="43549" y="49618"/>
                        <a:pt x="59665" y="68821"/>
                      </a:cubicBezTo>
                      <a:cubicBezTo>
                        <a:pt x="122416" y="143230"/>
                        <a:pt x="242431" y="178206"/>
                        <a:pt x="344958" y="151117"/>
                      </a:cubicBezTo>
                      <a:cubicBezTo>
                        <a:pt x="324727" y="90766"/>
                        <a:pt x="272949" y="38303"/>
                        <a:pt x="206083" y="12585"/>
                      </a:cubicBezTo>
                      <a:cubicBezTo>
                        <a:pt x="139561" y="-12789"/>
                        <a:pt x="70295" y="5384"/>
                        <a:pt x="0" y="21843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" name="Google Shape;4013;p19"/>
                <p:cNvSpPr/>
                <p:nvPr/>
              </p:nvSpPr>
              <p:spPr>
                <a:xfrm>
                  <a:off x="7184765" y="4848831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128529" y="25835"/>
                      </a:moveTo>
                      <a:cubicBezTo>
                        <a:pt x="155619" y="13833"/>
                        <a:pt x="183393" y="1489"/>
                        <a:pt x="213912" y="117"/>
                      </a:cubicBezTo>
                      <a:cubicBezTo>
                        <a:pt x="278376" y="-2626"/>
                        <a:pt x="329811" y="43322"/>
                        <a:pt x="371646" y="85499"/>
                      </a:cubicBezTo>
                      <a:cubicBezTo>
                        <a:pt x="285921" y="82070"/>
                        <a:pt x="199509" y="93729"/>
                        <a:pt x="119271" y="119789"/>
                      </a:cubicBezTo>
                      <a:cubicBezTo>
                        <a:pt x="80181" y="132476"/>
                        <a:pt x="-12060" y="176711"/>
                        <a:pt x="1313" y="111560"/>
                      </a:cubicBezTo>
                      <a:cubicBezTo>
                        <a:pt x="8857" y="74183"/>
                        <a:pt x="94925" y="40922"/>
                        <a:pt x="128529" y="2583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" name="Google Shape;4014;p19"/>
            <p:cNvGrpSpPr/>
            <p:nvPr/>
          </p:nvGrpSpPr>
          <p:grpSpPr>
            <a:xfrm rot="-1204273">
              <a:off x="4215909" y="5535031"/>
              <a:ext cx="1029422" cy="1090460"/>
              <a:chOff x="6717677" y="4999824"/>
              <a:chExt cx="1029386" cy="1090421"/>
            </a:xfrm>
          </p:grpSpPr>
          <p:sp>
            <p:nvSpPr>
              <p:cNvPr id="270" name="Google Shape;4015;p19"/>
              <p:cNvSpPr/>
              <p:nvPr/>
            </p:nvSpPr>
            <p:spPr>
              <a:xfrm>
                <a:off x="6719049" y="5000510"/>
                <a:ext cx="1028014" cy="1089735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5" extrusionOk="0">
                    <a:moveTo>
                      <a:pt x="0" y="0"/>
                    </a:moveTo>
                    <a:cubicBezTo>
                      <a:pt x="263690" y="26060"/>
                      <a:pt x="541439" y="163220"/>
                      <a:pt x="719747" y="359359"/>
                    </a:cubicBezTo>
                    <a:cubicBezTo>
                      <a:pt x="898055" y="555498"/>
                      <a:pt x="1026986" y="824675"/>
                      <a:pt x="1028014" y="1089736"/>
                    </a:cubicBezTo>
                    <a:cubicBezTo>
                      <a:pt x="849364" y="1045159"/>
                      <a:pt x="662140" y="990295"/>
                      <a:pt x="504406" y="895312"/>
                    </a:cubicBezTo>
                    <a:cubicBezTo>
                      <a:pt x="254089" y="744436"/>
                      <a:pt x="83668" y="468744"/>
                      <a:pt x="60351" y="177279"/>
                    </a:cubicBezTo>
                    <a:cubicBezTo>
                      <a:pt x="54864" y="111785"/>
                      <a:pt x="21260" y="61722"/>
                      <a:pt x="0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4016;p19"/>
              <p:cNvSpPr/>
              <p:nvPr/>
            </p:nvSpPr>
            <p:spPr>
              <a:xfrm>
                <a:off x="6717677" y="4999824"/>
                <a:ext cx="1029385" cy="1089393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393" extrusionOk="0">
                    <a:moveTo>
                      <a:pt x="2057" y="0"/>
                    </a:moveTo>
                    <a:cubicBezTo>
                      <a:pt x="25718" y="20231"/>
                      <a:pt x="49034" y="41148"/>
                      <a:pt x="72352" y="61722"/>
                    </a:cubicBezTo>
                    <a:cubicBezTo>
                      <a:pt x="95326" y="82639"/>
                      <a:pt x="118643" y="103899"/>
                      <a:pt x="141275" y="125159"/>
                    </a:cubicBezTo>
                    <a:cubicBezTo>
                      <a:pt x="163906" y="146419"/>
                      <a:pt x="186537" y="168021"/>
                      <a:pt x="209169" y="189624"/>
                    </a:cubicBezTo>
                    <a:lnTo>
                      <a:pt x="276035" y="255118"/>
                    </a:lnTo>
                    <a:cubicBezTo>
                      <a:pt x="297980" y="277406"/>
                      <a:pt x="319925" y="299352"/>
                      <a:pt x="341871" y="321640"/>
                    </a:cubicBezTo>
                    <a:lnTo>
                      <a:pt x="406679" y="389192"/>
                    </a:lnTo>
                    <a:lnTo>
                      <a:pt x="470459" y="457772"/>
                    </a:lnTo>
                    <a:lnTo>
                      <a:pt x="533895" y="526694"/>
                    </a:lnTo>
                    <a:cubicBezTo>
                      <a:pt x="618248" y="618592"/>
                      <a:pt x="701573" y="711518"/>
                      <a:pt x="784212" y="805129"/>
                    </a:cubicBezTo>
                    <a:cubicBezTo>
                      <a:pt x="866508" y="899084"/>
                      <a:pt x="948119" y="993382"/>
                      <a:pt x="1029386" y="1088365"/>
                    </a:cubicBezTo>
                    <a:lnTo>
                      <a:pt x="1028014" y="1089394"/>
                    </a:lnTo>
                    <a:cubicBezTo>
                      <a:pt x="945032" y="996125"/>
                      <a:pt x="861707" y="903199"/>
                      <a:pt x="777697" y="810959"/>
                    </a:cubicBezTo>
                    <a:cubicBezTo>
                      <a:pt x="694029" y="718376"/>
                      <a:pt x="609333" y="626821"/>
                      <a:pt x="523608" y="535953"/>
                    </a:cubicBezTo>
                    <a:lnTo>
                      <a:pt x="459143" y="468401"/>
                    </a:lnTo>
                    <a:lnTo>
                      <a:pt x="393992" y="401193"/>
                    </a:lnTo>
                    <a:lnTo>
                      <a:pt x="328498" y="334328"/>
                    </a:lnTo>
                    <a:cubicBezTo>
                      <a:pt x="306552" y="312039"/>
                      <a:pt x="284950" y="289751"/>
                      <a:pt x="263347" y="267462"/>
                    </a:cubicBezTo>
                    <a:lnTo>
                      <a:pt x="197853" y="200597"/>
                    </a:lnTo>
                    <a:cubicBezTo>
                      <a:pt x="175907" y="178308"/>
                      <a:pt x="153962" y="156362"/>
                      <a:pt x="132017" y="134074"/>
                    </a:cubicBezTo>
                    <a:lnTo>
                      <a:pt x="0" y="1372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4017;p19"/>
              <p:cNvSpPr/>
              <p:nvPr/>
            </p:nvSpPr>
            <p:spPr>
              <a:xfrm>
                <a:off x="7188822" y="5469597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1715" y="0"/>
                    </a:moveTo>
                    <a:cubicBezTo>
                      <a:pt x="5830" y="5144"/>
                      <a:pt x="9601" y="10630"/>
                      <a:pt x="13373" y="15773"/>
                    </a:cubicBezTo>
                    <a:cubicBezTo>
                      <a:pt x="16802" y="21260"/>
                      <a:pt x="20574" y="26746"/>
                      <a:pt x="23660" y="32233"/>
                    </a:cubicBezTo>
                    <a:cubicBezTo>
                      <a:pt x="27089" y="37719"/>
                      <a:pt x="29833" y="43549"/>
                      <a:pt x="33262" y="49378"/>
                    </a:cubicBezTo>
                    <a:cubicBezTo>
                      <a:pt x="36348" y="55207"/>
                      <a:pt x="39091" y="61036"/>
                      <a:pt x="41834" y="66866"/>
                    </a:cubicBezTo>
                    <a:cubicBezTo>
                      <a:pt x="47320" y="78867"/>
                      <a:pt x="51778" y="90869"/>
                      <a:pt x="55550" y="103556"/>
                    </a:cubicBezTo>
                    <a:cubicBezTo>
                      <a:pt x="59322" y="115900"/>
                      <a:pt x="62751" y="128588"/>
                      <a:pt x="65837" y="141275"/>
                    </a:cubicBezTo>
                    <a:cubicBezTo>
                      <a:pt x="69266" y="153962"/>
                      <a:pt x="72009" y="166649"/>
                      <a:pt x="74752" y="179337"/>
                    </a:cubicBezTo>
                    <a:cubicBezTo>
                      <a:pt x="77153" y="192024"/>
                      <a:pt x="79553" y="205054"/>
                      <a:pt x="81268" y="217742"/>
                    </a:cubicBezTo>
                    <a:cubicBezTo>
                      <a:pt x="84697" y="243459"/>
                      <a:pt x="86754" y="269519"/>
                      <a:pt x="86754" y="295237"/>
                    </a:cubicBezTo>
                    <a:lnTo>
                      <a:pt x="85039" y="295237"/>
                    </a:lnTo>
                    <a:cubicBezTo>
                      <a:pt x="82296" y="269519"/>
                      <a:pt x="78181" y="244145"/>
                      <a:pt x="72695" y="219113"/>
                    </a:cubicBezTo>
                    <a:cubicBezTo>
                      <a:pt x="69952" y="206769"/>
                      <a:pt x="66866" y="194081"/>
                      <a:pt x="63437" y="181737"/>
                    </a:cubicBezTo>
                    <a:cubicBezTo>
                      <a:pt x="60008" y="169393"/>
                      <a:pt x="56579" y="157048"/>
                      <a:pt x="52464" y="145047"/>
                    </a:cubicBezTo>
                    <a:cubicBezTo>
                      <a:pt x="48349" y="133045"/>
                      <a:pt x="43891" y="121044"/>
                      <a:pt x="39091" y="109042"/>
                    </a:cubicBezTo>
                    <a:cubicBezTo>
                      <a:pt x="34290" y="97384"/>
                      <a:pt x="29833" y="85382"/>
                      <a:pt x="25375" y="73381"/>
                    </a:cubicBezTo>
                    <a:lnTo>
                      <a:pt x="18860" y="55207"/>
                    </a:lnTo>
                    <a:cubicBezTo>
                      <a:pt x="16802" y="49035"/>
                      <a:pt x="14402" y="43205"/>
                      <a:pt x="12345" y="37033"/>
                    </a:cubicBezTo>
                    <a:cubicBezTo>
                      <a:pt x="9944" y="30861"/>
                      <a:pt x="7887" y="25032"/>
                      <a:pt x="5830" y="18860"/>
                    </a:cubicBezTo>
                    <a:cubicBezTo>
                      <a:pt x="3772" y="12688"/>
                      <a:pt x="1715" y="6515"/>
                      <a:pt x="0" y="343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4018;p19"/>
              <p:cNvSpPr/>
              <p:nvPr/>
            </p:nvSpPr>
            <p:spPr>
              <a:xfrm>
                <a:off x="7286891" y="5560466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1371" y="0"/>
                    </a:moveTo>
                    <a:cubicBezTo>
                      <a:pt x="23317" y="14402"/>
                      <a:pt x="47320" y="22975"/>
                      <a:pt x="71666" y="31547"/>
                    </a:cubicBezTo>
                    <a:cubicBezTo>
                      <a:pt x="74752" y="32576"/>
                      <a:pt x="77838" y="33947"/>
                      <a:pt x="80924" y="34633"/>
                    </a:cubicBezTo>
                    <a:lnTo>
                      <a:pt x="90182" y="38062"/>
                    </a:lnTo>
                    <a:lnTo>
                      <a:pt x="99441" y="41491"/>
                    </a:lnTo>
                    <a:cubicBezTo>
                      <a:pt x="102527" y="42520"/>
                      <a:pt x="105613" y="43891"/>
                      <a:pt x="108356" y="44920"/>
                    </a:cubicBezTo>
                    <a:cubicBezTo>
                      <a:pt x="114528" y="47320"/>
                      <a:pt x="120358" y="49378"/>
                      <a:pt x="126530" y="51435"/>
                    </a:cubicBezTo>
                    <a:cubicBezTo>
                      <a:pt x="132702" y="53492"/>
                      <a:pt x="138875" y="55207"/>
                      <a:pt x="145046" y="57265"/>
                    </a:cubicBezTo>
                    <a:cubicBezTo>
                      <a:pt x="151219" y="58979"/>
                      <a:pt x="157734" y="60694"/>
                      <a:pt x="163906" y="62065"/>
                    </a:cubicBezTo>
                    <a:cubicBezTo>
                      <a:pt x="170078" y="63437"/>
                      <a:pt x="176594" y="65151"/>
                      <a:pt x="182765" y="66180"/>
                    </a:cubicBezTo>
                    <a:lnTo>
                      <a:pt x="192367" y="68237"/>
                    </a:lnTo>
                    <a:lnTo>
                      <a:pt x="201968" y="69952"/>
                    </a:lnTo>
                    <a:cubicBezTo>
                      <a:pt x="208483" y="71323"/>
                      <a:pt x="214655" y="72009"/>
                      <a:pt x="221171" y="73038"/>
                    </a:cubicBezTo>
                    <a:cubicBezTo>
                      <a:pt x="246888" y="76810"/>
                      <a:pt x="272948" y="78524"/>
                      <a:pt x="299351" y="78867"/>
                    </a:cubicBezTo>
                    <a:lnTo>
                      <a:pt x="299351" y="80582"/>
                    </a:lnTo>
                    <a:cubicBezTo>
                      <a:pt x="273291" y="82982"/>
                      <a:pt x="246545" y="83325"/>
                      <a:pt x="220142" y="81610"/>
                    </a:cubicBezTo>
                    <a:cubicBezTo>
                      <a:pt x="213626" y="80924"/>
                      <a:pt x="206768" y="80582"/>
                      <a:pt x="200253" y="79896"/>
                    </a:cubicBezTo>
                    <a:lnTo>
                      <a:pt x="190310" y="78867"/>
                    </a:lnTo>
                    <a:lnTo>
                      <a:pt x="180365" y="77495"/>
                    </a:lnTo>
                    <a:cubicBezTo>
                      <a:pt x="173850" y="76810"/>
                      <a:pt x="167335" y="75438"/>
                      <a:pt x="160820" y="74410"/>
                    </a:cubicBezTo>
                    <a:cubicBezTo>
                      <a:pt x="154305" y="73038"/>
                      <a:pt x="147790" y="72009"/>
                      <a:pt x="141275" y="70637"/>
                    </a:cubicBezTo>
                    <a:cubicBezTo>
                      <a:pt x="128244" y="67894"/>
                      <a:pt x="115214" y="64808"/>
                      <a:pt x="102527" y="61379"/>
                    </a:cubicBezTo>
                    <a:cubicBezTo>
                      <a:pt x="96012" y="59665"/>
                      <a:pt x="89840" y="57607"/>
                      <a:pt x="83324" y="55550"/>
                    </a:cubicBezTo>
                    <a:cubicBezTo>
                      <a:pt x="77153" y="53150"/>
                      <a:pt x="70980" y="50749"/>
                      <a:pt x="64808" y="48006"/>
                    </a:cubicBezTo>
                    <a:cubicBezTo>
                      <a:pt x="52806" y="42520"/>
                      <a:pt x="40805" y="36691"/>
                      <a:pt x="29489" y="29147"/>
                    </a:cubicBezTo>
                    <a:cubicBezTo>
                      <a:pt x="18173" y="21603"/>
                      <a:pt x="7544" y="12688"/>
                      <a:pt x="0" y="1372"/>
                    </a:cubicBez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4019;p19"/>
              <p:cNvSpPr/>
              <p:nvPr/>
            </p:nvSpPr>
            <p:spPr>
              <a:xfrm>
                <a:off x="7433310" y="5730201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0" y="0"/>
                    </a:moveTo>
                    <a:cubicBezTo>
                      <a:pt x="4801" y="686"/>
                      <a:pt x="9258" y="1372"/>
                      <a:pt x="14059" y="2401"/>
                    </a:cubicBezTo>
                    <a:cubicBezTo>
                      <a:pt x="18517" y="3429"/>
                      <a:pt x="23317" y="4458"/>
                      <a:pt x="27775" y="5486"/>
                    </a:cubicBezTo>
                    <a:cubicBezTo>
                      <a:pt x="32233" y="6515"/>
                      <a:pt x="36690" y="7887"/>
                      <a:pt x="41148" y="8915"/>
                    </a:cubicBezTo>
                    <a:cubicBezTo>
                      <a:pt x="45606" y="10287"/>
                      <a:pt x="50063" y="11316"/>
                      <a:pt x="54521" y="12688"/>
                    </a:cubicBezTo>
                    <a:cubicBezTo>
                      <a:pt x="63437" y="15431"/>
                      <a:pt x="72009" y="18517"/>
                      <a:pt x="80239" y="21946"/>
                    </a:cubicBezTo>
                    <a:cubicBezTo>
                      <a:pt x="88811" y="25375"/>
                      <a:pt x="97384" y="28804"/>
                      <a:pt x="105956" y="32233"/>
                    </a:cubicBezTo>
                    <a:cubicBezTo>
                      <a:pt x="114529" y="35319"/>
                      <a:pt x="123444" y="38405"/>
                      <a:pt x="132017" y="41148"/>
                    </a:cubicBezTo>
                    <a:cubicBezTo>
                      <a:pt x="140589" y="44234"/>
                      <a:pt x="149504" y="46978"/>
                      <a:pt x="158077" y="49721"/>
                    </a:cubicBezTo>
                    <a:cubicBezTo>
                      <a:pt x="175565" y="55550"/>
                      <a:pt x="193396" y="60694"/>
                      <a:pt x="211226" y="65837"/>
                    </a:cubicBezTo>
                    <a:lnTo>
                      <a:pt x="210884" y="67552"/>
                    </a:lnTo>
                    <a:cubicBezTo>
                      <a:pt x="192367" y="65151"/>
                      <a:pt x="174193" y="61722"/>
                      <a:pt x="156020" y="58293"/>
                    </a:cubicBezTo>
                    <a:cubicBezTo>
                      <a:pt x="146761" y="56579"/>
                      <a:pt x="137846" y="54521"/>
                      <a:pt x="128930" y="52464"/>
                    </a:cubicBezTo>
                    <a:cubicBezTo>
                      <a:pt x="120015" y="50407"/>
                      <a:pt x="110757" y="48006"/>
                      <a:pt x="101841" y="45606"/>
                    </a:cubicBezTo>
                    <a:cubicBezTo>
                      <a:pt x="97384" y="44234"/>
                      <a:pt x="92926" y="43205"/>
                      <a:pt x="88468" y="42177"/>
                    </a:cubicBezTo>
                    <a:lnTo>
                      <a:pt x="75095" y="38748"/>
                    </a:lnTo>
                    <a:cubicBezTo>
                      <a:pt x="70637" y="37376"/>
                      <a:pt x="66180" y="36005"/>
                      <a:pt x="61722" y="34633"/>
                    </a:cubicBezTo>
                    <a:cubicBezTo>
                      <a:pt x="57264" y="32918"/>
                      <a:pt x="53150" y="31204"/>
                      <a:pt x="48692" y="29489"/>
                    </a:cubicBezTo>
                    <a:cubicBezTo>
                      <a:pt x="40119" y="25718"/>
                      <a:pt x="31890" y="21603"/>
                      <a:pt x="23660" y="17145"/>
                    </a:cubicBezTo>
                    <a:cubicBezTo>
                      <a:pt x="15431" y="12688"/>
                      <a:pt x="7544" y="7544"/>
                      <a:pt x="0" y="17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4020;p19"/>
              <p:cNvSpPr/>
              <p:nvPr/>
            </p:nvSpPr>
            <p:spPr>
              <a:xfrm>
                <a:off x="7494689" y="5811126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1715" y="0"/>
                    </a:moveTo>
                    <a:cubicBezTo>
                      <a:pt x="4115" y="2743"/>
                      <a:pt x="5829" y="5487"/>
                      <a:pt x="7886" y="8230"/>
                    </a:cubicBezTo>
                    <a:cubicBezTo>
                      <a:pt x="9601" y="10973"/>
                      <a:pt x="11315" y="14059"/>
                      <a:pt x="13030" y="16802"/>
                    </a:cubicBezTo>
                    <a:cubicBezTo>
                      <a:pt x="14402" y="19888"/>
                      <a:pt x="16116" y="22632"/>
                      <a:pt x="17488" y="25718"/>
                    </a:cubicBezTo>
                    <a:cubicBezTo>
                      <a:pt x="18860" y="28804"/>
                      <a:pt x="19888" y="31890"/>
                      <a:pt x="20917" y="34976"/>
                    </a:cubicBezTo>
                    <a:cubicBezTo>
                      <a:pt x="21946" y="38062"/>
                      <a:pt x="22974" y="41148"/>
                      <a:pt x="23660" y="44577"/>
                    </a:cubicBezTo>
                    <a:cubicBezTo>
                      <a:pt x="24346" y="47663"/>
                      <a:pt x="25031" y="51092"/>
                      <a:pt x="25375" y="54178"/>
                    </a:cubicBezTo>
                    <a:lnTo>
                      <a:pt x="26403" y="64123"/>
                    </a:lnTo>
                    <a:cubicBezTo>
                      <a:pt x="26746" y="67552"/>
                      <a:pt x="27089" y="70638"/>
                      <a:pt x="27432" y="74067"/>
                    </a:cubicBezTo>
                    <a:lnTo>
                      <a:pt x="28118" y="84011"/>
                    </a:lnTo>
                    <a:lnTo>
                      <a:pt x="28804" y="93955"/>
                    </a:lnTo>
                    <a:lnTo>
                      <a:pt x="29147" y="103899"/>
                    </a:lnTo>
                    <a:lnTo>
                      <a:pt x="29147" y="113843"/>
                    </a:lnTo>
                    <a:cubicBezTo>
                      <a:pt x="28804" y="126873"/>
                      <a:pt x="28118" y="139903"/>
                      <a:pt x="26060" y="152591"/>
                    </a:cubicBezTo>
                    <a:lnTo>
                      <a:pt x="24346" y="152591"/>
                    </a:lnTo>
                    <a:cubicBezTo>
                      <a:pt x="23317" y="139561"/>
                      <a:pt x="22289" y="126873"/>
                      <a:pt x="20231" y="114186"/>
                    </a:cubicBezTo>
                    <a:lnTo>
                      <a:pt x="18860" y="104585"/>
                    </a:lnTo>
                    <a:lnTo>
                      <a:pt x="17145" y="95326"/>
                    </a:lnTo>
                    <a:lnTo>
                      <a:pt x="15431" y="86068"/>
                    </a:lnTo>
                    <a:lnTo>
                      <a:pt x="13373" y="76810"/>
                    </a:lnTo>
                    <a:cubicBezTo>
                      <a:pt x="12687" y="73724"/>
                      <a:pt x="12002" y="70638"/>
                      <a:pt x="10973" y="67552"/>
                    </a:cubicBezTo>
                    <a:lnTo>
                      <a:pt x="8230" y="58293"/>
                    </a:lnTo>
                    <a:cubicBezTo>
                      <a:pt x="6515" y="52121"/>
                      <a:pt x="4801" y="46292"/>
                      <a:pt x="3772" y="40120"/>
                    </a:cubicBezTo>
                    <a:cubicBezTo>
                      <a:pt x="3086" y="37033"/>
                      <a:pt x="2743" y="33947"/>
                      <a:pt x="2400" y="30861"/>
                    </a:cubicBezTo>
                    <a:cubicBezTo>
                      <a:pt x="2057" y="27775"/>
                      <a:pt x="1372" y="24689"/>
                      <a:pt x="1028" y="21260"/>
                    </a:cubicBezTo>
                    <a:cubicBezTo>
                      <a:pt x="686" y="18174"/>
                      <a:pt x="343" y="14745"/>
                      <a:pt x="343" y="11659"/>
                    </a:cubicBezTo>
                    <a:cubicBezTo>
                      <a:pt x="0" y="8230"/>
                      <a:pt x="0" y="5144"/>
                      <a:pt x="0" y="1715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4021;p19"/>
              <p:cNvSpPr/>
              <p:nvPr/>
            </p:nvSpPr>
            <p:spPr>
              <a:xfrm>
                <a:off x="7090067" y="5357126"/>
                <a:ext cx="270204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4" h="46634" extrusionOk="0">
                    <a:moveTo>
                      <a:pt x="1028" y="0"/>
                    </a:moveTo>
                    <a:cubicBezTo>
                      <a:pt x="21602" y="10973"/>
                      <a:pt x="43205" y="13373"/>
                      <a:pt x="65837" y="16459"/>
                    </a:cubicBezTo>
                    <a:cubicBezTo>
                      <a:pt x="77153" y="18173"/>
                      <a:pt x="88468" y="19888"/>
                      <a:pt x="99441" y="22289"/>
                    </a:cubicBezTo>
                    <a:cubicBezTo>
                      <a:pt x="110756" y="24689"/>
                      <a:pt x="121730" y="26746"/>
                      <a:pt x="133045" y="28803"/>
                    </a:cubicBezTo>
                    <a:cubicBezTo>
                      <a:pt x="144361" y="30518"/>
                      <a:pt x="155677" y="32232"/>
                      <a:pt x="166992" y="33604"/>
                    </a:cubicBezTo>
                    <a:cubicBezTo>
                      <a:pt x="178308" y="34976"/>
                      <a:pt x="189623" y="36347"/>
                      <a:pt x="201282" y="37719"/>
                    </a:cubicBezTo>
                    <a:cubicBezTo>
                      <a:pt x="224257" y="40462"/>
                      <a:pt x="246888" y="41834"/>
                      <a:pt x="270205" y="43205"/>
                    </a:cubicBezTo>
                    <a:lnTo>
                      <a:pt x="270205" y="44920"/>
                    </a:lnTo>
                    <a:cubicBezTo>
                      <a:pt x="247231" y="46292"/>
                      <a:pt x="223913" y="46634"/>
                      <a:pt x="200939" y="46634"/>
                    </a:cubicBezTo>
                    <a:cubicBezTo>
                      <a:pt x="189281" y="46634"/>
                      <a:pt x="177965" y="45948"/>
                      <a:pt x="166307" y="45605"/>
                    </a:cubicBezTo>
                    <a:cubicBezTo>
                      <a:pt x="154648" y="44920"/>
                      <a:pt x="143332" y="44234"/>
                      <a:pt x="131674" y="43205"/>
                    </a:cubicBezTo>
                    <a:cubicBezTo>
                      <a:pt x="120015" y="42176"/>
                      <a:pt x="108699" y="41148"/>
                      <a:pt x="97040" y="40119"/>
                    </a:cubicBezTo>
                    <a:cubicBezTo>
                      <a:pt x="85382" y="39090"/>
                      <a:pt x="74066" y="37033"/>
                      <a:pt x="62750" y="34290"/>
                    </a:cubicBezTo>
                    <a:cubicBezTo>
                      <a:pt x="51435" y="31547"/>
                      <a:pt x="39776" y="28460"/>
                      <a:pt x="28804" y="23317"/>
                    </a:cubicBezTo>
                    <a:cubicBezTo>
                      <a:pt x="17831" y="18516"/>
                      <a:pt x="7201" y="11315"/>
                      <a:pt x="0" y="1715"/>
                    </a:cubicBez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4022;p19"/>
              <p:cNvSpPr/>
              <p:nvPr/>
            </p:nvSpPr>
            <p:spPr>
              <a:xfrm>
                <a:off x="7015314" y="5300891"/>
                <a:ext cx="41834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4" h="256832" extrusionOk="0">
                    <a:moveTo>
                      <a:pt x="1715" y="0"/>
                    </a:moveTo>
                    <a:cubicBezTo>
                      <a:pt x="4801" y="4801"/>
                      <a:pt x="7201" y="9601"/>
                      <a:pt x="9944" y="14402"/>
                    </a:cubicBezTo>
                    <a:cubicBezTo>
                      <a:pt x="12344" y="19202"/>
                      <a:pt x="14745" y="24346"/>
                      <a:pt x="16802" y="29489"/>
                    </a:cubicBezTo>
                    <a:cubicBezTo>
                      <a:pt x="18860" y="34633"/>
                      <a:pt x="20917" y="39776"/>
                      <a:pt x="22631" y="44920"/>
                    </a:cubicBezTo>
                    <a:cubicBezTo>
                      <a:pt x="24346" y="50063"/>
                      <a:pt x="26060" y="55207"/>
                      <a:pt x="27775" y="60693"/>
                    </a:cubicBezTo>
                    <a:cubicBezTo>
                      <a:pt x="29147" y="65837"/>
                      <a:pt x="30518" y="71323"/>
                      <a:pt x="31890" y="76810"/>
                    </a:cubicBezTo>
                    <a:cubicBezTo>
                      <a:pt x="32918" y="82296"/>
                      <a:pt x="33947" y="87440"/>
                      <a:pt x="34633" y="92926"/>
                    </a:cubicBezTo>
                    <a:lnTo>
                      <a:pt x="36691" y="109385"/>
                    </a:lnTo>
                    <a:cubicBezTo>
                      <a:pt x="37376" y="114872"/>
                      <a:pt x="37719" y="120358"/>
                      <a:pt x="38405" y="125844"/>
                    </a:cubicBezTo>
                    <a:lnTo>
                      <a:pt x="39776" y="142304"/>
                    </a:lnTo>
                    <a:lnTo>
                      <a:pt x="40805" y="158762"/>
                    </a:lnTo>
                    <a:lnTo>
                      <a:pt x="41491" y="175222"/>
                    </a:lnTo>
                    <a:lnTo>
                      <a:pt x="41834" y="191681"/>
                    </a:lnTo>
                    <a:cubicBezTo>
                      <a:pt x="41834" y="213626"/>
                      <a:pt x="40805" y="235229"/>
                      <a:pt x="38405" y="256832"/>
                    </a:cubicBezTo>
                    <a:lnTo>
                      <a:pt x="36691" y="256832"/>
                    </a:lnTo>
                    <a:cubicBezTo>
                      <a:pt x="36347" y="235229"/>
                      <a:pt x="35319" y="213626"/>
                      <a:pt x="33262" y="192024"/>
                    </a:cubicBezTo>
                    <a:lnTo>
                      <a:pt x="31547" y="175907"/>
                    </a:lnTo>
                    <a:lnTo>
                      <a:pt x="29489" y="159791"/>
                    </a:lnTo>
                    <a:lnTo>
                      <a:pt x="27089" y="143675"/>
                    </a:lnTo>
                    <a:lnTo>
                      <a:pt x="24346" y="127901"/>
                    </a:lnTo>
                    <a:cubicBezTo>
                      <a:pt x="23317" y="122758"/>
                      <a:pt x="22289" y="117272"/>
                      <a:pt x="21260" y="112128"/>
                    </a:cubicBezTo>
                    <a:lnTo>
                      <a:pt x="17488" y="96355"/>
                    </a:lnTo>
                    <a:cubicBezTo>
                      <a:pt x="16117" y="91211"/>
                      <a:pt x="15088" y="86068"/>
                      <a:pt x="13716" y="80582"/>
                    </a:cubicBezTo>
                    <a:cubicBezTo>
                      <a:pt x="12344" y="75438"/>
                      <a:pt x="11659" y="70295"/>
                      <a:pt x="10630" y="64808"/>
                    </a:cubicBezTo>
                    <a:cubicBezTo>
                      <a:pt x="9601" y="59665"/>
                      <a:pt x="8573" y="54178"/>
                      <a:pt x="7544" y="49034"/>
                    </a:cubicBezTo>
                    <a:cubicBezTo>
                      <a:pt x="6515" y="43891"/>
                      <a:pt x="5486" y="38405"/>
                      <a:pt x="4801" y="33261"/>
                    </a:cubicBezTo>
                    <a:cubicBezTo>
                      <a:pt x="3772" y="28118"/>
                      <a:pt x="3086" y="22631"/>
                      <a:pt x="2057" y="17145"/>
                    </a:cubicBezTo>
                    <a:cubicBezTo>
                      <a:pt x="1372" y="11659"/>
                      <a:pt x="343" y="6515"/>
                      <a:pt x="0" y="686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4023;p19"/>
              <p:cNvSpPr/>
              <p:nvPr/>
            </p:nvSpPr>
            <p:spPr>
              <a:xfrm>
                <a:off x="6877812" y="5145557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343" y="0"/>
                    </a:moveTo>
                    <a:cubicBezTo>
                      <a:pt x="5829" y="343"/>
                      <a:pt x="11316" y="686"/>
                      <a:pt x="16802" y="1372"/>
                    </a:cubicBezTo>
                    <a:cubicBezTo>
                      <a:pt x="22289" y="2057"/>
                      <a:pt x="27775" y="2401"/>
                      <a:pt x="33261" y="3429"/>
                    </a:cubicBezTo>
                    <a:cubicBezTo>
                      <a:pt x="38748" y="4115"/>
                      <a:pt x="44234" y="4801"/>
                      <a:pt x="49378" y="5486"/>
                    </a:cubicBezTo>
                    <a:cubicBezTo>
                      <a:pt x="54864" y="6172"/>
                      <a:pt x="60008" y="6858"/>
                      <a:pt x="65494" y="7887"/>
                    </a:cubicBezTo>
                    <a:cubicBezTo>
                      <a:pt x="70980" y="8573"/>
                      <a:pt x="76124" y="9601"/>
                      <a:pt x="81610" y="10630"/>
                    </a:cubicBezTo>
                    <a:cubicBezTo>
                      <a:pt x="87097" y="11659"/>
                      <a:pt x="92240" y="12688"/>
                      <a:pt x="97384" y="13716"/>
                    </a:cubicBezTo>
                    <a:lnTo>
                      <a:pt x="113500" y="17145"/>
                    </a:lnTo>
                    <a:cubicBezTo>
                      <a:pt x="118986" y="18174"/>
                      <a:pt x="124130" y="18860"/>
                      <a:pt x="129616" y="19888"/>
                    </a:cubicBezTo>
                    <a:lnTo>
                      <a:pt x="145733" y="22289"/>
                    </a:lnTo>
                    <a:lnTo>
                      <a:pt x="161849" y="24346"/>
                    </a:lnTo>
                    <a:lnTo>
                      <a:pt x="177965" y="26060"/>
                    </a:lnTo>
                    <a:lnTo>
                      <a:pt x="194081" y="27432"/>
                    </a:lnTo>
                    <a:cubicBezTo>
                      <a:pt x="215684" y="29147"/>
                      <a:pt x="237630" y="29833"/>
                      <a:pt x="259575" y="29833"/>
                    </a:cubicBezTo>
                    <a:lnTo>
                      <a:pt x="259575" y="31547"/>
                    </a:lnTo>
                    <a:cubicBezTo>
                      <a:pt x="237630" y="34290"/>
                      <a:pt x="215684" y="35319"/>
                      <a:pt x="193739" y="36005"/>
                    </a:cubicBezTo>
                    <a:lnTo>
                      <a:pt x="177279" y="36005"/>
                    </a:lnTo>
                    <a:lnTo>
                      <a:pt x="160820" y="35662"/>
                    </a:lnTo>
                    <a:lnTo>
                      <a:pt x="144361" y="34976"/>
                    </a:lnTo>
                    <a:lnTo>
                      <a:pt x="127902" y="33947"/>
                    </a:lnTo>
                    <a:cubicBezTo>
                      <a:pt x="122415" y="33604"/>
                      <a:pt x="116929" y="32918"/>
                      <a:pt x="111443" y="32576"/>
                    </a:cubicBezTo>
                    <a:lnTo>
                      <a:pt x="94983" y="31204"/>
                    </a:lnTo>
                    <a:cubicBezTo>
                      <a:pt x="89497" y="30518"/>
                      <a:pt x="84011" y="29833"/>
                      <a:pt x="78524" y="28804"/>
                    </a:cubicBezTo>
                    <a:cubicBezTo>
                      <a:pt x="73038" y="27775"/>
                      <a:pt x="67551" y="26746"/>
                      <a:pt x="62408" y="25375"/>
                    </a:cubicBezTo>
                    <a:cubicBezTo>
                      <a:pt x="56921" y="24003"/>
                      <a:pt x="51778" y="22631"/>
                      <a:pt x="46292" y="20917"/>
                    </a:cubicBezTo>
                    <a:cubicBezTo>
                      <a:pt x="41148" y="19202"/>
                      <a:pt x="35662" y="17488"/>
                      <a:pt x="30518" y="15431"/>
                    </a:cubicBezTo>
                    <a:cubicBezTo>
                      <a:pt x="25375" y="13373"/>
                      <a:pt x="20231" y="11316"/>
                      <a:pt x="15088" y="9259"/>
                    </a:cubicBezTo>
                    <a:cubicBezTo>
                      <a:pt x="9944" y="6858"/>
                      <a:pt x="5144" y="4458"/>
                      <a:pt x="0" y="1715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4024;p19"/>
              <p:cNvSpPr/>
              <p:nvPr/>
            </p:nvSpPr>
            <p:spPr>
              <a:xfrm>
                <a:off x="6819519" y="5097208"/>
                <a:ext cx="56213" cy="241744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1744" extrusionOk="0">
                    <a:moveTo>
                      <a:pt x="1372" y="0"/>
                    </a:moveTo>
                    <a:cubicBezTo>
                      <a:pt x="4801" y="4115"/>
                      <a:pt x="7887" y="8573"/>
                      <a:pt x="10973" y="12687"/>
                    </a:cubicBezTo>
                    <a:cubicBezTo>
                      <a:pt x="13716" y="17145"/>
                      <a:pt x="16802" y="21603"/>
                      <a:pt x="19545" y="26060"/>
                    </a:cubicBezTo>
                    <a:cubicBezTo>
                      <a:pt x="22289" y="30518"/>
                      <a:pt x="24689" y="35319"/>
                      <a:pt x="27089" y="40119"/>
                    </a:cubicBezTo>
                    <a:cubicBezTo>
                      <a:pt x="29489" y="44920"/>
                      <a:pt x="31547" y="49721"/>
                      <a:pt x="33604" y="54521"/>
                    </a:cubicBezTo>
                    <a:cubicBezTo>
                      <a:pt x="35662" y="59322"/>
                      <a:pt x="37376" y="64465"/>
                      <a:pt x="39091" y="69609"/>
                    </a:cubicBezTo>
                    <a:cubicBezTo>
                      <a:pt x="40462" y="74752"/>
                      <a:pt x="41834" y="79896"/>
                      <a:pt x="43205" y="85039"/>
                    </a:cubicBezTo>
                    <a:lnTo>
                      <a:pt x="46292" y="100470"/>
                    </a:lnTo>
                    <a:cubicBezTo>
                      <a:pt x="47320" y="105613"/>
                      <a:pt x="48349" y="110757"/>
                      <a:pt x="49035" y="115900"/>
                    </a:cubicBezTo>
                    <a:lnTo>
                      <a:pt x="51435" y="131674"/>
                    </a:lnTo>
                    <a:lnTo>
                      <a:pt x="53492" y="147447"/>
                    </a:lnTo>
                    <a:lnTo>
                      <a:pt x="54864" y="163220"/>
                    </a:lnTo>
                    <a:lnTo>
                      <a:pt x="55893" y="178994"/>
                    </a:lnTo>
                    <a:cubicBezTo>
                      <a:pt x="56579" y="199911"/>
                      <a:pt x="56236" y="221171"/>
                      <a:pt x="54178" y="241745"/>
                    </a:cubicBezTo>
                    <a:lnTo>
                      <a:pt x="52464" y="241745"/>
                    </a:lnTo>
                    <a:cubicBezTo>
                      <a:pt x="51778" y="220828"/>
                      <a:pt x="50406" y="200254"/>
                      <a:pt x="47320" y="179680"/>
                    </a:cubicBezTo>
                    <a:lnTo>
                      <a:pt x="44920" y="164249"/>
                    </a:lnTo>
                    <a:lnTo>
                      <a:pt x="42177" y="149162"/>
                    </a:lnTo>
                    <a:lnTo>
                      <a:pt x="39091" y="134074"/>
                    </a:lnTo>
                    <a:lnTo>
                      <a:pt x="35319" y="118986"/>
                    </a:lnTo>
                    <a:cubicBezTo>
                      <a:pt x="33947" y="114186"/>
                      <a:pt x="32576" y="109042"/>
                      <a:pt x="31204" y="104242"/>
                    </a:cubicBezTo>
                    <a:lnTo>
                      <a:pt x="26403" y="89497"/>
                    </a:lnTo>
                    <a:cubicBezTo>
                      <a:pt x="24689" y="84696"/>
                      <a:pt x="22974" y="79896"/>
                      <a:pt x="21603" y="75095"/>
                    </a:cubicBezTo>
                    <a:cubicBezTo>
                      <a:pt x="19888" y="70295"/>
                      <a:pt x="18517" y="65494"/>
                      <a:pt x="17145" y="60350"/>
                    </a:cubicBezTo>
                    <a:cubicBezTo>
                      <a:pt x="15773" y="55550"/>
                      <a:pt x="14059" y="50406"/>
                      <a:pt x="12687" y="45606"/>
                    </a:cubicBezTo>
                    <a:cubicBezTo>
                      <a:pt x="11316" y="40805"/>
                      <a:pt x="9601" y="35662"/>
                      <a:pt x="8230" y="30861"/>
                    </a:cubicBezTo>
                    <a:cubicBezTo>
                      <a:pt x="6515" y="26060"/>
                      <a:pt x="5144" y="20917"/>
                      <a:pt x="3772" y="15773"/>
                    </a:cubicBezTo>
                    <a:cubicBezTo>
                      <a:pt x="2400" y="10630"/>
                      <a:pt x="1029" y="5829"/>
                      <a:pt x="0" y="3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4025;p19"/>
            <p:cNvGrpSpPr/>
            <p:nvPr/>
          </p:nvGrpSpPr>
          <p:grpSpPr>
            <a:xfrm>
              <a:off x="3120656" y="5444357"/>
              <a:ext cx="1059217" cy="1354797"/>
              <a:chOff x="6146406" y="5143157"/>
              <a:chExt cx="1059217" cy="1354797"/>
            </a:xfrm>
          </p:grpSpPr>
          <p:sp>
            <p:nvSpPr>
              <p:cNvPr id="268" name="Google Shape;4026;p19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4027;p19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4028;p19"/>
            <p:cNvGrpSpPr/>
            <p:nvPr/>
          </p:nvGrpSpPr>
          <p:grpSpPr>
            <a:xfrm rot="-1314085">
              <a:off x="3296659" y="4743786"/>
              <a:ext cx="1582952" cy="1722413"/>
              <a:chOff x="3941043" y="3990670"/>
              <a:chExt cx="1582998" cy="1722463"/>
            </a:xfrm>
          </p:grpSpPr>
          <p:grpSp>
            <p:nvGrpSpPr>
              <p:cNvPr id="204" name="Google Shape;4029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223" name="Google Shape;4030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259" name="Google Shape;4031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4032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4033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" name="Google Shape;4034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" name="Google Shape;4035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4036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" name="Google Shape;4037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" name="Google Shape;4038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" name="Google Shape;4039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24" name="Google Shape;4040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" name="Google Shape;4041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" name="Google Shape;4042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4043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4044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4045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4046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4047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2" name="Google Shape;4048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252" name="Google Shape;4049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4050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" name="Google Shape;4051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4052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4053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" name="Google Shape;4054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4055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3" name="Google Shape;4056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243" name="Google Shape;4057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" name="Google Shape;4058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" name="Google Shape;4059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4060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4061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4062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4063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4064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Google Shape;4065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4066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235" name="Google Shape;4067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4068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7" name="Google Shape;4069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" name="Google Shape;4070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" name="Google Shape;4071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4072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" name="Google Shape;4073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" name="Google Shape;4074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05" name="Google Shape;4075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6" name="Google Shape;4076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207" name="Google Shape;4077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4078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4079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" name="Google Shape;4080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" name="Google Shape;4081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4082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" name="Google Shape;4083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" name="Google Shape;4084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Google Shape;4085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" name="Google Shape;4086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4087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Google Shape;4088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4089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4090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4091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4092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1" name="Google Shape;4093;p19"/>
            <p:cNvGrpSpPr/>
            <p:nvPr/>
          </p:nvGrpSpPr>
          <p:grpSpPr>
            <a:xfrm>
              <a:off x="1733278" y="5789657"/>
              <a:ext cx="789703" cy="1068337"/>
              <a:chOff x="4759028" y="5488457"/>
              <a:chExt cx="789703" cy="1068337"/>
            </a:xfrm>
          </p:grpSpPr>
          <p:sp>
            <p:nvSpPr>
              <p:cNvPr id="198" name="Google Shape;4094;p19"/>
              <p:cNvSpPr/>
              <p:nvPr/>
            </p:nvSpPr>
            <p:spPr>
              <a:xfrm>
                <a:off x="4817566" y="6254838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139663" y="12002"/>
                    </a:moveTo>
                    <a:cubicBezTo>
                      <a:pt x="149264" y="88811"/>
                      <a:pt x="138977" y="167678"/>
                      <a:pt x="110173" y="239687"/>
                    </a:cubicBezTo>
                    <a:cubicBezTo>
                      <a:pt x="96800" y="273634"/>
                      <a:pt x="66282" y="311696"/>
                      <a:pt x="31649" y="299695"/>
                    </a:cubicBezTo>
                    <a:cubicBezTo>
                      <a:pt x="12447" y="293180"/>
                      <a:pt x="1131" y="272263"/>
                      <a:pt x="103" y="252374"/>
                    </a:cubicBezTo>
                    <a:cubicBezTo>
                      <a:pt x="-926" y="232144"/>
                      <a:pt x="5932" y="212598"/>
                      <a:pt x="14161" y="194081"/>
                    </a:cubicBezTo>
                    <a:cubicBezTo>
                      <a:pt x="45365" y="121387"/>
                      <a:pt x="90628" y="55207"/>
                      <a:pt x="1472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4095;p19"/>
              <p:cNvSpPr/>
              <p:nvPr/>
            </p:nvSpPr>
            <p:spPr>
              <a:xfrm>
                <a:off x="4907165" y="5488457"/>
                <a:ext cx="641566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6" h="903884" extrusionOk="0">
                    <a:moveTo>
                      <a:pt x="634022" y="0"/>
                    </a:moveTo>
                    <a:cubicBezTo>
                      <a:pt x="507835" y="125845"/>
                      <a:pt x="389877" y="260261"/>
                      <a:pt x="284607" y="404279"/>
                    </a:cubicBezTo>
                    <a:cubicBezTo>
                      <a:pt x="171793" y="559270"/>
                      <a:pt x="74067" y="726262"/>
                      <a:pt x="0" y="903199"/>
                    </a:cubicBezTo>
                    <a:lnTo>
                      <a:pt x="1715" y="903884"/>
                    </a:lnTo>
                    <a:cubicBezTo>
                      <a:pt x="77838" y="727977"/>
                      <a:pt x="177279" y="562699"/>
                      <a:pt x="291465" y="409423"/>
                    </a:cubicBezTo>
                    <a:cubicBezTo>
                      <a:pt x="397078" y="267462"/>
                      <a:pt x="515379" y="135103"/>
                      <a:pt x="641566" y="11316"/>
                    </a:cubicBezTo>
                    <a:cubicBezTo>
                      <a:pt x="638823" y="7544"/>
                      <a:pt x="636423" y="4115"/>
                      <a:pt x="6340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4096;p19"/>
              <p:cNvSpPr/>
              <p:nvPr/>
            </p:nvSpPr>
            <p:spPr>
              <a:xfrm>
                <a:off x="5052132" y="6071044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118723" y="0"/>
                    </a:moveTo>
                    <a:cubicBezTo>
                      <a:pt x="143412" y="74409"/>
                      <a:pt x="147870" y="155677"/>
                      <a:pt x="130725" y="232486"/>
                    </a:cubicBezTo>
                    <a:cubicBezTo>
                      <a:pt x="124209" y="261976"/>
                      <a:pt x="113237" y="292837"/>
                      <a:pt x="89234" y="311353"/>
                    </a:cubicBezTo>
                    <a:cubicBezTo>
                      <a:pt x="65231" y="329870"/>
                      <a:pt x="24768" y="329527"/>
                      <a:pt x="8995" y="303467"/>
                    </a:cubicBezTo>
                    <a:cubicBezTo>
                      <a:pt x="-11922" y="269519"/>
                      <a:pt x="7623" y="217399"/>
                      <a:pt x="27169" y="182766"/>
                    </a:cubicBezTo>
                    <a:cubicBezTo>
                      <a:pt x="49800" y="142989"/>
                      <a:pt x="72089" y="103213"/>
                      <a:pt x="94720" y="63094"/>
                    </a:cubicBezTo>
                    <a:cubicBezTo>
                      <a:pt x="108436" y="39091"/>
                      <a:pt x="127296" y="26060"/>
                      <a:pt x="118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4097;p19"/>
              <p:cNvSpPr/>
              <p:nvPr/>
            </p:nvSpPr>
            <p:spPr>
              <a:xfrm>
                <a:off x="5123878" y="5888964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74066" y="1715"/>
                    </a:moveTo>
                    <a:cubicBezTo>
                      <a:pt x="70637" y="19202"/>
                      <a:pt x="69266" y="36690"/>
                      <a:pt x="68923" y="54178"/>
                    </a:cubicBezTo>
                    <a:cubicBezTo>
                      <a:pt x="68237" y="71666"/>
                      <a:pt x="68580" y="89154"/>
                      <a:pt x="68237" y="106985"/>
                    </a:cubicBezTo>
                    <a:cubicBezTo>
                      <a:pt x="67551" y="124816"/>
                      <a:pt x="66180" y="142646"/>
                      <a:pt x="64122" y="160477"/>
                    </a:cubicBezTo>
                    <a:cubicBezTo>
                      <a:pt x="61722" y="178308"/>
                      <a:pt x="58979" y="195796"/>
                      <a:pt x="55893" y="213284"/>
                    </a:cubicBezTo>
                    <a:cubicBezTo>
                      <a:pt x="53150" y="230771"/>
                      <a:pt x="49721" y="248260"/>
                      <a:pt x="45949" y="265748"/>
                    </a:cubicBezTo>
                    <a:cubicBezTo>
                      <a:pt x="42177" y="283235"/>
                      <a:pt x="38062" y="300380"/>
                      <a:pt x="33604" y="317525"/>
                    </a:cubicBezTo>
                    <a:cubicBezTo>
                      <a:pt x="31547" y="326098"/>
                      <a:pt x="28804" y="334670"/>
                      <a:pt x="26403" y="343243"/>
                    </a:cubicBezTo>
                    <a:cubicBezTo>
                      <a:pt x="24003" y="351815"/>
                      <a:pt x="21603" y="360388"/>
                      <a:pt x="18860" y="368618"/>
                    </a:cubicBezTo>
                    <a:cubicBezTo>
                      <a:pt x="13716" y="385763"/>
                      <a:pt x="7887" y="402565"/>
                      <a:pt x="1715" y="419024"/>
                    </a:cubicBezTo>
                    <a:lnTo>
                      <a:pt x="0" y="418338"/>
                    </a:lnTo>
                    <a:cubicBezTo>
                      <a:pt x="9601" y="384048"/>
                      <a:pt x="18174" y="349758"/>
                      <a:pt x="25032" y="315125"/>
                    </a:cubicBezTo>
                    <a:cubicBezTo>
                      <a:pt x="28461" y="297980"/>
                      <a:pt x="31547" y="280492"/>
                      <a:pt x="34633" y="263004"/>
                    </a:cubicBezTo>
                    <a:cubicBezTo>
                      <a:pt x="37376" y="245516"/>
                      <a:pt x="40119" y="228029"/>
                      <a:pt x="42177" y="210541"/>
                    </a:cubicBezTo>
                    <a:cubicBezTo>
                      <a:pt x="43205" y="201625"/>
                      <a:pt x="43891" y="193052"/>
                      <a:pt x="44920" y="184137"/>
                    </a:cubicBezTo>
                    <a:cubicBezTo>
                      <a:pt x="45606" y="175222"/>
                      <a:pt x="46292" y="166649"/>
                      <a:pt x="46977" y="157734"/>
                    </a:cubicBezTo>
                    <a:lnTo>
                      <a:pt x="49035" y="131330"/>
                    </a:lnTo>
                    <a:lnTo>
                      <a:pt x="51092" y="104927"/>
                    </a:lnTo>
                    <a:cubicBezTo>
                      <a:pt x="52464" y="87440"/>
                      <a:pt x="53835" y="69608"/>
                      <a:pt x="56921" y="51778"/>
                    </a:cubicBezTo>
                    <a:cubicBezTo>
                      <a:pt x="59665" y="33947"/>
                      <a:pt x="64465" y="16116"/>
                      <a:pt x="72352" y="0"/>
                    </a:cubicBezTo>
                    <a:lnTo>
                      <a:pt x="74066" y="171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4098;p19"/>
              <p:cNvSpPr/>
              <p:nvPr/>
            </p:nvSpPr>
            <p:spPr>
              <a:xfrm>
                <a:off x="4759028" y="5844416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185170" y="110384"/>
                    </a:moveTo>
                    <a:cubicBezTo>
                      <a:pt x="150537" y="150847"/>
                      <a:pt x="105274" y="189594"/>
                      <a:pt x="51782" y="188909"/>
                    </a:cubicBezTo>
                    <a:cubicBezTo>
                      <a:pt x="38066" y="188566"/>
                      <a:pt x="23664" y="185480"/>
                      <a:pt x="13720" y="176222"/>
                    </a:cubicBezTo>
                    <a:cubicBezTo>
                      <a:pt x="-682" y="163191"/>
                      <a:pt x="-3082" y="140560"/>
                      <a:pt x="3433" y="122386"/>
                    </a:cubicBezTo>
                    <a:cubicBezTo>
                      <a:pt x="9948" y="104213"/>
                      <a:pt x="23664" y="89468"/>
                      <a:pt x="38409" y="76781"/>
                    </a:cubicBezTo>
                    <a:cubicBezTo>
                      <a:pt x="85386" y="35975"/>
                      <a:pt x="201629" y="-30890"/>
                      <a:pt x="258551" y="16087"/>
                    </a:cubicBezTo>
                    <a:cubicBezTo>
                      <a:pt x="242091" y="48662"/>
                      <a:pt x="210545" y="80552"/>
                      <a:pt x="185170" y="110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4099;p19"/>
              <p:cNvSpPr/>
              <p:nvPr/>
            </p:nvSpPr>
            <p:spPr>
              <a:xfrm>
                <a:off x="4928768" y="5760034"/>
                <a:ext cx="372046" cy="164248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8" extrusionOk="0">
                    <a:moveTo>
                      <a:pt x="372047" y="1371"/>
                    </a:moveTo>
                    <a:cubicBezTo>
                      <a:pt x="365874" y="7544"/>
                      <a:pt x="359702" y="13716"/>
                      <a:pt x="352844" y="19202"/>
                    </a:cubicBezTo>
                    <a:cubicBezTo>
                      <a:pt x="345986" y="24689"/>
                      <a:pt x="339128" y="30175"/>
                      <a:pt x="331584" y="34976"/>
                    </a:cubicBezTo>
                    <a:cubicBezTo>
                      <a:pt x="316840" y="44920"/>
                      <a:pt x="301409" y="53150"/>
                      <a:pt x="285293" y="60350"/>
                    </a:cubicBezTo>
                    <a:cubicBezTo>
                      <a:pt x="269177" y="67208"/>
                      <a:pt x="252032" y="72695"/>
                      <a:pt x="234887" y="76124"/>
                    </a:cubicBezTo>
                    <a:cubicBezTo>
                      <a:pt x="226314" y="77838"/>
                      <a:pt x="217742" y="79553"/>
                      <a:pt x="209169" y="80924"/>
                    </a:cubicBezTo>
                    <a:cubicBezTo>
                      <a:pt x="200597" y="82296"/>
                      <a:pt x="192024" y="83667"/>
                      <a:pt x="183452" y="85039"/>
                    </a:cubicBezTo>
                    <a:cubicBezTo>
                      <a:pt x="166307" y="87782"/>
                      <a:pt x="149505" y="90182"/>
                      <a:pt x="132702" y="93611"/>
                    </a:cubicBezTo>
                    <a:cubicBezTo>
                      <a:pt x="115900" y="96698"/>
                      <a:pt x="99441" y="100812"/>
                      <a:pt x="83325" y="106642"/>
                    </a:cubicBezTo>
                    <a:cubicBezTo>
                      <a:pt x="75438" y="109385"/>
                      <a:pt x="67551" y="112814"/>
                      <a:pt x="60008" y="116586"/>
                    </a:cubicBezTo>
                    <a:cubicBezTo>
                      <a:pt x="52464" y="120358"/>
                      <a:pt x="44920" y="124472"/>
                      <a:pt x="38062" y="129273"/>
                    </a:cubicBezTo>
                    <a:cubicBezTo>
                      <a:pt x="31204" y="134074"/>
                      <a:pt x="24346" y="139217"/>
                      <a:pt x="18174" y="145046"/>
                    </a:cubicBezTo>
                    <a:cubicBezTo>
                      <a:pt x="12002" y="150876"/>
                      <a:pt x="6515" y="157391"/>
                      <a:pt x="1372" y="164249"/>
                    </a:cubicBezTo>
                    <a:lnTo>
                      <a:pt x="0" y="163220"/>
                    </a:lnTo>
                    <a:cubicBezTo>
                      <a:pt x="4458" y="155676"/>
                      <a:pt x="9944" y="148818"/>
                      <a:pt x="15774" y="142304"/>
                    </a:cubicBezTo>
                    <a:cubicBezTo>
                      <a:pt x="21603" y="135788"/>
                      <a:pt x="28461" y="129959"/>
                      <a:pt x="35319" y="124815"/>
                    </a:cubicBezTo>
                    <a:cubicBezTo>
                      <a:pt x="42177" y="119329"/>
                      <a:pt x="49721" y="114872"/>
                      <a:pt x="57264" y="110414"/>
                    </a:cubicBezTo>
                    <a:cubicBezTo>
                      <a:pt x="64808" y="105956"/>
                      <a:pt x="72695" y="102184"/>
                      <a:pt x="80925" y="98755"/>
                    </a:cubicBezTo>
                    <a:cubicBezTo>
                      <a:pt x="89154" y="95326"/>
                      <a:pt x="97384" y="92240"/>
                      <a:pt x="105613" y="89497"/>
                    </a:cubicBezTo>
                    <a:cubicBezTo>
                      <a:pt x="113843" y="86753"/>
                      <a:pt x="122415" y="84353"/>
                      <a:pt x="130988" y="82296"/>
                    </a:cubicBezTo>
                    <a:cubicBezTo>
                      <a:pt x="147790" y="78181"/>
                      <a:pt x="164935" y="74752"/>
                      <a:pt x="181737" y="71323"/>
                    </a:cubicBezTo>
                    <a:cubicBezTo>
                      <a:pt x="198539" y="67894"/>
                      <a:pt x="215341" y="64122"/>
                      <a:pt x="231801" y="59664"/>
                    </a:cubicBezTo>
                    <a:cubicBezTo>
                      <a:pt x="248260" y="55207"/>
                      <a:pt x="264033" y="50063"/>
                      <a:pt x="279807" y="44234"/>
                    </a:cubicBezTo>
                    <a:cubicBezTo>
                      <a:pt x="295580" y="38405"/>
                      <a:pt x="311353" y="31889"/>
                      <a:pt x="326441" y="24346"/>
                    </a:cubicBezTo>
                    <a:cubicBezTo>
                      <a:pt x="333985" y="20574"/>
                      <a:pt x="341529" y="16802"/>
                      <a:pt x="349072" y="12687"/>
                    </a:cubicBezTo>
                    <a:cubicBezTo>
                      <a:pt x="356616" y="8573"/>
                      <a:pt x="364160" y="4115"/>
                      <a:pt x="371704" y="0"/>
                    </a:cubicBezTo>
                    <a:lnTo>
                      <a:pt x="372047" y="137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4100;p19"/>
            <p:cNvGrpSpPr/>
            <p:nvPr/>
          </p:nvGrpSpPr>
          <p:grpSpPr>
            <a:xfrm>
              <a:off x="89420" y="4919019"/>
              <a:ext cx="1711071" cy="528189"/>
              <a:chOff x="3115170" y="4617819"/>
              <a:chExt cx="1711071" cy="528189"/>
            </a:xfrm>
          </p:grpSpPr>
          <p:sp>
            <p:nvSpPr>
              <p:cNvPr id="196" name="Google Shape;4101;p19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4102;p19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Google Shape;4103;p19"/>
            <p:cNvGrpSpPr/>
            <p:nvPr/>
          </p:nvGrpSpPr>
          <p:grpSpPr>
            <a:xfrm>
              <a:off x="-76201" y="3858101"/>
              <a:ext cx="2093747" cy="1826286"/>
              <a:chOff x="2949549" y="3556901"/>
              <a:chExt cx="2093747" cy="1826286"/>
            </a:xfrm>
          </p:grpSpPr>
          <p:sp>
            <p:nvSpPr>
              <p:cNvPr id="186" name="Google Shape;4104;p19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4105;p19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4106;p19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4107;p19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4108;p19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4109;p19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4110;p19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4111;p19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4112;p19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4113;p19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4114;p19"/>
            <p:cNvGrpSpPr/>
            <p:nvPr/>
          </p:nvGrpSpPr>
          <p:grpSpPr>
            <a:xfrm>
              <a:off x="730300" y="4303871"/>
              <a:ext cx="1070533" cy="738263"/>
              <a:chOff x="3756050" y="4002671"/>
              <a:chExt cx="1070533" cy="738263"/>
            </a:xfrm>
          </p:grpSpPr>
          <p:sp>
            <p:nvSpPr>
              <p:cNvPr id="184" name="Google Shape;4115;p19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4116;p19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4117;p19"/>
            <p:cNvGrpSpPr/>
            <p:nvPr/>
          </p:nvGrpSpPr>
          <p:grpSpPr>
            <a:xfrm>
              <a:off x="345571" y="4939408"/>
              <a:ext cx="1981598" cy="1826331"/>
              <a:chOff x="3371316" y="4540681"/>
              <a:chExt cx="2368067" cy="1923669"/>
            </a:xfrm>
          </p:grpSpPr>
          <p:sp>
            <p:nvSpPr>
              <p:cNvPr id="170" name="Google Shape;4118;p19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4119;p19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4120;p19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4121;p19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4122;p19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4123;p19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4124;p19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4125;p19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4126;p19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4127;p19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4128;p19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4129;p19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4130;p19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4131;p19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Google Shape;4132;p19"/>
            <p:cNvGrpSpPr/>
            <p:nvPr/>
          </p:nvGrpSpPr>
          <p:grpSpPr>
            <a:xfrm>
              <a:off x="2199626" y="5694331"/>
              <a:ext cx="1002639" cy="772235"/>
              <a:chOff x="5225376" y="5393131"/>
              <a:chExt cx="1002639" cy="772235"/>
            </a:xfrm>
          </p:grpSpPr>
          <p:sp>
            <p:nvSpPr>
              <p:cNvPr id="160" name="Google Shape;4133;p19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4134;p19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4135;p19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4136;p19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4137;p19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4138;p19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4139;p19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4140;p19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4141;p19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4142;p19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Google Shape;4143;p19"/>
            <p:cNvGrpSpPr/>
            <p:nvPr/>
          </p:nvGrpSpPr>
          <p:grpSpPr>
            <a:xfrm>
              <a:off x="1529600" y="5385005"/>
              <a:ext cx="1555394" cy="746440"/>
              <a:chOff x="4555350" y="5083805"/>
              <a:chExt cx="1555394" cy="746440"/>
            </a:xfrm>
          </p:grpSpPr>
          <p:sp>
            <p:nvSpPr>
              <p:cNvPr id="158" name="Google Shape;4144;p19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4145;p19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4146;p19"/>
            <p:cNvGrpSpPr/>
            <p:nvPr/>
          </p:nvGrpSpPr>
          <p:grpSpPr>
            <a:xfrm>
              <a:off x="138152" y="2940752"/>
              <a:ext cx="1502547" cy="1938505"/>
              <a:chOff x="3163902" y="2639552"/>
              <a:chExt cx="1502547" cy="1938505"/>
            </a:xfrm>
          </p:grpSpPr>
          <p:sp>
            <p:nvSpPr>
              <p:cNvPr id="144" name="Google Shape;4147;p19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4148;p19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4149;p19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4150;p19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4151;p19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4152;p19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4153;p19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4154;p19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4155;p19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4156;p19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4157;p19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4158;p19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4159;p19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4160;p19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4161;p19"/>
            <p:cNvGrpSpPr/>
            <p:nvPr/>
          </p:nvGrpSpPr>
          <p:grpSpPr>
            <a:xfrm>
              <a:off x="915293" y="4291870"/>
              <a:ext cx="1582998" cy="1722463"/>
              <a:chOff x="3941043" y="3990670"/>
              <a:chExt cx="1582998" cy="1722463"/>
            </a:xfrm>
          </p:grpSpPr>
          <p:grpSp>
            <p:nvGrpSpPr>
              <p:cNvPr id="76" name="Google Shape;4162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99" name="Google Shape;4163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135" name="Google Shape;4164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" name="Google Shape;4165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4166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" name="Google Shape;4167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" name="Google Shape;4168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4169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" name="Google Shape;4170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4171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4172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0" name="Google Shape;4173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4174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4175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4176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4177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4178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4179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4180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8" name="Google Shape;4181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128" name="Google Shape;4182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4183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" name="Google Shape;4184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4185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" name="Google Shape;4186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" name="Google Shape;4187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4188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" name="Google Shape;4189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119" name="Google Shape;4190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" name="Google Shape;4191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4192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" name="Google Shape;4193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" name="Google Shape;4194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4195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" name="Google Shape;4196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" name="Google Shape;4197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4198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4199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111" name="Google Shape;4200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4201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" name="Google Shape;4202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" name="Google Shape;4203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4204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4205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4206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4207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7" name="Google Shape;4208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8" name="Google Shape;4209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79" name="Google Shape;4210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4211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4212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4213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4214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4215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4216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4217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4218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4219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4220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4221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4222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4223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4224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4225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" name="Google Shape;4226;p19"/>
            <p:cNvGrpSpPr/>
            <p:nvPr/>
          </p:nvGrpSpPr>
          <p:grpSpPr>
            <a:xfrm>
              <a:off x="2132094" y="4608570"/>
              <a:ext cx="1637405" cy="1683248"/>
              <a:chOff x="6474904" y="1227742"/>
              <a:chExt cx="1837716" cy="1889167"/>
            </a:xfrm>
          </p:grpSpPr>
          <p:grpSp>
            <p:nvGrpSpPr>
              <p:cNvPr id="21" name="Google Shape;4227;p1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40" name="Google Shape;4228;p1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4229;p1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4230;p1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4231;p1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232;p1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4233;p1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4234;p1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4235;p1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4236;p1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" name="Google Shape;4237;p1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71" name="Google Shape;4238;p1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4239;p1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Google Shape;4240;p1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" name="Google Shape;4241;p1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4242;p1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0" name="Google Shape;4243;p1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1" name="Google Shape;4244;p1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65" name="Google Shape;4245;p1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" name="Google Shape;4246;p1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" name="Google Shape;4247;p1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4248;p1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4249;p1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4250;p1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2" name="Google Shape;4251;p1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4252;p1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4253;p1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Google Shape;4254;p1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4255;p1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4256;p1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4257;p1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4258;p1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4259;p1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4260;p1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4261;p1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4262;p1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4263;p1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" name="Google Shape;4264;p1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4265;p1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24" name="Google Shape;4266;p1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4267;p1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4268;p1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4269;p1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4270;p1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4271;p1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4272;p1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4273;p1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4274;p1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4275;p1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4276;p1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4277;p1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4278;p1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4279;p1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4280;p1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Google Shape;4281;p1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95" name="Google Shape;3997;p19"/>
          <p:cNvGrpSpPr/>
          <p:nvPr/>
        </p:nvGrpSpPr>
        <p:grpSpPr>
          <a:xfrm rot="10800000">
            <a:off x="7447430" y="359453"/>
            <a:ext cx="4742360" cy="3273167"/>
            <a:chOff x="-76201" y="2940752"/>
            <a:chExt cx="6232617" cy="3917242"/>
          </a:xfrm>
        </p:grpSpPr>
        <p:grpSp>
          <p:nvGrpSpPr>
            <p:cNvPr id="296" name="Google Shape;3998;p19"/>
            <p:cNvGrpSpPr/>
            <p:nvPr/>
          </p:nvGrpSpPr>
          <p:grpSpPr>
            <a:xfrm rot="-555871">
              <a:off x="3985571" y="5412682"/>
              <a:ext cx="2133619" cy="635332"/>
              <a:chOff x="6400838" y="4831803"/>
              <a:chExt cx="2133523" cy="635304"/>
            </a:xfrm>
          </p:grpSpPr>
          <p:sp>
            <p:nvSpPr>
              <p:cNvPr id="565" name="Google Shape;3999;p19"/>
              <p:cNvSpPr/>
              <p:nvPr/>
            </p:nvSpPr>
            <p:spPr>
              <a:xfrm>
                <a:off x="6400838" y="483180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1715" y="0"/>
                    </a:moveTo>
                    <a:cubicBezTo>
                      <a:pt x="526694" y="34976"/>
                      <a:pt x="756437" y="125159"/>
                      <a:pt x="766039" y="129274"/>
                    </a:cubicBezTo>
                    <a:lnTo>
                      <a:pt x="754723" y="150190"/>
                    </a:lnTo>
                    <a:lnTo>
                      <a:pt x="760552" y="139903"/>
                    </a:lnTo>
                    <a:lnTo>
                      <a:pt x="754723" y="150533"/>
                    </a:lnTo>
                    <a:cubicBezTo>
                      <a:pt x="752323" y="149504"/>
                      <a:pt x="519151" y="57950"/>
                      <a:pt x="0" y="23317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4000;p19"/>
              <p:cNvSpPr/>
              <p:nvPr/>
            </p:nvSpPr>
            <p:spPr>
              <a:xfrm>
                <a:off x="7213056" y="4943757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469199" y="367078"/>
                    </a:moveTo>
                    <a:cubicBezTo>
                      <a:pt x="513433" y="405483"/>
                      <a:pt x="549438" y="452117"/>
                      <a:pt x="601559" y="482292"/>
                    </a:cubicBezTo>
                    <a:cubicBezTo>
                      <a:pt x="684198" y="529955"/>
                      <a:pt x="792211" y="528584"/>
                      <a:pt x="890623" y="515553"/>
                    </a:cubicBezTo>
                    <a:cubicBezTo>
                      <a:pt x="1026412" y="497723"/>
                      <a:pt x="1158771" y="461375"/>
                      <a:pt x="1281187" y="408912"/>
                    </a:cubicBezTo>
                    <a:cubicBezTo>
                      <a:pt x="1236952" y="336560"/>
                      <a:pt x="1148141" y="294726"/>
                      <a:pt x="1064131" y="256664"/>
                    </a:cubicBezTo>
                    <a:cubicBezTo>
                      <a:pt x="955432" y="207286"/>
                      <a:pt x="845361" y="157566"/>
                      <a:pt x="726031" y="131505"/>
                    </a:cubicBezTo>
                    <a:cubicBezTo>
                      <a:pt x="632420" y="110931"/>
                      <a:pt x="534693" y="105445"/>
                      <a:pt x="442110" y="81442"/>
                    </a:cubicBezTo>
                    <a:cubicBezTo>
                      <a:pt x="381074" y="65669"/>
                      <a:pt x="-87671" y="-96180"/>
                      <a:pt x="14514" y="85557"/>
                    </a:cubicBezTo>
                    <a:cubicBezTo>
                      <a:pt x="90295" y="218945"/>
                      <a:pt x="350556" y="264208"/>
                      <a:pt x="469199" y="3670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4001;p19"/>
              <p:cNvSpPr/>
              <p:nvPr/>
            </p:nvSpPr>
            <p:spPr>
              <a:xfrm>
                <a:off x="7305408" y="4906495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1226554" y="409826"/>
                    </a:moveTo>
                    <a:cubicBezTo>
                      <a:pt x="1227925" y="413941"/>
                      <a:pt x="1228954" y="418056"/>
                      <a:pt x="1228954" y="422171"/>
                    </a:cubicBezTo>
                    <a:cubicBezTo>
                      <a:pt x="1228954" y="423885"/>
                      <a:pt x="1228954" y="425600"/>
                      <a:pt x="1228611" y="426971"/>
                    </a:cubicBezTo>
                    <a:cubicBezTo>
                      <a:pt x="1227925" y="429371"/>
                      <a:pt x="1226896" y="431772"/>
                      <a:pt x="1225525" y="434172"/>
                    </a:cubicBezTo>
                    <a:cubicBezTo>
                      <a:pt x="1223125" y="438630"/>
                      <a:pt x="1219353" y="442402"/>
                      <a:pt x="1215581" y="445831"/>
                    </a:cubicBezTo>
                    <a:cubicBezTo>
                      <a:pt x="1188492" y="470519"/>
                      <a:pt x="1149401" y="482864"/>
                      <a:pt x="1109625" y="485264"/>
                    </a:cubicBezTo>
                    <a:cubicBezTo>
                      <a:pt x="1100709" y="485950"/>
                      <a:pt x="1091794" y="485950"/>
                      <a:pt x="1082878" y="485607"/>
                    </a:cubicBezTo>
                    <a:cubicBezTo>
                      <a:pt x="1077735" y="485264"/>
                      <a:pt x="1072591" y="484922"/>
                      <a:pt x="1067448" y="484578"/>
                    </a:cubicBezTo>
                    <a:cubicBezTo>
                      <a:pt x="1023900" y="480121"/>
                      <a:pt x="982752" y="466748"/>
                      <a:pt x="942289" y="452346"/>
                    </a:cubicBezTo>
                    <a:cubicBezTo>
                      <a:pt x="933031" y="448917"/>
                      <a:pt x="923773" y="445831"/>
                      <a:pt x="914857" y="442402"/>
                    </a:cubicBezTo>
                    <a:cubicBezTo>
                      <a:pt x="913486" y="442059"/>
                      <a:pt x="912114" y="441373"/>
                      <a:pt x="910743" y="441030"/>
                    </a:cubicBezTo>
                    <a:cubicBezTo>
                      <a:pt x="887768" y="432800"/>
                      <a:pt x="864108" y="424914"/>
                      <a:pt x="839419" y="423885"/>
                    </a:cubicBezTo>
                    <a:cubicBezTo>
                      <a:pt x="832219" y="423542"/>
                      <a:pt x="825361" y="423885"/>
                      <a:pt x="818503" y="424571"/>
                    </a:cubicBezTo>
                    <a:cubicBezTo>
                      <a:pt x="812673" y="425257"/>
                      <a:pt x="806844" y="425942"/>
                      <a:pt x="801358" y="427314"/>
                    </a:cubicBezTo>
                    <a:cubicBezTo>
                      <a:pt x="772211" y="433143"/>
                      <a:pt x="744093" y="445145"/>
                      <a:pt x="715975" y="454061"/>
                    </a:cubicBezTo>
                    <a:cubicBezTo>
                      <a:pt x="713918" y="454746"/>
                      <a:pt x="711861" y="455432"/>
                      <a:pt x="709460" y="456118"/>
                    </a:cubicBezTo>
                    <a:cubicBezTo>
                      <a:pt x="704317" y="457832"/>
                      <a:pt x="698830" y="459204"/>
                      <a:pt x="693344" y="460232"/>
                    </a:cubicBezTo>
                    <a:cubicBezTo>
                      <a:pt x="658025" y="468462"/>
                      <a:pt x="619621" y="469148"/>
                      <a:pt x="592189" y="449603"/>
                    </a:cubicBezTo>
                    <a:cubicBezTo>
                      <a:pt x="568186" y="432458"/>
                      <a:pt x="557556" y="402968"/>
                      <a:pt x="529438" y="390967"/>
                    </a:cubicBezTo>
                    <a:cubicBezTo>
                      <a:pt x="519837" y="386852"/>
                      <a:pt x="509550" y="385481"/>
                      <a:pt x="499263" y="385481"/>
                    </a:cubicBezTo>
                    <a:cubicBezTo>
                      <a:pt x="494119" y="385481"/>
                      <a:pt x="488976" y="385823"/>
                      <a:pt x="483832" y="386509"/>
                    </a:cubicBezTo>
                    <a:cubicBezTo>
                      <a:pt x="472859" y="387538"/>
                      <a:pt x="461544" y="389595"/>
                      <a:pt x="450228" y="391310"/>
                    </a:cubicBezTo>
                    <a:cubicBezTo>
                      <a:pt x="445084" y="391995"/>
                      <a:pt x="439941" y="392681"/>
                      <a:pt x="435140" y="393024"/>
                    </a:cubicBezTo>
                    <a:cubicBezTo>
                      <a:pt x="424510" y="394053"/>
                      <a:pt x="413881" y="394053"/>
                      <a:pt x="403936" y="391995"/>
                    </a:cubicBezTo>
                    <a:cubicBezTo>
                      <a:pt x="360731" y="383080"/>
                      <a:pt x="339128" y="340560"/>
                      <a:pt x="336385" y="302498"/>
                    </a:cubicBezTo>
                    <a:cubicBezTo>
                      <a:pt x="333985" y="264437"/>
                      <a:pt x="343586" y="225689"/>
                      <a:pt x="333985" y="188313"/>
                    </a:cubicBezTo>
                    <a:cubicBezTo>
                      <a:pt x="320269" y="134820"/>
                      <a:pt x="267805" y="94701"/>
                      <a:pt x="207112" y="74470"/>
                    </a:cubicBezTo>
                    <a:cubicBezTo>
                      <a:pt x="195453" y="70698"/>
                      <a:pt x="183452" y="67269"/>
                      <a:pt x="171450" y="65212"/>
                    </a:cubicBezTo>
                    <a:cubicBezTo>
                      <a:pt x="151219" y="60411"/>
                      <a:pt x="126873" y="60754"/>
                      <a:pt x="102184" y="61440"/>
                    </a:cubicBezTo>
                    <a:cubicBezTo>
                      <a:pt x="102184" y="61440"/>
                      <a:pt x="102184" y="61440"/>
                      <a:pt x="101842" y="61440"/>
                    </a:cubicBezTo>
                    <a:cubicBezTo>
                      <a:pt x="67894" y="62468"/>
                      <a:pt x="33604" y="63497"/>
                      <a:pt x="9601" y="51496"/>
                    </a:cubicBezTo>
                    <a:lnTo>
                      <a:pt x="9601" y="51496"/>
                    </a:lnTo>
                    <a:cubicBezTo>
                      <a:pt x="6172" y="49781"/>
                      <a:pt x="3086" y="47724"/>
                      <a:pt x="0" y="45666"/>
                    </a:cubicBezTo>
                    <a:cubicBezTo>
                      <a:pt x="9944" y="44295"/>
                      <a:pt x="19546" y="43266"/>
                      <a:pt x="29490" y="41894"/>
                    </a:cubicBezTo>
                    <a:cubicBezTo>
                      <a:pt x="64123" y="37780"/>
                      <a:pt x="98755" y="34351"/>
                      <a:pt x="133388" y="30922"/>
                    </a:cubicBezTo>
                    <a:cubicBezTo>
                      <a:pt x="150190" y="29550"/>
                      <a:pt x="167335" y="27836"/>
                      <a:pt x="184138" y="26464"/>
                    </a:cubicBezTo>
                    <a:cubicBezTo>
                      <a:pt x="204369" y="24749"/>
                      <a:pt x="224600" y="23035"/>
                      <a:pt x="245174" y="21663"/>
                    </a:cubicBezTo>
                    <a:cubicBezTo>
                      <a:pt x="257518" y="20635"/>
                      <a:pt x="270205" y="19606"/>
                      <a:pt x="282550" y="18920"/>
                    </a:cubicBezTo>
                    <a:cubicBezTo>
                      <a:pt x="307239" y="17206"/>
                      <a:pt x="331927" y="15149"/>
                      <a:pt x="356273" y="13434"/>
                    </a:cubicBezTo>
                    <a:cubicBezTo>
                      <a:pt x="367932" y="12748"/>
                      <a:pt x="379591" y="11720"/>
                      <a:pt x="391249" y="10691"/>
                    </a:cubicBezTo>
                    <a:cubicBezTo>
                      <a:pt x="407023" y="9319"/>
                      <a:pt x="423139" y="8291"/>
                      <a:pt x="438912" y="6576"/>
                    </a:cubicBezTo>
                    <a:cubicBezTo>
                      <a:pt x="448171" y="5890"/>
                      <a:pt x="457429" y="5204"/>
                      <a:pt x="466344" y="4175"/>
                    </a:cubicBezTo>
                    <a:cubicBezTo>
                      <a:pt x="474231" y="3490"/>
                      <a:pt x="481775" y="3147"/>
                      <a:pt x="489661" y="2461"/>
                    </a:cubicBezTo>
                    <a:cubicBezTo>
                      <a:pt x="517779" y="404"/>
                      <a:pt x="546240" y="-625"/>
                      <a:pt x="574358" y="404"/>
                    </a:cubicBezTo>
                    <a:cubicBezTo>
                      <a:pt x="582587" y="746"/>
                      <a:pt x="590817" y="1089"/>
                      <a:pt x="599047" y="1775"/>
                    </a:cubicBezTo>
                    <a:cubicBezTo>
                      <a:pt x="619963" y="3490"/>
                      <a:pt x="640537" y="6576"/>
                      <a:pt x="660769" y="12062"/>
                    </a:cubicBezTo>
                    <a:cubicBezTo>
                      <a:pt x="664198" y="13091"/>
                      <a:pt x="667627" y="13777"/>
                      <a:pt x="671398" y="14805"/>
                    </a:cubicBezTo>
                    <a:cubicBezTo>
                      <a:pt x="684772" y="18578"/>
                      <a:pt x="697459" y="23378"/>
                      <a:pt x="709803" y="28865"/>
                    </a:cubicBezTo>
                    <a:cubicBezTo>
                      <a:pt x="840448" y="86129"/>
                      <a:pt x="915543" y="219517"/>
                      <a:pt x="1044817" y="285011"/>
                    </a:cubicBezTo>
                    <a:cubicBezTo>
                      <a:pt x="1112368" y="319986"/>
                      <a:pt x="1204608" y="343304"/>
                      <a:pt x="1226554" y="40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4002;p19"/>
              <p:cNvSpPr/>
              <p:nvPr/>
            </p:nvSpPr>
            <p:spPr>
              <a:xfrm>
                <a:off x="7302092" y="4945239"/>
                <a:ext cx="452515" cy="353937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7" extrusionOk="0">
                    <a:moveTo>
                      <a:pt x="452515" y="352223"/>
                    </a:moveTo>
                    <a:cubicBezTo>
                      <a:pt x="447372" y="352908"/>
                      <a:pt x="442228" y="353594"/>
                      <a:pt x="437428" y="353937"/>
                    </a:cubicBezTo>
                    <a:cubicBezTo>
                      <a:pt x="389422" y="293244"/>
                      <a:pt x="396623" y="208548"/>
                      <a:pt x="369876" y="139968"/>
                    </a:cubicBezTo>
                    <a:cubicBezTo>
                      <a:pt x="345873" y="78246"/>
                      <a:pt x="291352" y="48070"/>
                      <a:pt x="218657" y="36755"/>
                    </a:cubicBezTo>
                    <a:cubicBezTo>
                      <a:pt x="215571" y="36412"/>
                      <a:pt x="212485" y="35726"/>
                      <a:pt x="209399" y="35383"/>
                    </a:cubicBezTo>
                    <a:cubicBezTo>
                      <a:pt x="174766" y="30240"/>
                      <a:pt x="139448" y="26125"/>
                      <a:pt x="104472" y="22353"/>
                    </a:cubicBezTo>
                    <a:cubicBezTo>
                      <a:pt x="104472" y="22353"/>
                      <a:pt x="104472" y="22353"/>
                      <a:pt x="104129" y="22353"/>
                    </a:cubicBezTo>
                    <a:cubicBezTo>
                      <a:pt x="73268" y="18924"/>
                      <a:pt x="42407" y="15838"/>
                      <a:pt x="11889" y="12409"/>
                    </a:cubicBezTo>
                    <a:lnTo>
                      <a:pt x="11889" y="12409"/>
                    </a:lnTo>
                    <a:cubicBezTo>
                      <a:pt x="9831" y="12409"/>
                      <a:pt x="8117" y="12066"/>
                      <a:pt x="6059" y="11723"/>
                    </a:cubicBezTo>
                    <a:cubicBezTo>
                      <a:pt x="-2513" y="10694"/>
                      <a:pt x="-1827" y="-964"/>
                      <a:pt x="7088" y="64"/>
                    </a:cubicBezTo>
                    <a:cubicBezTo>
                      <a:pt x="15318" y="1093"/>
                      <a:pt x="23547" y="1779"/>
                      <a:pt x="31777" y="2808"/>
                    </a:cubicBezTo>
                    <a:cubicBezTo>
                      <a:pt x="98642" y="10008"/>
                      <a:pt x="166537" y="15495"/>
                      <a:pt x="232031" y="27153"/>
                    </a:cubicBezTo>
                    <a:cubicBezTo>
                      <a:pt x="285180" y="36755"/>
                      <a:pt x="333872" y="56300"/>
                      <a:pt x="362675" y="97448"/>
                    </a:cubicBezTo>
                    <a:cubicBezTo>
                      <a:pt x="416168" y="173915"/>
                      <a:pt x="390793" y="280899"/>
                      <a:pt x="452515" y="352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4003;p19"/>
              <p:cNvSpPr/>
              <p:nvPr/>
            </p:nvSpPr>
            <p:spPr>
              <a:xfrm>
                <a:off x="7437767" y="4932959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26441" y="250317"/>
                    </a:moveTo>
                    <a:cubicBezTo>
                      <a:pt x="338785" y="286664"/>
                      <a:pt x="349758" y="323698"/>
                      <a:pt x="365874" y="358673"/>
                    </a:cubicBezTo>
                    <a:cubicBezTo>
                      <a:pt x="360731" y="358673"/>
                      <a:pt x="355587" y="359017"/>
                      <a:pt x="350444" y="359702"/>
                    </a:cubicBezTo>
                    <a:cubicBezTo>
                      <a:pt x="316154" y="287008"/>
                      <a:pt x="303467" y="204026"/>
                      <a:pt x="258546" y="135788"/>
                    </a:cubicBezTo>
                    <a:cubicBezTo>
                      <a:pt x="221856" y="80239"/>
                      <a:pt x="167335" y="39434"/>
                      <a:pt x="95669" y="20231"/>
                    </a:cubicBezTo>
                    <a:cubicBezTo>
                      <a:pt x="64465" y="12002"/>
                      <a:pt x="32576" y="7201"/>
                      <a:pt x="0" y="4458"/>
                    </a:cubicBezTo>
                    <a:cubicBezTo>
                      <a:pt x="16802" y="3086"/>
                      <a:pt x="33947" y="1372"/>
                      <a:pt x="50749" y="0"/>
                    </a:cubicBezTo>
                    <a:cubicBezTo>
                      <a:pt x="125844" y="12688"/>
                      <a:pt x="194767" y="39091"/>
                      <a:pt x="244830" y="97041"/>
                    </a:cubicBezTo>
                    <a:cubicBezTo>
                      <a:pt x="284607" y="142304"/>
                      <a:pt x="307924" y="196482"/>
                      <a:pt x="326441" y="2503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4004;p19"/>
              <p:cNvSpPr/>
              <p:nvPr/>
            </p:nvSpPr>
            <p:spPr>
              <a:xfrm>
                <a:off x="7549553" y="4924729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463943" y="437541"/>
                    </a:moveTo>
                    <a:cubicBezTo>
                      <a:pt x="458800" y="439255"/>
                      <a:pt x="453314" y="440627"/>
                      <a:pt x="447827" y="441655"/>
                    </a:cubicBezTo>
                    <a:cubicBezTo>
                      <a:pt x="369646" y="391592"/>
                      <a:pt x="324383" y="310668"/>
                      <a:pt x="282206" y="235573"/>
                    </a:cubicBezTo>
                    <a:cubicBezTo>
                      <a:pt x="249631" y="177280"/>
                      <a:pt x="214655" y="116243"/>
                      <a:pt x="158420" y="71323"/>
                    </a:cubicBezTo>
                    <a:cubicBezTo>
                      <a:pt x="113157" y="35319"/>
                      <a:pt x="57607" y="16802"/>
                      <a:pt x="0" y="2743"/>
                    </a:cubicBezTo>
                    <a:cubicBezTo>
                      <a:pt x="12344" y="1715"/>
                      <a:pt x="25031" y="686"/>
                      <a:pt x="37376" y="0"/>
                    </a:cubicBezTo>
                    <a:cubicBezTo>
                      <a:pt x="76124" y="10630"/>
                      <a:pt x="113157" y="25032"/>
                      <a:pt x="145733" y="46635"/>
                    </a:cubicBezTo>
                    <a:cubicBezTo>
                      <a:pt x="196825" y="80582"/>
                      <a:pt x="232829" y="127902"/>
                      <a:pt x="263004" y="176251"/>
                    </a:cubicBezTo>
                    <a:cubicBezTo>
                      <a:pt x="319240" y="266776"/>
                      <a:pt x="362788" y="378562"/>
                      <a:pt x="463943" y="4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4005;p19"/>
              <p:cNvSpPr/>
              <p:nvPr/>
            </p:nvSpPr>
            <p:spPr>
              <a:xfrm>
                <a:off x="7660652" y="4916843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461886" y="414223"/>
                    </a:moveTo>
                    <a:cubicBezTo>
                      <a:pt x="456057" y="414909"/>
                      <a:pt x="450227" y="415595"/>
                      <a:pt x="444741" y="416966"/>
                    </a:cubicBezTo>
                    <a:cubicBezTo>
                      <a:pt x="371703" y="361417"/>
                      <a:pt x="315125" y="290093"/>
                      <a:pt x="264719" y="218084"/>
                    </a:cubicBezTo>
                    <a:cubicBezTo>
                      <a:pt x="223228" y="158420"/>
                      <a:pt x="187566" y="90869"/>
                      <a:pt x="120015" y="49378"/>
                    </a:cubicBezTo>
                    <a:cubicBezTo>
                      <a:pt x="84011" y="27432"/>
                      <a:pt x="42863" y="13373"/>
                      <a:pt x="0" y="2743"/>
                    </a:cubicBezTo>
                    <a:cubicBezTo>
                      <a:pt x="11658" y="2057"/>
                      <a:pt x="23317" y="1028"/>
                      <a:pt x="34976" y="0"/>
                    </a:cubicBezTo>
                    <a:cubicBezTo>
                      <a:pt x="62408" y="8230"/>
                      <a:pt x="89154" y="18173"/>
                      <a:pt x="113843" y="31889"/>
                    </a:cubicBezTo>
                    <a:cubicBezTo>
                      <a:pt x="175907" y="65494"/>
                      <a:pt x="212598" y="118301"/>
                      <a:pt x="248603" y="171450"/>
                    </a:cubicBezTo>
                    <a:cubicBezTo>
                      <a:pt x="307924" y="258890"/>
                      <a:pt x="372389" y="348386"/>
                      <a:pt x="461886" y="414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4006;p19"/>
              <p:cNvSpPr/>
              <p:nvPr/>
            </p:nvSpPr>
            <p:spPr>
              <a:xfrm>
                <a:off x="7771066" y="4908956"/>
                <a:ext cx="475602" cy="449885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5" extrusionOk="0">
                    <a:moveTo>
                      <a:pt x="475602" y="449885"/>
                    </a:moveTo>
                    <a:cubicBezTo>
                      <a:pt x="466344" y="446456"/>
                      <a:pt x="457086" y="443370"/>
                      <a:pt x="448170" y="439941"/>
                    </a:cubicBezTo>
                    <a:cubicBezTo>
                      <a:pt x="446799" y="439598"/>
                      <a:pt x="445427" y="438912"/>
                      <a:pt x="444056" y="438569"/>
                    </a:cubicBezTo>
                    <a:cubicBezTo>
                      <a:pt x="289408" y="297637"/>
                      <a:pt x="199225" y="96355"/>
                      <a:pt x="0" y="1715"/>
                    </a:cubicBezTo>
                    <a:cubicBezTo>
                      <a:pt x="7887" y="1029"/>
                      <a:pt x="15431" y="686"/>
                      <a:pt x="23317" y="0"/>
                    </a:cubicBezTo>
                    <a:cubicBezTo>
                      <a:pt x="221171" y="103556"/>
                      <a:pt x="309982" y="312725"/>
                      <a:pt x="475602" y="4498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4007;p19"/>
              <p:cNvSpPr/>
              <p:nvPr/>
            </p:nvSpPr>
            <p:spPr>
              <a:xfrm>
                <a:off x="7878737" y="4907241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535610" y="484861"/>
                    </a:moveTo>
                    <a:cubicBezTo>
                      <a:pt x="526694" y="485546"/>
                      <a:pt x="517779" y="485546"/>
                      <a:pt x="508864" y="485204"/>
                    </a:cubicBezTo>
                    <a:cubicBezTo>
                      <a:pt x="415937" y="438226"/>
                      <a:pt x="340843" y="360731"/>
                      <a:pt x="276377" y="289065"/>
                    </a:cubicBezTo>
                    <a:cubicBezTo>
                      <a:pt x="190652" y="193396"/>
                      <a:pt x="116929" y="70637"/>
                      <a:pt x="0" y="0"/>
                    </a:cubicBezTo>
                    <a:cubicBezTo>
                      <a:pt x="8230" y="343"/>
                      <a:pt x="16459" y="686"/>
                      <a:pt x="24689" y="1372"/>
                    </a:cubicBezTo>
                    <a:cubicBezTo>
                      <a:pt x="116243" y="63437"/>
                      <a:pt x="180708" y="156020"/>
                      <a:pt x="248260" y="236944"/>
                    </a:cubicBezTo>
                    <a:cubicBezTo>
                      <a:pt x="323012" y="326441"/>
                      <a:pt x="415937" y="432740"/>
                      <a:pt x="535610" y="4848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4008;p19"/>
              <p:cNvSpPr/>
              <p:nvPr/>
            </p:nvSpPr>
            <p:spPr>
              <a:xfrm>
                <a:off x="7965147" y="4918900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568871" y="409766"/>
                    </a:moveTo>
                    <a:cubicBezTo>
                      <a:pt x="568871" y="411480"/>
                      <a:pt x="568871" y="413195"/>
                      <a:pt x="568528" y="414566"/>
                    </a:cubicBezTo>
                    <a:cubicBezTo>
                      <a:pt x="567842" y="416966"/>
                      <a:pt x="566814" y="419367"/>
                      <a:pt x="565442" y="421767"/>
                    </a:cubicBezTo>
                    <a:cubicBezTo>
                      <a:pt x="469087" y="385077"/>
                      <a:pt x="379591" y="337757"/>
                      <a:pt x="309639" y="267462"/>
                    </a:cubicBezTo>
                    <a:cubicBezTo>
                      <a:pt x="251689" y="209169"/>
                      <a:pt x="201968" y="147447"/>
                      <a:pt x="136474" y="94983"/>
                    </a:cubicBezTo>
                    <a:cubicBezTo>
                      <a:pt x="93612" y="60693"/>
                      <a:pt x="47320" y="29832"/>
                      <a:pt x="0" y="0"/>
                    </a:cubicBezTo>
                    <a:cubicBezTo>
                      <a:pt x="3429" y="1029"/>
                      <a:pt x="6858" y="1715"/>
                      <a:pt x="10630" y="2743"/>
                    </a:cubicBezTo>
                    <a:cubicBezTo>
                      <a:pt x="24003" y="6515"/>
                      <a:pt x="36691" y="11316"/>
                      <a:pt x="49035" y="16802"/>
                    </a:cubicBezTo>
                    <a:cubicBezTo>
                      <a:pt x="76467" y="34976"/>
                      <a:pt x="102870" y="53492"/>
                      <a:pt x="128930" y="73038"/>
                    </a:cubicBezTo>
                    <a:cubicBezTo>
                      <a:pt x="193053" y="121730"/>
                      <a:pt x="244145" y="177622"/>
                      <a:pt x="296951" y="234887"/>
                    </a:cubicBezTo>
                    <a:cubicBezTo>
                      <a:pt x="371018" y="315811"/>
                      <a:pt x="464972" y="368960"/>
                      <a:pt x="568871" y="4097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4009;p19"/>
              <p:cNvSpPr/>
              <p:nvPr/>
            </p:nvSpPr>
            <p:spPr>
              <a:xfrm>
                <a:off x="7056817" y="4911562"/>
                <a:ext cx="224245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45" h="125638" extrusionOk="0">
                    <a:moveTo>
                      <a:pt x="224245" y="14539"/>
                    </a:moveTo>
                    <a:cubicBezTo>
                      <a:pt x="178640" y="7338"/>
                      <a:pt x="132348" y="2537"/>
                      <a:pt x="86057" y="480"/>
                    </a:cubicBezTo>
                    <a:cubicBezTo>
                      <a:pt x="66168" y="-549"/>
                      <a:pt x="44909" y="-549"/>
                      <a:pt x="27078" y="6995"/>
                    </a:cubicBezTo>
                    <a:cubicBezTo>
                      <a:pt x="9247" y="14539"/>
                      <a:pt x="-4469" y="32370"/>
                      <a:pt x="1360" y="48829"/>
                    </a:cubicBezTo>
                    <a:cubicBezTo>
                      <a:pt x="4446" y="57401"/>
                      <a:pt x="12333" y="64259"/>
                      <a:pt x="20906" y="69746"/>
                    </a:cubicBezTo>
                    <a:cubicBezTo>
                      <a:pt x="66854" y="98549"/>
                      <a:pt x="135091" y="92378"/>
                      <a:pt x="176925" y="125639"/>
                    </a:cubicBezTo>
                    <a:cubicBezTo>
                      <a:pt x="176582" y="83805"/>
                      <a:pt x="197499" y="49172"/>
                      <a:pt x="224245" y="1453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76" name="Google Shape;4010;p19"/>
              <p:cNvGrpSpPr/>
              <p:nvPr/>
            </p:nvGrpSpPr>
            <p:grpSpPr>
              <a:xfrm>
                <a:off x="7170107" y="4848831"/>
                <a:ext cx="386303" cy="364659"/>
                <a:chOff x="7170107" y="4848831"/>
                <a:chExt cx="386303" cy="364659"/>
              </a:xfrm>
            </p:grpSpPr>
            <p:sp>
              <p:nvSpPr>
                <p:cNvPr id="577" name="Google Shape;4011;p19"/>
                <p:cNvSpPr/>
                <p:nvPr/>
              </p:nvSpPr>
              <p:spPr>
                <a:xfrm>
                  <a:off x="7170107" y="4984596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541" y="27916"/>
                      </a:moveTo>
                      <a:cubicBezTo>
                        <a:pt x="12200" y="116727"/>
                        <a:pt x="85924" y="197652"/>
                        <a:pt x="183650" y="228856"/>
                      </a:cubicBezTo>
                      <a:cubicBezTo>
                        <a:pt x="192565" y="231598"/>
                        <a:pt x="143188" y="88609"/>
                        <a:pt x="130843" y="74208"/>
                      </a:cubicBezTo>
                      <a:cubicBezTo>
                        <a:pt x="111984" y="52262"/>
                        <a:pt x="-9060" y="-47865"/>
                        <a:pt x="541" y="279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4012;p19"/>
                <p:cNvSpPr/>
                <p:nvPr/>
              </p:nvSpPr>
              <p:spPr>
                <a:xfrm>
                  <a:off x="7175106" y="4953635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0" y="21843"/>
                      </a:moveTo>
                      <a:cubicBezTo>
                        <a:pt x="27432" y="25958"/>
                        <a:pt x="43549" y="49618"/>
                        <a:pt x="59665" y="68821"/>
                      </a:cubicBezTo>
                      <a:cubicBezTo>
                        <a:pt x="122416" y="143230"/>
                        <a:pt x="242431" y="178206"/>
                        <a:pt x="344958" y="151117"/>
                      </a:cubicBezTo>
                      <a:cubicBezTo>
                        <a:pt x="324727" y="90766"/>
                        <a:pt x="272949" y="38303"/>
                        <a:pt x="206083" y="12585"/>
                      </a:cubicBezTo>
                      <a:cubicBezTo>
                        <a:pt x="139561" y="-12789"/>
                        <a:pt x="70295" y="5384"/>
                        <a:pt x="0" y="21843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4013;p19"/>
                <p:cNvSpPr/>
                <p:nvPr/>
              </p:nvSpPr>
              <p:spPr>
                <a:xfrm>
                  <a:off x="7184765" y="4848831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128529" y="25835"/>
                      </a:moveTo>
                      <a:cubicBezTo>
                        <a:pt x="155619" y="13833"/>
                        <a:pt x="183393" y="1489"/>
                        <a:pt x="213912" y="117"/>
                      </a:cubicBezTo>
                      <a:cubicBezTo>
                        <a:pt x="278376" y="-2626"/>
                        <a:pt x="329811" y="43322"/>
                        <a:pt x="371646" y="85499"/>
                      </a:cubicBezTo>
                      <a:cubicBezTo>
                        <a:pt x="285921" y="82070"/>
                        <a:pt x="199509" y="93729"/>
                        <a:pt x="119271" y="119789"/>
                      </a:cubicBezTo>
                      <a:cubicBezTo>
                        <a:pt x="80181" y="132476"/>
                        <a:pt x="-12060" y="176711"/>
                        <a:pt x="1313" y="111560"/>
                      </a:cubicBezTo>
                      <a:cubicBezTo>
                        <a:pt x="8857" y="74183"/>
                        <a:pt x="94925" y="40922"/>
                        <a:pt x="128529" y="2583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97" name="Google Shape;4014;p19"/>
            <p:cNvGrpSpPr/>
            <p:nvPr/>
          </p:nvGrpSpPr>
          <p:grpSpPr>
            <a:xfrm rot="-1204273">
              <a:off x="4215909" y="5535031"/>
              <a:ext cx="1029422" cy="1090460"/>
              <a:chOff x="6717677" y="4999824"/>
              <a:chExt cx="1029386" cy="1090421"/>
            </a:xfrm>
          </p:grpSpPr>
          <p:sp>
            <p:nvSpPr>
              <p:cNvPr id="555" name="Google Shape;4015;p19"/>
              <p:cNvSpPr/>
              <p:nvPr/>
            </p:nvSpPr>
            <p:spPr>
              <a:xfrm>
                <a:off x="6719049" y="5000510"/>
                <a:ext cx="1028014" cy="1089735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5" extrusionOk="0">
                    <a:moveTo>
                      <a:pt x="0" y="0"/>
                    </a:moveTo>
                    <a:cubicBezTo>
                      <a:pt x="263690" y="26060"/>
                      <a:pt x="541439" y="163220"/>
                      <a:pt x="719747" y="359359"/>
                    </a:cubicBezTo>
                    <a:cubicBezTo>
                      <a:pt x="898055" y="555498"/>
                      <a:pt x="1026986" y="824675"/>
                      <a:pt x="1028014" y="1089736"/>
                    </a:cubicBezTo>
                    <a:cubicBezTo>
                      <a:pt x="849364" y="1045159"/>
                      <a:pt x="662140" y="990295"/>
                      <a:pt x="504406" y="895312"/>
                    </a:cubicBezTo>
                    <a:cubicBezTo>
                      <a:pt x="254089" y="744436"/>
                      <a:pt x="83668" y="468744"/>
                      <a:pt x="60351" y="177279"/>
                    </a:cubicBezTo>
                    <a:cubicBezTo>
                      <a:pt x="54864" y="111785"/>
                      <a:pt x="21260" y="61722"/>
                      <a:pt x="0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4016;p19"/>
              <p:cNvSpPr/>
              <p:nvPr/>
            </p:nvSpPr>
            <p:spPr>
              <a:xfrm>
                <a:off x="6717677" y="4999824"/>
                <a:ext cx="1029385" cy="1089393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393" extrusionOk="0">
                    <a:moveTo>
                      <a:pt x="2057" y="0"/>
                    </a:moveTo>
                    <a:cubicBezTo>
                      <a:pt x="25718" y="20231"/>
                      <a:pt x="49034" y="41148"/>
                      <a:pt x="72352" y="61722"/>
                    </a:cubicBezTo>
                    <a:cubicBezTo>
                      <a:pt x="95326" y="82639"/>
                      <a:pt x="118643" y="103899"/>
                      <a:pt x="141275" y="125159"/>
                    </a:cubicBezTo>
                    <a:cubicBezTo>
                      <a:pt x="163906" y="146419"/>
                      <a:pt x="186537" y="168021"/>
                      <a:pt x="209169" y="189624"/>
                    </a:cubicBezTo>
                    <a:lnTo>
                      <a:pt x="276035" y="255118"/>
                    </a:lnTo>
                    <a:cubicBezTo>
                      <a:pt x="297980" y="277406"/>
                      <a:pt x="319925" y="299352"/>
                      <a:pt x="341871" y="321640"/>
                    </a:cubicBezTo>
                    <a:lnTo>
                      <a:pt x="406679" y="389192"/>
                    </a:lnTo>
                    <a:lnTo>
                      <a:pt x="470459" y="457772"/>
                    </a:lnTo>
                    <a:lnTo>
                      <a:pt x="533895" y="526694"/>
                    </a:lnTo>
                    <a:cubicBezTo>
                      <a:pt x="618248" y="618592"/>
                      <a:pt x="701573" y="711518"/>
                      <a:pt x="784212" y="805129"/>
                    </a:cubicBezTo>
                    <a:cubicBezTo>
                      <a:pt x="866508" y="899084"/>
                      <a:pt x="948119" y="993382"/>
                      <a:pt x="1029386" y="1088365"/>
                    </a:cubicBezTo>
                    <a:lnTo>
                      <a:pt x="1028014" y="1089394"/>
                    </a:lnTo>
                    <a:cubicBezTo>
                      <a:pt x="945032" y="996125"/>
                      <a:pt x="861707" y="903199"/>
                      <a:pt x="777697" y="810959"/>
                    </a:cubicBezTo>
                    <a:cubicBezTo>
                      <a:pt x="694029" y="718376"/>
                      <a:pt x="609333" y="626821"/>
                      <a:pt x="523608" y="535953"/>
                    </a:cubicBezTo>
                    <a:lnTo>
                      <a:pt x="459143" y="468401"/>
                    </a:lnTo>
                    <a:lnTo>
                      <a:pt x="393992" y="401193"/>
                    </a:lnTo>
                    <a:lnTo>
                      <a:pt x="328498" y="334328"/>
                    </a:lnTo>
                    <a:cubicBezTo>
                      <a:pt x="306552" y="312039"/>
                      <a:pt x="284950" y="289751"/>
                      <a:pt x="263347" y="267462"/>
                    </a:cubicBezTo>
                    <a:lnTo>
                      <a:pt x="197853" y="200597"/>
                    </a:lnTo>
                    <a:cubicBezTo>
                      <a:pt x="175907" y="178308"/>
                      <a:pt x="153962" y="156362"/>
                      <a:pt x="132017" y="134074"/>
                    </a:cubicBezTo>
                    <a:lnTo>
                      <a:pt x="0" y="1372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4017;p19"/>
              <p:cNvSpPr/>
              <p:nvPr/>
            </p:nvSpPr>
            <p:spPr>
              <a:xfrm>
                <a:off x="7188822" y="5469597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1715" y="0"/>
                    </a:moveTo>
                    <a:cubicBezTo>
                      <a:pt x="5830" y="5144"/>
                      <a:pt x="9601" y="10630"/>
                      <a:pt x="13373" y="15773"/>
                    </a:cubicBezTo>
                    <a:cubicBezTo>
                      <a:pt x="16802" y="21260"/>
                      <a:pt x="20574" y="26746"/>
                      <a:pt x="23660" y="32233"/>
                    </a:cubicBezTo>
                    <a:cubicBezTo>
                      <a:pt x="27089" y="37719"/>
                      <a:pt x="29833" y="43549"/>
                      <a:pt x="33262" y="49378"/>
                    </a:cubicBezTo>
                    <a:cubicBezTo>
                      <a:pt x="36348" y="55207"/>
                      <a:pt x="39091" y="61036"/>
                      <a:pt x="41834" y="66866"/>
                    </a:cubicBezTo>
                    <a:cubicBezTo>
                      <a:pt x="47320" y="78867"/>
                      <a:pt x="51778" y="90869"/>
                      <a:pt x="55550" y="103556"/>
                    </a:cubicBezTo>
                    <a:cubicBezTo>
                      <a:pt x="59322" y="115900"/>
                      <a:pt x="62751" y="128588"/>
                      <a:pt x="65837" y="141275"/>
                    </a:cubicBezTo>
                    <a:cubicBezTo>
                      <a:pt x="69266" y="153962"/>
                      <a:pt x="72009" y="166649"/>
                      <a:pt x="74752" y="179337"/>
                    </a:cubicBezTo>
                    <a:cubicBezTo>
                      <a:pt x="77153" y="192024"/>
                      <a:pt x="79553" y="205054"/>
                      <a:pt x="81268" y="217742"/>
                    </a:cubicBezTo>
                    <a:cubicBezTo>
                      <a:pt x="84697" y="243459"/>
                      <a:pt x="86754" y="269519"/>
                      <a:pt x="86754" y="295237"/>
                    </a:cubicBezTo>
                    <a:lnTo>
                      <a:pt x="85039" y="295237"/>
                    </a:lnTo>
                    <a:cubicBezTo>
                      <a:pt x="82296" y="269519"/>
                      <a:pt x="78181" y="244145"/>
                      <a:pt x="72695" y="219113"/>
                    </a:cubicBezTo>
                    <a:cubicBezTo>
                      <a:pt x="69952" y="206769"/>
                      <a:pt x="66866" y="194081"/>
                      <a:pt x="63437" y="181737"/>
                    </a:cubicBezTo>
                    <a:cubicBezTo>
                      <a:pt x="60008" y="169393"/>
                      <a:pt x="56579" y="157048"/>
                      <a:pt x="52464" y="145047"/>
                    </a:cubicBezTo>
                    <a:cubicBezTo>
                      <a:pt x="48349" y="133045"/>
                      <a:pt x="43891" y="121044"/>
                      <a:pt x="39091" y="109042"/>
                    </a:cubicBezTo>
                    <a:cubicBezTo>
                      <a:pt x="34290" y="97384"/>
                      <a:pt x="29833" y="85382"/>
                      <a:pt x="25375" y="73381"/>
                    </a:cubicBezTo>
                    <a:lnTo>
                      <a:pt x="18860" y="55207"/>
                    </a:lnTo>
                    <a:cubicBezTo>
                      <a:pt x="16802" y="49035"/>
                      <a:pt x="14402" y="43205"/>
                      <a:pt x="12345" y="37033"/>
                    </a:cubicBezTo>
                    <a:cubicBezTo>
                      <a:pt x="9944" y="30861"/>
                      <a:pt x="7887" y="25032"/>
                      <a:pt x="5830" y="18860"/>
                    </a:cubicBezTo>
                    <a:cubicBezTo>
                      <a:pt x="3772" y="12688"/>
                      <a:pt x="1715" y="6515"/>
                      <a:pt x="0" y="343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4018;p19"/>
              <p:cNvSpPr/>
              <p:nvPr/>
            </p:nvSpPr>
            <p:spPr>
              <a:xfrm>
                <a:off x="7286891" y="5560466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1371" y="0"/>
                    </a:moveTo>
                    <a:cubicBezTo>
                      <a:pt x="23317" y="14402"/>
                      <a:pt x="47320" y="22975"/>
                      <a:pt x="71666" y="31547"/>
                    </a:cubicBezTo>
                    <a:cubicBezTo>
                      <a:pt x="74752" y="32576"/>
                      <a:pt x="77838" y="33947"/>
                      <a:pt x="80924" y="34633"/>
                    </a:cubicBezTo>
                    <a:lnTo>
                      <a:pt x="90182" y="38062"/>
                    </a:lnTo>
                    <a:lnTo>
                      <a:pt x="99441" y="41491"/>
                    </a:lnTo>
                    <a:cubicBezTo>
                      <a:pt x="102527" y="42520"/>
                      <a:pt x="105613" y="43891"/>
                      <a:pt x="108356" y="44920"/>
                    </a:cubicBezTo>
                    <a:cubicBezTo>
                      <a:pt x="114528" y="47320"/>
                      <a:pt x="120358" y="49378"/>
                      <a:pt x="126530" y="51435"/>
                    </a:cubicBezTo>
                    <a:cubicBezTo>
                      <a:pt x="132702" y="53492"/>
                      <a:pt x="138875" y="55207"/>
                      <a:pt x="145046" y="57265"/>
                    </a:cubicBezTo>
                    <a:cubicBezTo>
                      <a:pt x="151219" y="58979"/>
                      <a:pt x="157734" y="60694"/>
                      <a:pt x="163906" y="62065"/>
                    </a:cubicBezTo>
                    <a:cubicBezTo>
                      <a:pt x="170078" y="63437"/>
                      <a:pt x="176594" y="65151"/>
                      <a:pt x="182765" y="66180"/>
                    </a:cubicBezTo>
                    <a:lnTo>
                      <a:pt x="192367" y="68237"/>
                    </a:lnTo>
                    <a:lnTo>
                      <a:pt x="201968" y="69952"/>
                    </a:lnTo>
                    <a:cubicBezTo>
                      <a:pt x="208483" y="71323"/>
                      <a:pt x="214655" y="72009"/>
                      <a:pt x="221171" y="73038"/>
                    </a:cubicBezTo>
                    <a:cubicBezTo>
                      <a:pt x="246888" y="76810"/>
                      <a:pt x="272948" y="78524"/>
                      <a:pt x="299351" y="78867"/>
                    </a:cubicBezTo>
                    <a:lnTo>
                      <a:pt x="299351" y="80582"/>
                    </a:lnTo>
                    <a:cubicBezTo>
                      <a:pt x="273291" y="82982"/>
                      <a:pt x="246545" y="83325"/>
                      <a:pt x="220142" y="81610"/>
                    </a:cubicBezTo>
                    <a:cubicBezTo>
                      <a:pt x="213626" y="80924"/>
                      <a:pt x="206768" y="80582"/>
                      <a:pt x="200253" y="79896"/>
                    </a:cubicBezTo>
                    <a:lnTo>
                      <a:pt x="190310" y="78867"/>
                    </a:lnTo>
                    <a:lnTo>
                      <a:pt x="180365" y="77495"/>
                    </a:lnTo>
                    <a:cubicBezTo>
                      <a:pt x="173850" y="76810"/>
                      <a:pt x="167335" y="75438"/>
                      <a:pt x="160820" y="74410"/>
                    </a:cubicBezTo>
                    <a:cubicBezTo>
                      <a:pt x="154305" y="73038"/>
                      <a:pt x="147790" y="72009"/>
                      <a:pt x="141275" y="70637"/>
                    </a:cubicBezTo>
                    <a:cubicBezTo>
                      <a:pt x="128244" y="67894"/>
                      <a:pt x="115214" y="64808"/>
                      <a:pt x="102527" y="61379"/>
                    </a:cubicBezTo>
                    <a:cubicBezTo>
                      <a:pt x="96012" y="59665"/>
                      <a:pt x="89840" y="57607"/>
                      <a:pt x="83324" y="55550"/>
                    </a:cubicBezTo>
                    <a:cubicBezTo>
                      <a:pt x="77153" y="53150"/>
                      <a:pt x="70980" y="50749"/>
                      <a:pt x="64808" y="48006"/>
                    </a:cubicBezTo>
                    <a:cubicBezTo>
                      <a:pt x="52806" y="42520"/>
                      <a:pt x="40805" y="36691"/>
                      <a:pt x="29489" y="29147"/>
                    </a:cubicBezTo>
                    <a:cubicBezTo>
                      <a:pt x="18173" y="21603"/>
                      <a:pt x="7544" y="12688"/>
                      <a:pt x="0" y="1372"/>
                    </a:cubicBez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4019;p19"/>
              <p:cNvSpPr/>
              <p:nvPr/>
            </p:nvSpPr>
            <p:spPr>
              <a:xfrm>
                <a:off x="7433310" y="5730201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0" y="0"/>
                    </a:moveTo>
                    <a:cubicBezTo>
                      <a:pt x="4801" y="686"/>
                      <a:pt x="9258" y="1372"/>
                      <a:pt x="14059" y="2401"/>
                    </a:cubicBezTo>
                    <a:cubicBezTo>
                      <a:pt x="18517" y="3429"/>
                      <a:pt x="23317" y="4458"/>
                      <a:pt x="27775" y="5486"/>
                    </a:cubicBezTo>
                    <a:cubicBezTo>
                      <a:pt x="32233" y="6515"/>
                      <a:pt x="36690" y="7887"/>
                      <a:pt x="41148" y="8915"/>
                    </a:cubicBezTo>
                    <a:cubicBezTo>
                      <a:pt x="45606" y="10287"/>
                      <a:pt x="50063" y="11316"/>
                      <a:pt x="54521" y="12688"/>
                    </a:cubicBezTo>
                    <a:cubicBezTo>
                      <a:pt x="63437" y="15431"/>
                      <a:pt x="72009" y="18517"/>
                      <a:pt x="80239" y="21946"/>
                    </a:cubicBezTo>
                    <a:cubicBezTo>
                      <a:pt x="88811" y="25375"/>
                      <a:pt x="97384" y="28804"/>
                      <a:pt x="105956" y="32233"/>
                    </a:cubicBezTo>
                    <a:cubicBezTo>
                      <a:pt x="114529" y="35319"/>
                      <a:pt x="123444" y="38405"/>
                      <a:pt x="132017" y="41148"/>
                    </a:cubicBezTo>
                    <a:cubicBezTo>
                      <a:pt x="140589" y="44234"/>
                      <a:pt x="149504" y="46978"/>
                      <a:pt x="158077" y="49721"/>
                    </a:cubicBezTo>
                    <a:cubicBezTo>
                      <a:pt x="175565" y="55550"/>
                      <a:pt x="193396" y="60694"/>
                      <a:pt x="211226" y="65837"/>
                    </a:cubicBezTo>
                    <a:lnTo>
                      <a:pt x="210884" y="67552"/>
                    </a:lnTo>
                    <a:cubicBezTo>
                      <a:pt x="192367" y="65151"/>
                      <a:pt x="174193" y="61722"/>
                      <a:pt x="156020" y="58293"/>
                    </a:cubicBezTo>
                    <a:cubicBezTo>
                      <a:pt x="146761" y="56579"/>
                      <a:pt x="137846" y="54521"/>
                      <a:pt x="128930" y="52464"/>
                    </a:cubicBezTo>
                    <a:cubicBezTo>
                      <a:pt x="120015" y="50407"/>
                      <a:pt x="110757" y="48006"/>
                      <a:pt x="101841" y="45606"/>
                    </a:cubicBezTo>
                    <a:cubicBezTo>
                      <a:pt x="97384" y="44234"/>
                      <a:pt x="92926" y="43205"/>
                      <a:pt x="88468" y="42177"/>
                    </a:cubicBezTo>
                    <a:lnTo>
                      <a:pt x="75095" y="38748"/>
                    </a:lnTo>
                    <a:cubicBezTo>
                      <a:pt x="70637" y="37376"/>
                      <a:pt x="66180" y="36005"/>
                      <a:pt x="61722" y="34633"/>
                    </a:cubicBezTo>
                    <a:cubicBezTo>
                      <a:pt x="57264" y="32918"/>
                      <a:pt x="53150" y="31204"/>
                      <a:pt x="48692" y="29489"/>
                    </a:cubicBezTo>
                    <a:cubicBezTo>
                      <a:pt x="40119" y="25718"/>
                      <a:pt x="31890" y="21603"/>
                      <a:pt x="23660" y="17145"/>
                    </a:cubicBezTo>
                    <a:cubicBezTo>
                      <a:pt x="15431" y="12688"/>
                      <a:pt x="7544" y="7544"/>
                      <a:pt x="0" y="17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4020;p19"/>
              <p:cNvSpPr/>
              <p:nvPr/>
            </p:nvSpPr>
            <p:spPr>
              <a:xfrm>
                <a:off x="7494689" y="5811126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1715" y="0"/>
                    </a:moveTo>
                    <a:cubicBezTo>
                      <a:pt x="4115" y="2743"/>
                      <a:pt x="5829" y="5487"/>
                      <a:pt x="7886" y="8230"/>
                    </a:cubicBezTo>
                    <a:cubicBezTo>
                      <a:pt x="9601" y="10973"/>
                      <a:pt x="11315" y="14059"/>
                      <a:pt x="13030" y="16802"/>
                    </a:cubicBezTo>
                    <a:cubicBezTo>
                      <a:pt x="14402" y="19888"/>
                      <a:pt x="16116" y="22632"/>
                      <a:pt x="17488" y="25718"/>
                    </a:cubicBezTo>
                    <a:cubicBezTo>
                      <a:pt x="18860" y="28804"/>
                      <a:pt x="19888" y="31890"/>
                      <a:pt x="20917" y="34976"/>
                    </a:cubicBezTo>
                    <a:cubicBezTo>
                      <a:pt x="21946" y="38062"/>
                      <a:pt x="22974" y="41148"/>
                      <a:pt x="23660" y="44577"/>
                    </a:cubicBezTo>
                    <a:cubicBezTo>
                      <a:pt x="24346" y="47663"/>
                      <a:pt x="25031" y="51092"/>
                      <a:pt x="25375" y="54178"/>
                    </a:cubicBezTo>
                    <a:lnTo>
                      <a:pt x="26403" y="64123"/>
                    </a:lnTo>
                    <a:cubicBezTo>
                      <a:pt x="26746" y="67552"/>
                      <a:pt x="27089" y="70638"/>
                      <a:pt x="27432" y="74067"/>
                    </a:cubicBezTo>
                    <a:lnTo>
                      <a:pt x="28118" y="84011"/>
                    </a:lnTo>
                    <a:lnTo>
                      <a:pt x="28804" y="93955"/>
                    </a:lnTo>
                    <a:lnTo>
                      <a:pt x="29147" y="103899"/>
                    </a:lnTo>
                    <a:lnTo>
                      <a:pt x="29147" y="113843"/>
                    </a:lnTo>
                    <a:cubicBezTo>
                      <a:pt x="28804" y="126873"/>
                      <a:pt x="28118" y="139903"/>
                      <a:pt x="26060" y="152591"/>
                    </a:cubicBezTo>
                    <a:lnTo>
                      <a:pt x="24346" y="152591"/>
                    </a:lnTo>
                    <a:cubicBezTo>
                      <a:pt x="23317" y="139561"/>
                      <a:pt x="22289" y="126873"/>
                      <a:pt x="20231" y="114186"/>
                    </a:cubicBezTo>
                    <a:lnTo>
                      <a:pt x="18860" y="104585"/>
                    </a:lnTo>
                    <a:lnTo>
                      <a:pt x="17145" y="95326"/>
                    </a:lnTo>
                    <a:lnTo>
                      <a:pt x="15431" y="86068"/>
                    </a:lnTo>
                    <a:lnTo>
                      <a:pt x="13373" y="76810"/>
                    </a:lnTo>
                    <a:cubicBezTo>
                      <a:pt x="12687" y="73724"/>
                      <a:pt x="12002" y="70638"/>
                      <a:pt x="10973" y="67552"/>
                    </a:cubicBezTo>
                    <a:lnTo>
                      <a:pt x="8230" y="58293"/>
                    </a:lnTo>
                    <a:cubicBezTo>
                      <a:pt x="6515" y="52121"/>
                      <a:pt x="4801" y="46292"/>
                      <a:pt x="3772" y="40120"/>
                    </a:cubicBezTo>
                    <a:cubicBezTo>
                      <a:pt x="3086" y="37033"/>
                      <a:pt x="2743" y="33947"/>
                      <a:pt x="2400" y="30861"/>
                    </a:cubicBezTo>
                    <a:cubicBezTo>
                      <a:pt x="2057" y="27775"/>
                      <a:pt x="1372" y="24689"/>
                      <a:pt x="1028" y="21260"/>
                    </a:cubicBezTo>
                    <a:cubicBezTo>
                      <a:pt x="686" y="18174"/>
                      <a:pt x="343" y="14745"/>
                      <a:pt x="343" y="11659"/>
                    </a:cubicBezTo>
                    <a:cubicBezTo>
                      <a:pt x="0" y="8230"/>
                      <a:pt x="0" y="5144"/>
                      <a:pt x="0" y="1715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4021;p19"/>
              <p:cNvSpPr/>
              <p:nvPr/>
            </p:nvSpPr>
            <p:spPr>
              <a:xfrm>
                <a:off x="7090067" y="5357126"/>
                <a:ext cx="270204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4" h="46634" extrusionOk="0">
                    <a:moveTo>
                      <a:pt x="1028" y="0"/>
                    </a:moveTo>
                    <a:cubicBezTo>
                      <a:pt x="21602" y="10973"/>
                      <a:pt x="43205" y="13373"/>
                      <a:pt x="65837" y="16459"/>
                    </a:cubicBezTo>
                    <a:cubicBezTo>
                      <a:pt x="77153" y="18173"/>
                      <a:pt x="88468" y="19888"/>
                      <a:pt x="99441" y="22289"/>
                    </a:cubicBezTo>
                    <a:cubicBezTo>
                      <a:pt x="110756" y="24689"/>
                      <a:pt x="121730" y="26746"/>
                      <a:pt x="133045" y="28803"/>
                    </a:cubicBezTo>
                    <a:cubicBezTo>
                      <a:pt x="144361" y="30518"/>
                      <a:pt x="155677" y="32232"/>
                      <a:pt x="166992" y="33604"/>
                    </a:cubicBezTo>
                    <a:cubicBezTo>
                      <a:pt x="178308" y="34976"/>
                      <a:pt x="189623" y="36347"/>
                      <a:pt x="201282" y="37719"/>
                    </a:cubicBezTo>
                    <a:cubicBezTo>
                      <a:pt x="224257" y="40462"/>
                      <a:pt x="246888" y="41834"/>
                      <a:pt x="270205" y="43205"/>
                    </a:cubicBezTo>
                    <a:lnTo>
                      <a:pt x="270205" y="44920"/>
                    </a:lnTo>
                    <a:cubicBezTo>
                      <a:pt x="247231" y="46292"/>
                      <a:pt x="223913" y="46634"/>
                      <a:pt x="200939" y="46634"/>
                    </a:cubicBezTo>
                    <a:cubicBezTo>
                      <a:pt x="189281" y="46634"/>
                      <a:pt x="177965" y="45948"/>
                      <a:pt x="166307" y="45605"/>
                    </a:cubicBezTo>
                    <a:cubicBezTo>
                      <a:pt x="154648" y="44920"/>
                      <a:pt x="143332" y="44234"/>
                      <a:pt x="131674" y="43205"/>
                    </a:cubicBezTo>
                    <a:cubicBezTo>
                      <a:pt x="120015" y="42176"/>
                      <a:pt x="108699" y="41148"/>
                      <a:pt x="97040" y="40119"/>
                    </a:cubicBezTo>
                    <a:cubicBezTo>
                      <a:pt x="85382" y="39090"/>
                      <a:pt x="74066" y="37033"/>
                      <a:pt x="62750" y="34290"/>
                    </a:cubicBezTo>
                    <a:cubicBezTo>
                      <a:pt x="51435" y="31547"/>
                      <a:pt x="39776" y="28460"/>
                      <a:pt x="28804" y="23317"/>
                    </a:cubicBezTo>
                    <a:cubicBezTo>
                      <a:pt x="17831" y="18516"/>
                      <a:pt x="7201" y="11315"/>
                      <a:pt x="0" y="1715"/>
                    </a:cubicBez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4022;p19"/>
              <p:cNvSpPr/>
              <p:nvPr/>
            </p:nvSpPr>
            <p:spPr>
              <a:xfrm>
                <a:off x="7015314" y="5300891"/>
                <a:ext cx="41834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4" h="256832" extrusionOk="0">
                    <a:moveTo>
                      <a:pt x="1715" y="0"/>
                    </a:moveTo>
                    <a:cubicBezTo>
                      <a:pt x="4801" y="4801"/>
                      <a:pt x="7201" y="9601"/>
                      <a:pt x="9944" y="14402"/>
                    </a:cubicBezTo>
                    <a:cubicBezTo>
                      <a:pt x="12344" y="19202"/>
                      <a:pt x="14745" y="24346"/>
                      <a:pt x="16802" y="29489"/>
                    </a:cubicBezTo>
                    <a:cubicBezTo>
                      <a:pt x="18860" y="34633"/>
                      <a:pt x="20917" y="39776"/>
                      <a:pt x="22631" y="44920"/>
                    </a:cubicBezTo>
                    <a:cubicBezTo>
                      <a:pt x="24346" y="50063"/>
                      <a:pt x="26060" y="55207"/>
                      <a:pt x="27775" y="60693"/>
                    </a:cubicBezTo>
                    <a:cubicBezTo>
                      <a:pt x="29147" y="65837"/>
                      <a:pt x="30518" y="71323"/>
                      <a:pt x="31890" y="76810"/>
                    </a:cubicBezTo>
                    <a:cubicBezTo>
                      <a:pt x="32918" y="82296"/>
                      <a:pt x="33947" y="87440"/>
                      <a:pt x="34633" y="92926"/>
                    </a:cubicBezTo>
                    <a:lnTo>
                      <a:pt x="36691" y="109385"/>
                    </a:lnTo>
                    <a:cubicBezTo>
                      <a:pt x="37376" y="114872"/>
                      <a:pt x="37719" y="120358"/>
                      <a:pt x="38405" y="125844"/>
                    </a:cubicBezTo>
                    <a:lnTo>
                      <a:pt x="39776" y="142304"/>
                    </a:lnTo>
                    <a:lnTo>
                      <a:pt x="40805" y="158762"/>
                    </a:lnTo>
                    <a:lnTo>
                      <a:pt x="41491" y="175222"/>
                    </a:lnTo>
                    <a:lnTo>
                      <a:pt x="41834" y="191681"/>
                    </a:lnTo>
                    <a:cubicBezTo>
                      <a:pt x="41834" y="213626"/>
                      <a:pt x="40805" y="235229"/>
                      <a:pt x="38405" y="256832"/>
                    </a:cubicBezTo>
                    <a:lnTo>
                      <a:pt x="36691" y="256832"/>
                    </a:lnTo>
                    <a:cubicBezTo>
                      <a:pt x="36347" y="235229"/>
                      <a:pt x="35319" y="213626"/>
                      <a:pt x="33262" y="192024"/>
                    </a:cubicBezTo>
                    <a:lnTo>
                      <a:pt x="31547" y="175907"/>
                    </a:lnTo>
                    <a:lnTo>
                      <a:pt x="29489" y="159791"/>
                    </a:lnTo>
                    <a:lnTo>
                      <a:pt x="27089" y="143675"/>
                    </a:lnTo>
                    <a:lnTo>
                      <a:pt x="24346" y="127901"/>
                    </a:lnTo>
                    <a:cubicBezTo>
                      <a:pt x="23317" y="122758"/>
                      <a:pt x="22289" y="117272"/>
                      <a:pt x="21260" y="112128"/>
                    </a:cubicBezTo>
                    <a:lnTo>
                      <a:pt x="17488" y="96355"/>
                    </a:lnTo>
                    <a:cubicBezTo>
                      <a:pt x="16117" y="91211"/>
                      <a:pt x="15088" y="86068"/>
                      <a:pt x="13716" y="80582"/>
                    </a:cubicBezTo>
                    <a:cubicBezTo>
                      <a:pt x="12344" y="75438"/>
                      <a:pt x="11659" y="70295"/>
                      <a:pt x="10630" y="64808"/>
                    </a:cubicBezTo>
                    <a:cubicBezTo>
                      <a:pt x="9601" y="59665"/>
                      <a:pt x="8573" y="54178"/>
                      <a:pt x="7544" y="49034"/>
                    </a:cubicBezTo>
                    <a:cubicBezTo>
                      <a:pt x="6515" y="43891"/>
                      <a:pt x="5486" y="38405"/>
                      <a:pt x="4801" y="33261"/>
                    </a:cubicBezTo>
                    <a:cubicBezTo>
                      <a:pt x="3772" y="28118"/>
                      <a:pt x="3086" y="22631"/>
                      <a:pt x="2057" y="17145"/>
                    </a:cubicBezTo>
                    <a:cubicBezTo>
                      <a:pt x="1372" y="11659"/>
                      <a:pt x="343" y="6515"/>
                      <a:pt x="0" y="686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4023;p19"/>
              <p:cNvSpPr/>
              <p:nvPr/>
            </p:nvSpPr>
            <p:spPr>
              <a:xfrm>
                <a:off x="6877812" y="5145557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343" y="0"/>
                    </a:moveTo>
                    <a:cubicBezTo>
                      <a:pt x="5829" y="343"/>
                      <a:pt x="11316" y="686"/>
                      <a:pt x="16802" y="1372"/>
                    </a:cubicBezTo>
                    <a:cubicBezTo>
                      <a:pt x="22289" y="2057"/>
                      <a:pt x="27775" y="2401"/>
                      <a:pt x="33261" y="3429"/>
                    </a:cubicBezTo>
                    <a:cubicBezTo>
                      <a:pt x="38748" y="4115"/>
                      <a:pt x="44234" y="4801"/>
                      <a:pt x="49378" y="5486"/>
                    </a:cubicBezTo>
                    <a:cubicBezTo>
                      <a:pt x="54864" y="6172"/>
                      <a:pt x="60008" y="6858"/>
                      <a:pt x="65494" y="7887"/>
                    </a:cubicBezTo>
                    <a:cubicBezTo>
                      <a:pt x="70980" y="8573"/>
                      <a:pt x="76124" y="9601"/>
                      <a:pt x="81610" y="10630"/>
                    </a:cubicBezTo>
                    <a:cubicBezTo>
                      <a:pt x="87097" y="11659"/>
                      <a:pt x="92240" y="12688"/>
                      <a:pt x="97384" y="13716"/>
                    </a:cubicBezTo>
                    <a:lnTo>
                      <a:pt x="113500" y="17145"/>
                    </a:lnTo>
                    <a:cubicBezTo>
                      <a:pt x="118986" y="18174"/>
                      <a:pt x="124130" y="18860"/>
                      <a:pt x="129616" y="19888"/>
                    </a:cubicBezTo>
                    <a:lnTo>
                      <a:pt x="145733" y="22289"/>
                    </a:lnTo>
                    <a:lnTo>
                      <a:pt x="161849" y="24346"/>
                    </a:lnTo>
                    <a:lnTo>
                      <a:pt x="177965" y="26060"/>
                    </a:lnTo>
                    <a:lnTo>
                      <a:pt x="194081" y="27432"/>
                    </a:lnTo>
                    <a:cubicBezTo>
                      <a:pt x="215684" y="29147"/>
                      <a:pt x="237630" y="29833"/>
                      <a:pt x="259575" y="29833"/>
                    </a:cubicBezTo>
                    <a:lnTo>
                      <a:pt x="259575" y="31547"/>
                    </a:lnTo>
                    <a:cubicBezTo>
                      <a:pt x="237630" y="34290"/>
                      <a:pt x="215684" y="35319"/>
                      <a:pt x="193739" y="36005"/>
                    </a:cubicBezTo>
                    <a:lnTo>
                      <a:pt x="177279" y="36005"/>
                    </a:lnTo>
                    <a:lnTo>
                      <a:pt x="160820" y="35662"/>
                    </a:lnTo>
                    <a:lnTo>
                      <a:pt x="144361" y="34976"/>
                    </a:lnTo>
                    <a:lnTo>
                      <a:pt x="127902" y="33947"/>
                    </a:lnTo>
                    <a:cubicBezTo>
                      <a:pt x="122415" y="33604"/>
                      <a:pt x="116929" y="32918"/>
                      <a:pt x="111443" y="32576"/>
                    </a:cubicBezTo>
                    <a:lnTo>
                      <a:pt x="94983" y="31204"/>
                    </a:lnTo>
                    <a:cubicBezTo>
                      <a:pt x="89497" y="30518"/>
                      <a:pt x="84011" y="29833"/>
                      <a:pt x="78524" y="28804"/>
                    </a:cubicBezTo>
                    <a:cubicBezTo>
                      <a:pt x="73038" y="27775"/>
                      <a:pt x="67551" y="26746"/>
                      <a:pt x="62408" y="25375"/>
                    </a:cubicBezTo>
                    <a:cubicBezTo>
                      <a:pt x="56921" y="24003"/>
                      <a:pt x="51778" y="22631"/>
                      <a:pt x="46292" y="20917"/>
                    </a:cubicBezTo>
                    <a:cubicBezTo>
                      <a:pt x="41148" y="19202"/>
                      <a:pt x="35662" y="17488"/>
                      <a:pt x="30518" y="15431"/>
                    </a:cubicBezTo>
                    <a:cubicBezTo>
                      <a:pt x="25375" y="13373"/>
                      <a:pt x="20231" y="11316"/>
                      <a:pt x="15088" y="9259"/>
                    </a:cubicBezTo>
                    <a:cubicBezTo>
                      <a:pt x="9944" y="6858"/>
                      <a:pt x="5144" y="4458"/>
                      <a:pt x="0" y="1715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4024;p19"/>
              <p:cNvSpPr/>
              <p:nvPr/>
            </p:nvSpPr>
            <p:spPr>
              <a:xfrm>
                <a:off x="6819519" y="5097208"/>
                <a:ext cx="56213" cy="241744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1744" extrusionOk="0">
                    <a:moveTo>
                      <a:pt x="1372" y="0"/>
                    </a:moveTo>
                    <a:cubicBezTo>
                      <a:pt x="4801" y="4115"/>
                      <a:pt x="7887" y="8573"/>
                      <a:pt x="10973" y="12687"/>
                    </a:cubicBezTo>
                    <a:cubicBezTo>
                      <a:pt x="13716" y="17145"/>
                      <a:pt x="16802" y="21603"/>
                      <a:pt x="19545" y="26060"/>
                    </a:cubicBezTo>
                    <a:cubicBezTo>
                      <a:pt x="22289" y="30518"/>
                      <a:pt x="24689" y="35319"/>
                      <a:pt x="27089" y="40119"/>
                    </a:cubicBezTo>
                    <a:cubicBezTo>
                      <a:pt x="29489" y="44920"/>
                      <a:pt x="31547" y="49721"/>
                      <a:pt x="33604" y="54521"/>
                    </a:cubicBezTo>
                    <a:cubicBezTo>
                      <a:pt x="35662" y="59322"/>
                      <a:pt x="37376" y="64465"/>
                      <a:pt x="39091" y="69609"/>
                    </a:cubicBezTo>
                    <a:cubicBezTo>
                      <a:pt x="40462" y="74752"/>
                      <a:pt x="41834" y="79896"/>
                      <a:pt x="43205" y="85039"/>
                    </a:cubicBezTo>
                    <a:lnTo>
                      <a:pt x="46292" y="100470"/>
                    </a:lnTo>
                    <a:cubicBezTo>
                      <a:pt x="47320" y="105613"/>
                      <a:pt x="48349" y="110757"/>
                      <a:pt x="49035" y="115900"/>
                    </a:cubicBezTo>
                    <a:lnTo>
                      <a:pt x="51435" y="131674"/>
                    </a:lnTo>
                    <a:lnTo>
                      <a:pt x="53492" y="147447"/>
                    </a:lnTo>
                    <a:lnTo>
                      <a:pt x="54864" y="163220"/>
                    </a:lnTo>
                    <a:lnTo>
                      <a:pt x="55893" y="178994"/>
                    </a:lnTo>
                    <a:cubicBezTo>
                      <a:pt x="56579" y="199911"/>
                      <a:pt x="56236" y="221171"/>
                      <a:pt x="54178" y="241745"/>
                    </a:cubicBezTo>
                    <a:lnTo>
                      <a:pt x="52464" y="241745"/>
                    </a:lnTo>
                    <a:cubicBezTo>
                      <a:pt x="51778" y="220828"/>
                      <a:pt x="50406" y="200254"/>
                      <a:pt x="47320" y="179680"/>
                    </a:cubicBezTo>
                    <a:lnTo>
                      <a:pt x="44920" y="164249"/>
                    </a:lnTo>
                    <a:lnTo>
                      <a:pt x="42177" y="149162"/>
                    </a:lnTo>
                    <a:lnTo>
                      <a:pt x="39091" y="134074"/>
                    </a:lnTo>
                    <a:lnTo>
                      <a:pt x="35319" y="118986"/>
                    </a:lnTo>
                    <a:cubicBezTo>
                      <a:pt x="33947" y="114186"/>
                      <a:pt x="32576" y="109042"/>
                      <a:pt x="31204" y="104242"/>
                    </a:cubicBezTo>
                    <a:lnTo>
                      <a:pt x="26403" y="89497"/>
                    </a:lnTo>
                    <a:cubicBezTo>
                      <a:pt x="24689" y="84696"/>
                      <a:pt x="22974" y="79896"/>
                      <a:pt x="21603" y="75095"/>
                    </a:cubicBezTo>
                    <a:cubicBezTo>
                      <a:pt x="19888" y="70295"/>
                      <a:pt x="18517" y="65494"/>
                      <a:pt x="17145" y="60350"/>
                    </a:cubicBezTo>
                    <a:cubicBezTo>
                      <a:pt x="15773" y="55550"/>
                      <a:pt x="14059" y="50406"/>
                      <a:pt x="12687" y="45606"/>
                    </a:cubicBezTo>
                    <a:cubicBezTo>
                      <a:pt x="11316" y="40805"/>
                      <a:pt x="9601" y="35662"/>
                      <a:pt x="8230" y="30861"/>
                    </a:cubicBezTo>
                    <a:cubicBezTo>
                      <a:pt x="6515" y="26060"/>
                      <a:pt x="5144" y="20917"/>
                      <a:pt x="3772" y="15773"/>
                    </a:cubicBezTo>
                    <a:cubicBezTo>
                      <a:pt x="2400" y="10630"/>
                      <a:pt x="1029" y="5829"/>
                      <a:pt x="0" y="3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" name="Google Shape;4025;p19"/>
            <p:cNvGrpSpPr/>
            <p:nvPr/>
          </p:nvGrpSpPr>
          <p:grpSpPr>
            <a:xfrm>
              <a:off x="3120656" y="5444357"/>
              <a:ext cx="1059217" cy="1354797"/>
              <a:chOff x="6146406" y="5143157"/>
              <a:chExt cx="1059217" cy="1354797"/>
            </a:xfrm>
          </p:grpSpPr>
          <p:sp>
            <p:nvSpPr>
              <p:cNvPr id="553" name="Google Shape;4026;p19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4027;p19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" name="Google Shape;4028;p19"/>
            <p:cNvGrpSpPr/>
            <p:nvPr/>
          </p:nvGrpSpPr>
          <p:grpSpPr>
            <a:xfrm rot="-1314085">
              <a:off x="3296659" y="4743786"/>
              <a:ext cx="1582952" cy="1722413"/>
              <a:chOff x="3941043" y="3990670"/>
              <a:chExt cx="1582998" cy="1722463"/>
            </a:xfrm>
          </p:grpSpPr>
          <p:grpSp>
            <p:nvGrpSpPr>
              <p:cNvPr id="489" name="Google Shape;4029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508" name="Google Shape;4030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544" name="Google Shape;4031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4032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6" name="Google Shape;4033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7" name="Google Shape;4034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8" name="Google Shape;4035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4036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0" name="Google Shape;4037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1" name="Google Shape;4038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4039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09" name="Google Shape;4040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4041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1" name="Google Shape;4042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2" name="Google Shape;4043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4044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4" name="Google Shape;4045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5" name="Google Shape;4046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4047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17" name="Google Shape;4048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537" name="Google Shape;4049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8" name="Google Shape;4050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4051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0" name="Google Shape;4052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1" name="Google Shape;4053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4054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3" name="Google Shape;4055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8" name="Google Shape;4056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528" name="Google Shape;4057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9" name="Google Shape;4058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4059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1" name="Google Shape;4060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2" name="Google Shape;4061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4062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4" name="Google Shape;4063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5" name="Google Shape;4064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4065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9" name="Google Shape;4066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520" name="Google Shape;4067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4068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2" name="Google Shape;4069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3" name="Google Shape;4070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4071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5" name="Google Shape;4072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4073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4074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90" name="Google Shape;4075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91" name="Google Shape;4076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492" name="Google Shape;4077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078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079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080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6" name="Google Shape;4081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7" name="Google Shape;4082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8" name="Google Shape;4083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9" name="Google Shape;4084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4085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4086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4087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4088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4089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4090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4091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4092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00" name="Google Shape;4093;p19"/>
            <p:cNvGrpSpPr/>
            <p:nvPr/>
          </p:nvGrpSpPr>
          <p:grpSpPr>
            <a:xfrm>
              <a:off x="1733278" y="5789657"/>
              <a:ext cx="789703" cy="1068337"/>
              <a:chOff x="4759028" y="5488457"/>
              <a:chExt cx="789703" cy="1068337"/>
            </a:xfrm>
          </p:grpSpPr>
          <p:sp>
            <p:nvSpPr>
              <p:cNvPr id="483" name="Google Shape;4094;p19"/>
              <p:cNvSpPr/>
              <p:nvPr/>
            </p:nvSpPr>
            <p:spPr>
              <a:xfrm>
                <a:off x="4817566" y="6254838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139663" y="12002"/>
                    </a:moveTo>
                    <a:cubicBezTo>
                      <a:pt x="149264" y="88811"/>
                      <a:pt x="138977" y="167678"/>
                      <a:pt x="110173" y="239687"/>
                    </a:cubicBezTo>
                    <a:cubicBezTo>
                      <a:pt x="96800" y="273634"/>
                      <a:pt x="66282" y="311696"/>
                      <a:pt x="31649" y="299695"/>
                    </a:cubicBezTo>
                    <a:cubicBezTo>
                      <a:pt x="12447" y="293180"/>
                      <a:pt x="1131" y="272263"/>
                      <a:pt x="103" y="252374"/>
                    </a:cubicBezTo>
                    <a:cubicBezTo>
                      <a:pt x="-926" y="232144"/>
                      <a:pt x="5932" y="212598"/>
                      <a:pt x="14161" y="194081"/>
                    </a:cubicBezTo>
                    <a:cubicBezTo>
                      <a:pt x="45365" y="121387"/>
                      <a:pt x="90628" y="55207"/>
                      <a:pt x="1472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095;p19"/>
              <p:cNvSpPr/>
              <p:nvPr/>
            </p:nvSpPr>
            <p:spPr>
              <a:xfrm>
                <a:off x="4907165" y="5488457"/>
                <a:ext cx="641566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6" h="903884" extrusionOk="0">
                    <a:moveTo>
                      <a:pt x="634022" y="0"/>
                    </a:moveTo>
                    <a:cubicBezTo>
                      <a:pt x="507835" y="125845"/>
                      <a:pt x="389877" y="260261"/>
                      <a:pt x="284607" y="404279"/>
                    </a:cubicBezTo>
                    <a:cubicBezTo>
                      <a:pt x="171793" y="559270"/>
                      <a:pt x="74067" y="726262"/>
                      <a:pt x="0" y="903199"/>
                    </a:cubicBezTo>
                    <a:lnTo>
                      <a:pt x="1715" y="903884"/>
                    </a:lnTo>
                    <a:cubicBezTo>
                      <a:pt x="77838" y="727977"/>
                      <a:pt x="177279" y="562699"/>
                      <a:pt x="291465" y="409423"/>
                    </a:cubicBezTo>
                    <a:cubicBezTo>
                      <a:pt x="397078" y="267462"/>
                      <a:pt x="515379" y="135103"/>
                      <a:pt x="641566" y="11316"/>
                    </a:cubicBezTo>
                    <a:cubicBezTo>
                      <a:pt x="638823" y="7544"/>
                      <a:pt x="636423" y="4115"/>
                      <a:pt x="6340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096;p19"/>
              <p:cNvSpPr/>
              <p:nvPr/>
            </p:nvSpPr>
            <p:spPr>
              <a:xfrm>
                <a:off x="5052132" y="6071044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118723" y="0"/>
                    </a:moveTo>
                    <a:cubicBezTo>
                      <a:pt x="143412" y="74409"/>
                      <a:pt x="147870" y="155677"/>
                      <a:pt x="130725" y="232486"/>
                    </a:cubicBezTo>
                    <a:cubicBezTo>
                      <a:pt x="124209" y="261976"/>
                      <a:pt x="113237" y="292837"/>
                      <a:pt x="89234" y="311353"/>
                    </a:cubicBezTo>
                    <a:cubicBezTo>
                      <a:pt x="65231" y="329870"/>
                      <a:pt x="24768" y="329527"/>
                      <a:pt x="8995" y="303467"/>
                    </a:cubicBezTo>
                    <a:cubicBezTo>
                      <a:pt x="-11922" y="269519"/>
                      <a:pt x="7623" y="217399"/>
                      <a:pt x="27169" y="182766"/>
                    </a:cubicBezTo>
                    <a:cubicBezTo>
                      <a:pt x="49800" y="142989"/>
                      <a:pt x="72089" y="103213"/>
                      <a:pt x="94720" y="63094"/>
                    </a:cubicBezTo>
                    <a:cubicBezTo>
                      <a:pt x="108436" y="39091"/>
                      <a:pt x="127296" y="26060"/>
                      <a:pt x="118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097;p19"/>
              <p:cNvSpPr/>
              <p:nvPr/>
            </p:nvSpPr>
            <p:spPr>
              <a:xfrm>
                <a:off x="5123878" y="5888964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74066" y="1715"/>
                    </a:moveTo>
                    <a:cubicBezTo>
                      <a:pt x="70637" y="19202"/>
                      <a:pt x="69266" y="36690"/>
                      <a:pt x="68923" y="54178"/>
                    </a:cubicBezTo>
                    <a:cubicBezTo>
                      <a:pt x="68237" y="71666"/>
                      <a:pt x="68580" y="89154"/>
                      <a:pt x="68237" y="106985"/>
                    </a:cubicBezTo>
                    <a:cubicBezTo>
                      <a:pt x="67551" y="124816"/>
                      <a:pt x="66180" y="142646"/>
                      <a:pt x="64122" y="160477"/>
                    </a:cubicBezTo>
                    <a:cubicBezTo>
                      <a:pt x="61722" y="178308"/>
                      <a:pt x="58979" y="195796"/>
                      <a:pt x="55893" y="213284"/>
                    </a:cubicBezTo>
                    <a:cubicBezTo>
                      <a:pt x="53150" y="230771"/>
                      <a:pt x="49721" y="248260"/>
                      <a:pt x="45949" y="265748"/>
                    </a:cubicBezTo>
                    <a:cubicBezTo>
                      <a:pt x="42177" y="283235"/>
                      <a:pt x="38062" y="300380"/>
                      <a:pt x="33604" y="317525"/>
                    </a:cubicBezTo>
                    <a:cubicBezTo>
                      <a:pt x="31547" y="326098"/>
                      <a:pt x="28804" y="334670"/>
                      <a:pt x="26403" y="343243"/>
                    </a:cubicBezTo>
                    <a:cubicBezTo>
                      <a:pt x="24003" y="351815"/>
                      <a:pt x="21603" y="360388"/>
                      <a:pt x="18860" y="368618"/>
                    </a:cubicBezTo>
                    <a:cubicBezTo>
                      <a:pt x="13716" y="385763"/>
                      <a:pt x="7887" y="402565"/>
                      <a:pt x="1715" y="419024"/>
                    </a:cubicBezTo>
                    <a:lnTo>
                      <a:pt x="0" y="418338"/>
                    </a:lnTo>
                    <a:cubicBezTo>
                      <a:pt x="9601" y="384048"/>
                      <a:pt x="18174" y="349758"/>
                      <a:pt x="25032" y="315125"/>
                    </a:cubicBezTo>
                    <a:cubicBezTo>
                      <a:pt x="28461" y="297980"/>
                      <a:pt x="31547" y="280492"/>
                      <a:pt x="34633" y="263004"/>
                    </a:cubicBezTo>
                    <a:cubicBezTo>
                      <a:pt x="37376" y="245516"/>
                      <a:pt x="40119" y="228029"/>
                      <a:pt x="42177" y="210541"/>
                    </a:cubicBezTo>
                    <a:cubicBezTo>
                      <a:pt x="43205" y="201625"/>
                      <a:pt x="43891" y="193052"/>
                      <a:pt x="44920" y="184137"/>
                    </a:cubicBezTo>
                    <a:cubicBezTo>
                      <a:pt x="45606" y="175222"/>
                      <a:pt x="46292" y="166649"/>
                      <a:pt x="46977" y="157734"/>
                    </a:cubicBezTo>
                    <a:lnTo>
                      <a:pt x="49035" y="131330"/>
                    </a:lnTo>
                    <a:lnTo>
                      <a:pt x="51092" y="104927"/>
                    </a:lnTo>
                    <a:cubicBezTo>
                      <a:pt x="52464" y="87440"/>
                      <a:pt x="53835" y="69608"/>
                      <a:pt x="56921" y="51778"/>
                    </a:cubicBezTo>
                    <a:cubicBezTo>
                      <a:pt x="59665" y="33947"/>
                      <a:pt x="64465" y="16116"/>
                      <a:pt x="72352" y="0"/>
                    </a:cubicBezTo>
                    <a:lnTo>
                      <a:pt x="74066" y="171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098;p19"/>
              <p:cNvSpPr/>
              <p:nvPr/>
            </p:nvSpPr>
            <p:spPr>
              <a:xfrm>
                <a:off x="4759028" y="5844416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185170" y="110384"/>
                    </a:moveTo>
                    <a:cubicBezTo>
                      <a:pt x="150537" y="150847"/>
                      <a:pt x="105274" y="189594"/>
                      <a:pt x="51782" y="188909"/>
                    </a:cubicBezTo>
                    <a:cubicBezTo>
                      <a:pt x="38066" y="188566"/>
                      <a:pt x="23664" y="185480"/>
                      <a:pt x="13720" y="176222"/>
                    </a:cubicBezTo>
                    <a:cubicBezTo>
                      <a:pt x="-682" y="163191"/>
                      <a:pt x="-3082" y="140560"/>
                      <a:pt x="3433" y="122386"/>
                    </a:cubicBezTo>
                    <a:cubicBezTo>
                      <a:pt x="9948" y="104213"/>
                      <a:pt x="23664" y="89468"/>
                      <a:pt x="38409" y="76781"/>
                    </a:cubicBezTo>
                    <a:cubicBezTo>
                      <a:pt x="85386" y="35975"/>
                      <a:pt x="201629" y="-30890"/>
                      <a:pt x="258551" y="16087"/>
                    </a:cubicBezTo>
                    <a:cubicBezTo>
                      <a:pt x="242091" y="48662"/>
                      <a:pt x="210545" y="80552"/>
                      <a:pt x="185170" y="110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099;p19"/>
              <p:cNvSpPr/>
              <p:nvPr/>
            </p:nvSpPr>
            <p:spPr>
              <a:xfrm>
                <a:off x="4928768" y="5760034"/>
                <a:ext cx="372046" cy="164248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8" extrusionOk="0">
                    <a:moveTo>
                      <a:pt x="372047" y="1371"/>
                    </a:moveTo>
                    <a:cubicBezTo>
                      <a:pt x="365874" y="7544"/>
                      <a:pt x="359702" y="13716"/>
                      <a:pt x="352844" y="19202"/>
                    </a:cubicBezTo>
                    <a:cubicBezTo>
                      <a:pt x="345986" y="24689"/>
                      <a:pt x="339128" y="30175"/>
                      <a:pt x="331584" y="34976"/>
                    </a:cubicBezTo>
                    <a:cubicBezTo>
                      <a:pt x="316840" y="44920"/>
                      <a:pt x="301409" y="53150"/>
                      <a:pt x="285293" y="60350"/>
                    </a:cubicBezTo>
                    <a:cubicBezTo>
                      <a:pt x="269177" y="67208"/>
                      <a:pt x="252032" y="72695"/>
                      <a:pt x="234887" y="76124"/>
                    </a:cubicBezTo>
                    <a:cubicBezTo>
                      <a:pt x="226314" y="77838"/>
                      <a:pt x="217742" y="79553"/>
                      <a:pt x="209169" y="80924"/>
                    </a:cubicBezTo>
                    <a:cubicBezTo>
                      <a:pt x="200597" y="82296"/>
                      <a:pt x="192024" y="83667"/>
                      <a:pt x="183452" y="85039"/>
                    </a:cubicBezTo>
                    <a:cubicBezTo>
                      <a:pt x="166307" y="87782"/>
                      <a:pt x="149505" y="90182"/>
                      <a:pt x="132702" y="93611"/>
                    </a:cubicBezTo>
                    <a:cubicBezTo>
                      <a:pt x="115900" y="96698"/>
                      <a:pt x="99441" y="100812"/>
                      <a:pt x="83325" y="106642"/>
                    </a:cubicBezTo>
                    <a:cubicBezTo>
                      <a:pt x="75438" y="109385"/>
                      <a:pt x="67551" y="112814"/>
                      <a:pt x="60008" y="116586"/>
                    </a:cubicBezTo>
                    <a:cubicBezTo>
                      <a:pt x="52464" y="120358"/>
                      <a:pt x="44920" y="124472"/>
                      <a:pt x="38062" y="129273"/>
                    </a:cubicBezTo>
                    <a:cubicBezTo>
                      <a:pt x="31204" y="134074"/>
                      <a:pt x="24346" y="139217"/>
                      <a:pt x="18174" y="145046"/>
                    </a:cubicBezTo>
                    <a:cubicBezTo>
                      <a:pt x="12002" y="150876"/>
                      <a:pt x="6515" y="157391"/>
                      <a:pt x="1372" y="164249"/>
                    </a:cubicBezTo>
                    <a:lnTo>
                      <a:pt x="0" y="163220"/>
                    </a:lnTo>
                    <a:cubicBezTo>
                      <a:pt x="4458" y="155676"/>
                      <a:pt x="9944" y="148818"/>
                      <a:pt x="15774" y="142304"/>
                    </a:cubicBezTo>
                    <a:cubicBezTo>
                      <a:pt x="21603" y="135788"/>
                      <a:pt x="28461" y="129959"/>
                      <a:pt x="35319" y="124815"/>
                    </a:cubicBezTo>
                    <a:cubicBezTo>
                      <a:pt x="42177" y="119329"/>
                      <a:pt x="49721" y="114872"/>
                      <a:pt x="57264" y="110414"/>
                    </a:cubicBezTo>
                    <a:cubicBezTo>
                      <a:pt x="64808" y="105956"/>
                      <a:pt x="72695" y="102184"/>
                      <a:pt x="80925" y="98755"/>
                    </a:cubicBezTo>
                    <a:cubicBezTo>
                      <a:pt x="89154" y="95326"/>
                      <a:pt x="97384" y="92240"/>
                      <a:pt x="105613" y="89497"/>
                    </a:cubicBezTo>
                    <a:cubicBezTo>
                      <a:pt x="113843" y="86753"/>
                      <a:pt x="122415" y="84353"/>
                      <a:pt x="130988" y="82296"/>
                    </a:cubicBezTo>
                    <a:cubicBezTo>
                      <a:pt x="147790" y="78181"/>
                      <a:pt x="164935" y="74752"/>
                      <a:pt x="181737" y="71323"/>
                    </a:cubicBezTo>
                    <a:cubicBezTo>
                      <a:pt x="198539" y="67894"/>
                      <a:pt x="215341" y="64122"/>
                      <a:pt x="231801" y="59664"/>
                    </a:cubicBezTo>
                    <a:cubicBezTo>
                      <a:pt x="248260" y="55207"/>
                      <a:pt x="264033" y="50063"/>
                      <a:pt x="279807" y="44234"/>
                    </a:cubicBezTo>
                    <a:cubicBezTo>
                      <a:pt x="295580" y="38405"/>
                      <a:pt x="311353" y="31889"/>
                      <a:pt x="326441" y="24346"/>
                    </a:cubicBezTo>
                    <a:cubicBezTo>
                      <a:pt x="333985" y="20574"/>
                      <a:pt x="341529" y="16802"/>
                      <a:pt x="349072" y="12687"/>
                    </a:cubicBezTo>
                    <a:cubicBezTo>
                      <a:pt x="356616" y="8573"/>
                      <a:pt x="364160" y="4115"/>
                      <a:pt x="371704" y="0"/>
                    </a:cubicBezTo>
                    <a:lnTo>
                      <a:pt x="372047" y="137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4100;p19"/>
            <p:cNvGrpSpPr/>
            <p:nvPr/>
          </p:nvGrpSpPr>
          <p:grpSpPr>
            <a:xfrm>
              <a:off x="89420" y="4919019"/>
              <a:ext cx="1711071" cy="528189"/>
              <a:chOff x="3115170" y="4617819"/>
              <a:chExt cx="1711071" cy="528189"/>
            </a:xfrm>
          </p:grpSpPr>
          <p:sp>
            <p:nvSpPr>
              <p:cNvPr id="481" name="Google Shape;4101;p19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102;p19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" name="Google Shape;4103;p19"/>
            <p:cNvGrpSpPr/>
            <p:nvPr/>
          </p:nvGrpSpPr>
          <p:grpSpPr>
            <a:xfrm>
              <a:off x="-76201" y="3858101"/>
              <a:ext cx="2093747" cy="1826286"/>
              <a:chOff x="2949549" y="3556901"/>
              <a:chExt cx="2093747" cy="1826286"/>
            </a:xfrm>
          </p:grpSpPr>
          <p:sp>
            <p:nvSpPr>
              <p:cNvPr id="471" name="Google Shape;4104;p19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105;p19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106;p19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107;p19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108;p19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109;p19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110;p19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111;p19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112;p19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113;p19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" name="Google Shape;4114;p19"/>
            <p:cNvGrpSpPr/>
            <p:nvPr/>
          </p:nvGrpSpPr>
          <p:grpSpPr>
            <a:xfrm>
              <a:off x="730300" y="4303871"/>
              <a:ext cx="1070533" cy="738263"/>
              <a:chOff x="3756050" y="4002671"/>
              <a:chExt cx="1070533" cy="738263"/>
            </a:xfrm>
          </p:grpSpPr>
          <p:sp>
            <p:nvSpPr>
              <p:cNvPr id="469" name="Google Shape;4115;p19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116;p19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4117;p19"/>
            <p:cNvGrpSpPr/>
            <p:nvPr/>
          </p:nvGrpSpPr>
          <p:grpSpPr>
            <a:xfrm>
              <a:off x="345571" y="4939408"/>
              <a:ext cx="1981598" cy="1826331"/>
              <a:chOff x="3371316" y="4540681"/>
              <a:chExt cx="2368067" cy="1923669"/>
            </a:xfrm>
          </p:grpSpPr>
          <p:sp>
            <p:nvSpPr>
              <p:cNvPr id="455" name="Google Shape;4118;p19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119;p19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120;p19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121;p19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122;p19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123;p19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124;p19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125;p19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126;p19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127;p19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128;p19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129;p19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130;p19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131;p19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" name="Google Shape;4132;p19"/>
            <p:cNvGrpSpPr/>
            <p:nvPr/>
          </p:nvGrpSpPr>
          <p:grpSpPr>
            <a:xfrm>
              <a:off x="2199626" y="5694331"/>
              <a:ext cx="1002639" cy="772235"/>
              <a:chOff x="5225376" y="5393131"/>
              <a:chExt cx="1002639" cy="772235"/>
            </a:xfrm>
          </p:grpSpPr>
          <p:sp>
            <p:nvSpPr>
              <p:cNvPr id="445" name="Google Shape;4133;p19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134;p19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135;p19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136;p19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137;p19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138;p19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139;p19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140;p19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141;p19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142;p19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" name="Google Shape;4143;p19"/>
            <p:cNvGrpSpPr/>
            <p:nvPr/>
          </p:nvGrpSpPr>
          <p:grpSpPr>
            <a:xfrm>
              <a:off x="1529600" y="5385005"/>
              <a:ext cx="1555394" cy="746440"/>
              <a:chOff x="4555350" y="5083805"/>
              <a:chExt cx="1555394" cy="746440"/>
            </a:xfrm>
          </p:grpSpPr>
          <p:sp>
            <p:nvSpPr>
              <p:cNvPr id="443" name="Google Shape;4144;p19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145;p19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Google Shape;4146;p19"/>
            <p:cNvGrpSpPr/>
            <p:nvPr/>
          </p:nvGrpSpPr>
          <p:grpSpPr>
            <a:xfrm>
              <a:off x="138152" y="2940752"/>
              <a:ext cx="1502547" cy="1938505"/>
              <a:chOff x="3163902" y="2639552"/>
              <a:chExt cx="1502547" cy="1938505"/>
            </a:xfrm>
          </p:grpSpPr>
          <p:sp>
            <p:nvSpPr>
              <p:cNvPr id="429" name="Google Shape;4147;p19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148;p19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149;p19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150;p19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151;p19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152;p19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153;p19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154;p19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155;p19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156;p19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157;p19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158;p19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159;p19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160;p19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" name="Google Shape;4161;p19"/>
            <p:cNvGrpSpPr/>
            <p:nvPr/>
          </p:nvGrpSpPr>
          <p:grpSpPr>
            <a:xfrm>
              <a:off x="915293" y="4291870"/>
              <a:ext cx="1582998" cy="1722463"/>
              <a:chOff x="3941043" y="3990670"/>
              <a:chExt cx="1582998" cy="1722463"/>
            </a:xfrm>
          </p:grpSpPr>
          <p:grpSp>
            <p:nvGrpSpPr>
              <p:cNvPr id="365" name="Google Shape;4162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384" name="Google Shape;4163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420" name="Google Shape;4164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165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2" name="Google Shape;4166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" name="Google Shape;4167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168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" name="Google Shape;4169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6" name="Google Shape;4170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171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4172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85" name="Google Shape;4173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4174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4175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4176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4177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4178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4179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4180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93" name="Google Shape;4181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413" name="Google Shape;4182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" name="Google Shape;4183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84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" name="Google Shape;4185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7" name="Google Shape;4186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7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" name="Google Shape;4188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4189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404" name="Google Shape;4190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191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" name="Google Shape;4192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" name="Google Shape;4193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8" name="Google Shape;4194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195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0" name="Google Shape;4196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4197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98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5" name="Google Shape;4199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396" name="Google Shape;4200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" name="Google Shape;4201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" name="Google Shape;4202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4203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" name="Google Shape;4204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1" name="Google Shape;4205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206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" name="Google Shape;4207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66" name="Google Shape;4208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7" name="Google Shape;4209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368" name="Google Shape;4210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4211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4212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4213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4214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4215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4216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4217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4218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4219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4220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4221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4222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4223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4224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4225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09" name="Google Shape;4226;p19"/>
            <p:cNvGrpSpPr/>
            <p:nvPr/>
          </p:nvGrpSpPr>
          <p:grpSpPr>
            <a:xfrm>
              <a:off x="2132094" y="4608570"/>
              <a:ext cx="1637405" cy="1683248"/>
              <a:chOff x="6474904" y="1227742"/>
              <a:chExt cx="1837716" cy="1889167"/>
            </a:xfrm>
          </p:grpSpPr>
          <p:grpSp>
            <p:nvGrpSpPr>
              <p:cNvPr id="310" name="Google Shape;4227;p1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29" name="Google Shape;4228;p1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4229;p1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4230;p1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4231;p1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4232;p1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4233;p1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4234;p1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4235;p1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4236;p1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38" name="Google Shape;4237;p1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60" name="Google Shape;4238;p1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" name="Google Shape;4239;p1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4240;p1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" name="Google Shape;4241;p1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" name="Google Shape;4242;p1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39" name="Google Shape;4243;p1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40" name="Google Shape;4244;p1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54" name="Google Shape;4245;p1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" name="Google Shape;4246;p1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4247;p1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" name="Google Shape;4248;p1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" name="Google Shape;4249;p1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4250;p1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41" name="Google Shape;4251;p1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4252;p1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4253;p1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4254;p1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4255;p1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4256;p1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4257;p1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4258;p1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4259;p1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4260;p1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4261;p1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4262;p1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4263;p1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11" name="Google Shape;4264;p1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2" name="Google Shape;4265;p1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13" name="Google Shape;4266;p1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4267;p1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4268;p1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4269;p1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4270;p1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4271;p1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4272;p1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4273;p1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" name="Google Shape;4274;p1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4275;p1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4276;p1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4277;p1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4278;p1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4279;p1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4280;p1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4281;p1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581" name="TextBox 580"/>
          <p:cNvSpPr txBox="1"/>
          <p:nvPr/>
        </p:nvSpPr>
        <p:spPr>
          <a:xfrm>
            <a:off x="1391197" y="2744011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2013165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600809" y="481415"/>
            <a:ext cx="5331958" cy="32014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" r="-387"/>
          <a:stretch/>
        </p:blipFill>
        <p:spPr bwMode="auto">
          <a:xfrm>
            <a:off x="6841719" y="1215810"/>
            <a:ext cx="2282785" cy="15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260155" y="161365"/>
            <a:ext cx="4715436" cy="1541929"/>
          </a:xfrm>
          <a:prstGeom prst="cloudCallout">
            <a:avLst>
              <a:gd name="adj1" fmla="val -28438"/>
              <a:gd name="adj2" fmla="val 9622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What are those?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Cartoon Teacher PNG Picture | PNG Al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50" y="2116458"/>
            <a:ext cx="3984761" cy="42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78480" y="5502542"/>
            <a:ext cx="6052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They're crocodiles.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EC241D0-4789-F200-66B5-E1C39CB38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" r="-387"/>
          <a:stretch/>
        </p:blipFill>
        <p:spPr bwMode="auto">
          <a:xfrm>
            <a:off x="8739213" y="586017"/>
            <a:ext cx="2282785" cy="15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FB64E8E4-1F85-A691-F54B-886BB9CF0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" r="-387"/>
          <a:stretch/>
        </p:blipFill>
        <p:spPr bwMode="auto">
          <a:xfrm>
            <a:off x="8931859" y="1972415"/>
            <a:ext cx="2282785" cy="15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4787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699437" y="1243415"/>
            <a:ext cx="5331958" cy="32014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260155" y="161365"/>
            <a:ext cx="4715436" cy="1541929"/>
          </a:xfrm>
          <a:prstGeom prst="cloudCallout">
            <a:avLst>
              <a:gd name="adj1" fmla="val -28438"/>
              <a:gd name="adj2" fmla="val 9622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What are these?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Cartoon Teacher PNG Picture | PNG Al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6093" y="2322979"/>
            <a:ext cx="3984761" cy="42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78480" y="5502542"/>
            <a:ext cx="6052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They're elephants.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EC241D0-4789-F200-66B5-E1C39CB38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" b="10168"/>
          <a:stretch/>
        </p:blipFill>
        <p:spPr bwMode="auto">
          <a:xfrm>
            <a:off x="6837841" y="1155153"/>
            <a:ext cx="2282785" cy="17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6F13661-6B43-C30E-6650-24B998A7B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" b="10168"/>
          <a:stretch/>
        </p:blipFill>
        <p:spPr bwMode="auto">
          <a:xfrm>
            <a:off x="7836005" y="2035500"/>
            <a:ext cx="2282785" cy="17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C5AEBEB-4FC9-F176-C107-1873E09C2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" b="10168"/>
          <a:stretch/>
        </p:blipFill>
        <p:spPr bwMode="auto">
          <a:xfrm>
            <a:off x="6551384" y="2388868"/>
            <a:ext cx="2282785" cy="17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6C8DDB6-F869-D438-71A9-CF5401789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" b="10168"/>
          <a:stretch/>
        </p:blipFill>
        <p:spPr bwMode="auto">
          <a:xfrm>
            <a:off x="4916505" y="2388868"/>
            <a:ext cx="2282785" cy="17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E1821D1-0526-B210-6334-12B3DDEDC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" b="10168"/>
          <a:stretch/>
        </p:blipFill>
        <p:spPr bwMode="auto">
          <a:xfrm>
            <a:off x="4954607" y="1155153"/>
            <a:ext cx="2282785" cy="17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5421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600809" y="481415"/>
            <a:ext cx="5331958" cy="32014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260155" y="161365"/>
            <a:ext cx="4715436" cy="1541929"/>
          </a:xfrm>
          <a:prstGeom prst="cloudCallout">
            <a:avLst>
              <a:gd name="adj1" fmla="val -28438"/>
              <a:gd name="adj2" fmla="val 9622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What are those?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Cartoon Teacher PNG Picture | PNG Al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50" y="2116458"/>
            <a:ext cx="3984761" cy="42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78480" y="5502542"/>
            <a:ext cx="6052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They're penguins.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C8E25-3FD5-FAFB-A09C-9A6465B27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10" y="1156807"/>
            <a:ext cx="1143008" cy="1919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68E096-3DC0-275E-6EF2-6D02C9887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80" y="1156807"/>
            <a:ext cx="1143008" cy="1919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DC75F2-1416-25C8-E044-716D74AF3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49" y="1156807"/>
            <a:ext cx="1143008" cy="19193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04AA9-0AD7-2E26-1B1A-AC9F8194F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79" y="1156807"/>
            <a:ext cx="1143008" cy="19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10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699437" y="1243415"/>
            <a:ext cx="5331958" cy="32014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260155" y="161365"/>
            <a:ext cx="4715436" cy="1541929"/>
          </a:xfrm>
          <a:prstGeom prst="cloudCallout">
            <a:avLst>
              <a:gd name="adj1" fmla="val -28438"/>
              <a:gd name="adj2" fmla="val 96221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What are these?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Cartoon Teacher PNG Picture | PNG Al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50" y="2116458"/>
            <a:ext cx="3984761" cy="42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78480" y="5502542"/>
            <a:ext cx="6052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They're kangaroos.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6CF1FF-DD73-89B0-060E-99D7C0972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22" y="1948787"/>
            <a:ext cx="1609737" cy="1790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D0200E-BEAC-8E67-C438-AC46B1101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8787"/>
            <a:ext cx="1609737" cy="1790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C1D119-57DA-64E6-BE0A-3C9E8CB2E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9" y="1948787"/>
            <a:ext cx="1609737" cy="1790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158758-A960-4D46-8330-89B2D7272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97" y="1948787"/>
            <a:ext cx="1609737" cy="1790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6D11A-17CA-93A5-536E-B3E78494C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25" y="1948787"/>
            <a:ext cx="1609737" cy="17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78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421</Words>
  <Application>Microsoft Office PowerPoint</Application>
  <PresentationFormat>Widescreen</PresentationFormat>
  <Paragraphs>146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AGOldFace-Outline</vt:lpstr>
      <vt:lpstr>Arial</vt:lpstr>
      <vt:lpstr>Berlin Sans FB</vt:lpstr>
      <vt:lpstr>Calibri</vt:lpstr>
      <vt:lpstr>Calibri Light</vt:lpstr>
      <vt:lpstr>Lucida Sans</vt:lpstr>
      <vt:lpstr>Permanent Marker</vt:lpstr>
      <vt:lpstr>Tempus Sans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27</cp:revision>
  <dcterms:created xsi:type="dcterms:W3CDTF">2023-01-31T08:21:18Z</dcterms:created>
  <dcterms:modified xsi:type="dcterms:W3CDTF">2023-04-03T09:07:32Z</dcterms:modified>
</cp:coreProperties>
</file>