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9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40" r:id="rId31"/>
    <p:sldId id="338" r:id="rId32"/>
    <p:sldId id="339" r:id="rId33"/>
    <p:sldId id="341" r:id="rId34"/>
    <p:sldId id="342" r:id="rId35"/>
    <p:sldId id="343" r:id="rId36"/>
    <p:sldId id="344" r:id="rId37"/>
    <p:sldId id="30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63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84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82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83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55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54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33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A0BC6FC-E429-53A5-F139-E3159B00C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50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script,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CD3-49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audio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27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3CCF052-EAA5-4E9D-FD21-0919440E27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0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6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31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07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26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50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33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255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C375AE9-DC2E-8B2F-2358-5030623C6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50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591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800C610-2818-D370-EC55-A7E03595B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143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717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4E281F3-60FE-8E14-3C2F-2F06C3994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53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293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264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0DF736D-E730-1F8B-F868-00362961B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619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9903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full audio </a:t>
            </a:r>
            <a:r>
              <a:rPr lang="en-US" dirty="0" err="1"/>
              <a:t>thì</a:t>
            </a:r>
            <a:r>
              <a:rPr lang="en-US" dirty="0"/>
              <a:t> 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click </a:t>
            </a:r>
            <a:r>
              <a:rPr lang="en-US" dirty="0" err="1"/>
              <a:t>vô</a:t>
            </a:r>
            <a:r>
              <a:rPr lang="en-US" dirty="0"/>
              <a:t> ô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nhỏ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3016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478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02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17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87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6fd8ccc017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6D1604-F472-BA12-60BC-4864E4D29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87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2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26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36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16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082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904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55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830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599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1:</a:t>
            </a:r>
            <a:r>
              <a:rPr lang="en-US" baseline="0" dirty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6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6.xml"/><Relationship Id="rId9" Type="http://schemas.openxmlformats.org/officeDocument/2006/relationships/audio" Target="../media/audio8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17.wav"/><Relationship Id="rId18" Type="http://schemas.openxmlformats.org/officeDocument/2006/relationships/audio" Target="../media/audio22.wav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24.png"/><Relationship Id="rId7" Type="http://schemas.openxmlformats.org/officeDocument/2006/relationships/audio" Target="../media/audio11.wav"/><Relationship Id="rId12" Type="http://schemas.openxmlformats.org/officeDocument/2006/relationships/audio" Target="../media/audio16.wav"/><Relationship Id="rId17" Type="http://schemas.openxmlformats.org/officeDocument/2006/relationships/audio" Target="../media/audio21.wav"/><Relationship Id="rId2" Type="http://schemas.openxmlformats.org/officeDocument/2006/relationships/audio" Target="../media/media3.mp3"/><Relationship Id="rId16" Type="http://schemas.openxmlformats.org/officeDocument/2006/relationships/audio" Target="../media/audio20.wav"/><Relationship Id="rId20" Type="http://schemas.openxmlformats.org/officeDocument/2006/relationships/audio" Target="../media/audio24.wav"/><Relationship Id="rId1" Type="http://schemas.microsoft.com/office/2007/relationships/media" Target="../media/media3.mp3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5" Type="http://schemas.openxmlformats.org/officeDocument/2006/relationships/audio" Target="../media/audio9.wav"/><Relationship Id="rId15" Type="http://schemas.openxmlformats.org/officeDocument/2006/relationships/audio" Target="../media/audio19.wav"/><Relationship Id="rId10" Type="http://schemas.openxmlformats.org/officeDocument/2006/relationships/audio" Target="../media/audio14.wav"/><Relationship Id="rId19" Type="http://schemas.openxmlformats.org/officeDocument/2006/relationships/audio" Target="../media/audio23.wav"/><Relationship Id="rId4" Type="http://schemas.openxmlformats.org/officeDocument/2006/relationships/notesSlide" Target="../notesSlides/notesSlide17.xml"/><Relationship Id="rId9" Type="http://schemas.openxmlformats.org/officeDocument/2006/relationships/audio" Target="../media/audio13.wav"/><Relationship Id="rId14" Type="http://schemas.openxmlformats.org/officeDocument/2006/relationships/audio" Target="../media/audio18.wav"/><Relationship Id="rId2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audio" Target="../media/audio27.wav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27.wav"/><Relationship Id="rId5" Type="http://schemas.openxmlformats.org/officeDocument/2006/relationships/audio" Target="../media/audio28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27.wav"/><Relationship Id="rId5" Type="http://schemas.openxmlformats.org/officeDocument/2006/relationships/audio" Target="../media/audio29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27.wav"/><Relationship Id="rId5" Type="http://schemas.openxmlformats.org/officeDocument/2006/relationships/audio" Target="../media/audio30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1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27.wav"/><Relationship Id="rId5" Type="http://schemas.openxmlformats.org/officeDocument/2006/relationships/audio" Target="../media/audio3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4.wav"/><Relationship Id="rId12" Type="http://schemas.openxmlformats.org/officeDocument/2006/relationships/image" Target="../media/image44.png"/><Relationship Id="rId2" Type="http://schemas.microsoft.com/office/2007/relationships/media" Target="../media/media4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audio33.wav"/><Relationship Id="rId11" Type="http://schemas.openxmlformats.org/officeDocument/2006/relationships/image" Target="../media/image43.png"/><Relationship Id="rId5" Type="http://schemas.openxmlformats.org/officeDocument/2006/relationships/audio" Target="../media/audio32.wav"/><Relationship Id="rId15" Type="http://schemas.openxmlformats.org/officeDocument/2006/relationships/image" Target="../media/image47.png"/><Relationship Id="rId10" Type="http://schemas.openxmlformats.org/officeDocument/2006/relationships/audio" Target="../media/audio37.wav"/><Relationship Id="rId4" Type="http://schemas.openxmlformats.org/officeDocument/2006/relationships/notesSlide" Target="../notesSlides/notesSlide29.xml"/><Relationship Id="rId9" Type="http://schemas.openxmlformats.org/officeDocument/2006/relationships/audio" Target="../media/audio36.wav"/><Relationship Id="rId1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4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37.wav"/><Relationship Id="rId11" Type="http://schemas.openxmlformats.org/officeDocument/2006/relationships/image" Target="../media/image47.png"/><Relationship Id="rId5" Type="http://schemas.openxmlformats.org/officeDocument/2006/relationships/audio" Target="../media/audio36.wav"/><Relationship Id="rId10" Type="http://schemas.openxmlformats.org/officeDocument/2006/relationships/image" Target="../media/image46.png"/><Relationship Id="rId4" Type="http://schemas.openxmlformats.org/officeDocument/2006/relationships/audio" Target="../media/audio35.wav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8.wav"/><Relationship Id="rId11" Type="http://schemas.openxmlformats.org/officeDocument/2006/relationships/image" Target="../media/image11.png"/><Relationship Id="rId5" Type="http://schemas.openxmlformats.org/officeDocument/2006/relationships/audio" Target="../media/audio25.wav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1: </a:t>
            </a:r>
            <a:r>
              <a:rPr lang="en-US" sz="2800" b="1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</a:rPr>
              <a:t>Lesson </a:t>
            </a:r>
            <a:r>
              <a:rPr lang="en-US" sz="2800" b="1">
                <a:solidFill>
                  <a:srgbClr val="00B050"/>
                </a:solidFill>
              </a:rPr>
              <a:t>3</a:t>
            </a:r>
            <a:r>
              <a:rPr lang="en-VN" sz="2800" b="1">
                <a:solidFill>
                  <a:srgbClr val="00B050"/>
                </a:solidFill>
              </a:rPr>
              <a:t>.</a:t>
            </a:r>
            <a:r>
              <a:rPr lang="en-US" sz="2800" b="1">
                <a:solidFill>
                  <a:srgbClr val="00B050"/>
                </a:solidFill>
              </a:rPr>
              <a:t>2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13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095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2658BCEF-1115-42CC-B819-1E828A908360}"/>
              </a:ext>
            </a:extLst>
          </p:cNvPr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9900CC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9371F4-2D31-4E4E-9246-76E98B8C5739}"/>
              </a:ext>
            </a:extLst>
          </p:cNvPr>
          <p:cNvGrpSpPr/>
          <p:nvPr/>
        </p:nvGrpSpPr>
        <p:grpSpPr>
          <a:xfrm>
            <a:off x="4008829" y="1651357"/>
            <a:ext cx="4313437" cy="3880361"/>
            <a:chOff x="2507572" y="1630415"/>
            <a:chExt cx="4313437" cy="3880361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5" name="13 Rectángulo">
              <a:extLst>
                <a:ext uri="{FF2B5EF4-FFF2-40B4-BE49-F238E27FC236}">
                  <a16:creationId xmlns:a16="http://schemas.microsoft.com/office/drawing/2014/main" id="{BAC06B0C-B93A-4787-9896-B7A84F47C03C}"/>
                </a:ext>
              </a:extLst>
            </p:cNvPr>
            <p:cNvSpPr/>
            <p:nvPr/>
          </p:nvSpPr>
          <p:spPr>
            <a:xfrm>
              <a:off x="3906697" y="4202443"/>
              <a:ext cx="1440160" cy="1308333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16 Rectángulo">
              <a:extLst>
                <a:ext uri="{FF2B5EF4-FFF2-40B4-BE49-F238E27FC236}">
                  <a16:creationId xmlns:a16="http://schemas.microsoft.com/office/drawing/2014/main" id="{9E8E1197-A443-4DD6-9EC7-413CFE3DEE47}"/>
                </a:ext>
              </a:extLst>
            </p:cNvPr>
            <p:cNvSpPr/>
            <p:nvPr/>
          </p:nvSpPr>
          <p:spPr>
            <a:xfrm>
              <a:off x="5346856" y="4202442"/>
              <a:ext cx="1473755" cy="1296358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9 Rectángulo">
              <a:extLst>
                <a:ext uri="{FF2B5EF4-FFF2-40B4-BE49-F238E27FC236}">
                  <a16:creationId xmlns:a16="http://schemas.microsoft.com/office/drawing/2014/main" id="{4AB90457-50FD-4FD5-8660-88E944B37944}"/>
                </a:ext>
              </a:extLst>
            </p:cNvPr>
            <p:cNvSpPr/>
            <p:nvPr/>
          </p:nvSpPr>
          <p:spPr>
            <a:xfrm>
              <a:off x="2514615" y="1630415"/>
              <a:ext cx="1426074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10 Rectángulo">
              <a:extLst>
                <a:ext uri="{FF2B5EF4-FFF2-40B4-BE49-F238E27FC236}">
                  <a16:creationId xmlns:a16="http://schemas.microsoft.com/office/drawing/2014/main" id="{E0586850-2EC7-4C74-BF90-7F94B6DF643C}"/>
                </a:ext>
              </a:extLst>
            </p:cNvPr>
            <p:cNvSpPr/>
            <p:nvPr/>
          </p:nvSpPr>
          <p:spPr>
            <a:xfrm>
              <a:off x="2507572" y="4190403"/>
              <a:ext cx="1440160" cy="13083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11 Rectángulo">
              <a:extLst>
                <a:ext uri="{FF2B5EF4-FFF2-40B4-BE49-F238E27FC236}">
                  <a16:creationId xmlns:a16="http://schemas.microsoft.com/office/drawing/2014/main" id="{7B9EE169-ACB4-4734-9100-37D4C0A07971}"/>
                </a:ext>
              </a:extLst>
            </p:cNvPr>
            <p:cNvSpPr/>
            <p:nvPr/>
          </p:nvSpPr>
          <p:spPr>
            <a:xfrm>
              <a:off x="2514615" y="2894259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12 Rectángulo">
              <a:extLst>
                <a:ext uri="{FF2B5EF4-FFF2-40B4-BE49-F238E27FC236}">
                  <a16:creationId xmlns:a16="http://schemas.microsoft.com/office/drawing/2014/main" id="{B47BC3B1-964B-4EB5-B2B2-F10D3DE106D8}"/>
                </a:ext>
              </a:extLst>
            </p:cNvPr>
            <p:cNvSpPr/>
            <p:nvPr/>
          </p:nvSpPr>
          <p:spPr>
            <a:xfrm>
              <a:off x="394029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14 Rectángulo">
              <a:extLst>
                <a:ext uri="{FF2B5EF4-FFF2-40B4-BE49-F238E27FC236}">
                  <a16:creationId xmlns:a16="http://schemas.microsoft.com/office/drawing/2014/main" id="{D7FEF4A1-2F11-4874-977E-D083264C9D31}"/>
                </a:ext>
              </a:extLst>
            </p:cNvPr>
            <p:cNvSpPr/>
            <p:nvPr/>
          </p:nvSpPr>
          <p:spPr>
            <a:xfrm>
              <a:off x="3940291" y="2891797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15 Rectángulo">
              <a:extLst>
                <a:ext uri="{FF2B5EF4-FFF2-40B4-BE49-F238E27FC236}">
                  <a16:creationId xmlns:a16="http://schemas.microsoft.com/office/drawing/2014/main" id="{AB200EA0-85BA-4761-9940-8EB4BE59BE0A}"/>
                </a:ext>
              </a:extLst>
            </p:cNvPr>
            <p:cNvSpPr/>
            <p:nvPr/>
          </p:nvSpPr>
          <p:spPr>
            <a:xfrm>
              <a:off x="538045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17 Rectángulo">
              <a:extLst>
                <a:ext uri="{FF2B5EF4-FFF2-40B4-BE49-F238E27FC236}">
                  <a16:creationId xmlns:a16="http://schemas.microsoft.com/office/drawing/2014/main" id="{6F27449C-1F13-4D94-ADF0-8C309F5BD677}"/>
                </a:ext>
              </a:extLst>
            </p:cNvPr>
            <p:cNvSpPr/>
            <p:nvPr/>
          </p:nvSpPr>
          <p:spPr>
            <a:xfrm>
              <a:off x="5380451" y="2891798"/>
              <a:ext cx="1440160" cy="13028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43 Rectángulo redondeado">
            <a:extLst>
              <a:ext uri="{FF2B5EF4-FFF2-40B4-BE49-F238E27FC236}">
                <a16:creationId xmlns:a16="http://schemas.microsoft.com/office/drawing/2014/main" id="{F5A25913-2405-4487-AE4B-5A476B372C52}"/>
              </a:ext>
            </a:extLst>
          </p:cNvPr>
          <p:cNvSpPr/>
          <p:nvPr/>
        </p:nvSpPr>
        <p:spPr>
          <a:xfrm>
            <a:off x="3821114" y="809625"/>
            <a:ext cx="4694237" cy="431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 redondeado">
            <a:extLst>
              <a:ext uri="{FF2B5EF4-FFF2-40B4-BE49-F238E27FC236}">
                <a16:creationId xmlns:a16="http://schemas.microsoft.com/office/drawing/2014/main" id="{A3D429FE-49DE-4EAE-BD5F-5FF76DC3F2F1}"/>
              </a:ext>
            </a:extLst>
          </p:cNvPr>
          <p:cNvSpPr/>
          <p:nvPr/>
        </p:nvSpPr>
        <p:spPr>
          <a:xfrm>
            <a:off x="3805238" y="788988"/>
            <a:ext cx="4692650" cy="431800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a</a:t>
            </a:r>
            <a:r>
              <a:rPr kumimoji="0" lang="es-ES_tradnl" sz="2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shark.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" name="50 Imagen">
            <a:extLst>
              <a:ext uri="{FF2B5EF4-FFF2-40B4-BE49-F238E27FC236}">
                <a16:creationId xmlns:a16="http://schemas.microsoft.com/office/drawing/2014/main" id="{98177D06-40B6-40ED-9DC3-B9313AB2430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0595" y="1665327"/>
            <a:ext cx="4314825" cy="3894137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5DB83E-02CB-461B-8A1B-B007EB3A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7467" y="1625561"/>
            <a:ext cx="3057277" cy="477512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700247A4-F270-4E37-984C-14E2091C7723}"/>
              </a:ext>
            </a:extLst>
          </p:cNvPr>
          <p:cNvSpPr/>
          <p:nvPr/>
        </p:nvSpPr>
        <p:spPr>
          <a:xfrm>
            <a:off x="9004301" y="4760914"/>
            <a:ext cx="1008063" cy="57467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 redondeado">
            <a:extLst>
              <a:ext uri="{FF2B5EF4-FFF2-40B4-BE49-F238E27FC236}">
                <a16:creationId xmlns:a16="http://schemas.microsoft.com/office/drawing/2014/main" id="{EC0831C1-15EE-4E71-BCBB-0EB0E36143F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94">
            <a:extLst>
              <a:ext uri="{FF2B5EF4-FFF2-40B4-BE49-F238E27FC236}">
                <a16:creationId xmlns:a16="http://schemas.microsoft.com/office/drawing/2014/main" id="{674C6B1E-8C39-44AD-91A1-DCDCCCF38B3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93">
            <a:extLst>
              <a:ext uri="{FF2B5EF4-FFF2-40B4-BE49-F238E27FC236}">
                <a16:creationId xmlns:a16="http://schemas.microsoft.com/office/drawing/2014/main" id="{A1ECFBF3-23F2-4F53-A7DF-BB98274EE38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CuadroTexto">
            <a:extLst>
              <a:ext uri="{FF2B5EF4-FFF2-40B4-BE49-F238E27FC236}">
                <a16:creationId xmlns:a16="http://schemas.microsoft.com/office/drawing/2014/main" id="{C1D26F9F-4050-4C6D-91ED-8BF01C7E2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4676" y="1489075"/>
            <a:ext cx="3476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_tradnl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endParaRPr kumimoji="0" lang="es-E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5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EFA588-423D-4B6C-925A-DF40FD9317A0}"/>
              </a:ext>
            </a:extLst>
          </p:cNvPr>
          <p:cNvSpPr/>
          <p:nvPr/>
        </p:nvSpPr>
        <p:spPr>
          <a:xfrm>
            <a:off x="9120188" y="5578475"/>
            <a:ext cx="1008062" cy="730250"/>
          </a:xfrm>
          <a:prstGeom prst="rightArrow">
            <a:avLst>
              <a:gd name="adj1" fmla="val 63901"/>
              <a:gd name="adj2" fmla="val 50000"/>
            </a:avLst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CuadroTexto">
            <a:extLst>
              <a:ext uri="{FF2B5EF4-FFF2-40B4-BE49-F238E27FC236}">
                <a16:creationId xmlns:a16="http://schemas.microsoft.com/office/drawing/2014/main" id="{07BE5995-DDAF-4BB1-95B0-A8D7D63E07E6}"/>
              </a:ext>
            </a:extLst>
          </p:cNvPr>
          <p:cNvSpPr txBox="1"/>
          <p:nvPr/>
        </p:nvSpPr>
        <p:spPr>
          <a:xfrm>
            <a:off x="3287714" y="5943600"/>
            <a:ext cx="5761037" cy="400050"/>
          </a:xfrm>
          <a:prstGeom prst="rect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colored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boxes to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them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around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9 Rectángulo">
            <a:extLst>
              <a:ext uri="{FF2B5EF4-FFF2-40B4-BE49-F238E27FC236}">
                <a16:creationId xmlns:a16="http://schemas.microsoft.com/office/drawing/2014/main" id="{7B175DCA-10A5-4B6C-B57D-FA0B9A5BD97E}"/>
              </a:ext>
            </a:extLst>
          </p:cNvPr>
          <p:cNvSpPr/>
          <p:nvPr/>
        </p:nvSpPr>
        <p:spPr>
          <a:xfrm>
            <a:off x="4044951" y="1651001"/>
            <a:ext cx="1425575" cy="12620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10 Rectángulo">
            <a:extLst>
              <a:ext uri="{FF2B5EF4-FFF2-40B4-BE49-F238E27FC236}">
                <a16:creationId xmlns:a16="http://schemas.microsoft.com/office/drawing/2014/main" id="{23F768F0-5322-4254-8D0D-8A35CCB9F63B}"/>
              </a:ext>
            </a:extLst>
          </p:cNvPr>
          <p:cNvSpPr/>
          <p:nvPr/>
        </p:nvSpPr>
        <p:spPr>
          <a:xfrm>
            <a:off x="4038601" y="4211638"/>
            <a:ext cx="1439863" cy="1308100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11 Rectángulo">
            <a:extLst>
              <a:ext uri="{FF2B5EF4-FFF2-40B4-BE49-F238E27FC236}">
                <a16:creationId xmlns:a16="http://schemas.microsoft.com/office/drawing/2014/main" id="{B9A2AD4E-32FE-4516-9D7D-85131E85A17F}"/>
              </a:ext>
            </a:extLst>
          </p:cNvPr>
          <p:cNvSpPr/>
          <p:nvPr/>
        </p:nvSpPr>
        <p:spPr>
          <a:xfrm>
            <a:off x="4044951" y="2914650"/>
            <a:ext cx="1439863" cy="1296988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12 Rectángulo">
            <a:extLst>
              <a:ext uri="{FF2B5EF4-FFF2-40B4-BE49-F238E27FC236}">
                <a16:creationId xmlns:a16="http://schemas.microsoft.com/office/drawing/2014/main" id="{DBBD5474-0E56-4910-B226-8525F34D886A}"/>
              </a:ext>
            </a:extLst>
          </p:cNvPr>
          <p:cNvSpPr/>
          <p:nvPr/>
        </p:nvSpPr>
        <p:spPr>
          <a:xfrm>
            <a:off x="5470525" y="1651001"/>
            <a:ext cx="1441450" cy="12620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14 Rectángulo">
            <a:extLst>
              <a:ext uri="{FF2B5EF4-FFF2-40B4-BE49-F238E27FC236}">
                <a16:creationId xmlns:a16="http://schemas.microsoft.com/office/drawing/2014/main" id="{586BDB52-1895-4F26-B2B7-7F0750FE736D}"/>
              </a:ext>
            </a:extLst>
          </p:cNvPr>
          <p:cNvSpPr/>
          <p:nvPr/>
        </p:nvSpPr>
        <p:spPr>
          <a:xfrm>
            <a:off x="5470526" y="2913063"/>
            <a:ext cx="1439863" cy="1295400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15 Rectángulo">
            <a:extLst>
              <a:ext uri="{FF2B5EF4-FFF2-40B4-BE49-F238E27FC236}">
                <a16:creationId xmlns:a16="http://schemas.microsoft.com/office/drawing/2014/main" id="{02F7D9D5-B916-4C4E-9933-FAD6140C6276}"/>
              </a:ext>
            </a:extLst>
          </p:cNvPr>
          <p:cNvSpPr/>
          <p:nvPr/>
        </p:nvSpPr>
        <p:spPr>
          <a:xfrm>
            <a:off x="6910388" y="1651001"/>
            <a:ext cx="1441450" cy="1262063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17 Rectángulo">
            <a:extLst>
              <a:ext uri="{FF2B5EF4-FFF2-40B4-BE49-F238E27FC236}">
                <a16:creationId xmlns:a16="http://schemas.microsoft.com/office/drawing/2014/main" id="{74254B47-B86D-4DE7-9034-6378C6DF9BD7}"/>
              </a:ext>
            </a:extLst>
          </p:cNvPr>
          <p:cNvSpPr/>
          <p:nvPr/>
        </p:nvSpPr>
        <p:spPr>
          <a:xfrm>
            <a:off x="6910388" y="2913063"/>
            <a:ext cx="1439862" cy="1301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BC3E6735-3815-4F19-BE44-D2D65E2004C9}"/>
              </a:ext>
            </a:extLst>
          </p:cNvPr>
          <p:cNvSpPr/>
          <p:nvPr/>
        </p:nvSpPr>
        <p:spPr>
          <a:xfrm>
            <a:off x="5437188" y="4222750"/>
            <a:ext cx="1439862" cy="1308100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999255F9-A453-476C-92C2-73D4BDAA9996}"/>
              </a:ext>
            </a:extLst>
          </p:cNvPr>
          <p:cNvSpPr/>
          <p:nvPr/>
        </p:nvSpPr>
        <p:spPr>
          <a:xfrm>
            <a:off x="6877050" y="4222750"/>
            <a:ext cx="1473200" cy="129698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2184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46" grpId="0" animBg="1"/>
      <p:bldP spid="43" grpId="0"/>
      <p:bldP spid="58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2658BCEF-1115-42CC-B819-1E828A908360}"/>
              </a:ext>
            </a:extLst>
          </p:cNvPr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9900CC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9371F4-2D31-4E4E-9246-76E98B8C5739}"/>
              </a:ext>
            </a:extLst>
          </p:cNvPr>
          <p:cNvGrpSpPr/>
          <p:nvPr/>
        </p:nvGrpSpPr>
        <p:grpSpPr>
          <a:xfrm>
            <a:off x="4008829" y="1651357"/>
            <a:ext cx="4313437" cy="3880361"/>
            <a:chOff x="2507572" y="1630415"/>
            <a:chExt cx="4313437" cy="3880361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5" name="13 Rectángulo">
              <a:extLst>
                <a:ext uri="{FF2B5EF4-FFF2-40B4-BE49-F238E27FC236}">
                  <a16:creationId xmlns:a16="http://schemas.microsoft.com/office/drawing/2014/main" id="{BAC06B0C-B93A-4787-9896-B7A84F47C03C}"/>
                </a:ext>
              </a:extLst>
            </p:cNvPr>
            <p:cNvSpPr/>
            <p:nvPr/>
          </p:nvSpPr>
          <p:spPr>
            <a:xfrm>
              <a:off x="3906697" y="4202443"/>
              <a:ext cx="1440160" cy="1308333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16 Rectángulo">
              <a:extLst>
                <a:ext uri="{FF2B5EF4-FFF2-40B4-BE49-F238E27FC236}">
                  <a16:creationId xmlns:a16="http://schemas.microsoft.com/office/drawing/2014/main" id="{9E8E1197-A443-4DD6-9EC7-413CFE3DEE47}"/>
                </a:ext>
              </a:extLst>
            </p:cNvPr>
            <p:cNvSpPr/>
            <p:nvPr/>
          </p:nvSpPr>
          <p:spPr>
            <a:xfrm>
              <a:off x="5346856" y="4202442"/>
              <a:ext cx="1473755" cy="1296358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9 Rectángulo">
              <a:extLst>
                <a:ext uri="{FF2B5EF4-FFF2-40B4-BE49-F238E27FC236}">
                  <a16:creationId xmlns:a16="http://schemas.microsoft.com/office/drawing/2014/main" id="{4AB90457-50FD-4FD5-8660-88E944B37944}"/>
                </a:ext>
              </a:extLst>
            </p:cNvPr>
            <p:cNvSpPr/>
            <p:nvPr/>
          </p:nvSpPr>
          <p:spPr>
            <a:xfrm>
              <a:off x="2514615" y="1630415"/>
              <a:ext cx="1426074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10 Rectángulo">
              <a:extLst>
                <a:ext uri="{FF2B5EF4-FFF2-40B4-BE49-F238E27FC236}">
                  <a16:creationId xmlns:a16="http://schemas.microsoft.com/office/drawing/2014/main" id="{E0586850-2EC7-4C74-BF90-7F94B6DF643C}"/>
                </a:ext>
              </a:extLst>
            </p:cNvPr>
            <p:cNvSpPr/>
            <p:nvPr/>
          </p:nvSpPr>
          <p:spPr>
            <a:xfrm>
              <a:off x="2507572" y="4190403"/>
              <a:ext cx="1440160" cy="13083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11 Rectángulo">
              <a:extLst>
                <a:ext uri="{FF2B5EF4-FFF2-40B4-BE49-F238E27FC236}">
                  <a16:creationId xmlns:a16="http://schemas.microsoft.com/office/drawing/2014/main" id="{7B9EE169-ACB4-4734-9100-37D4C0A07971}"/>
                </a:ext>
              </a:extLst>
            </p:cNvPr>
            <p:cNvSpPr/>
            <p:nvPr/>
          </p:nvSpPr>
          <p:spPr>
            <a:xfrm>
              <a:off x="2514615" y="2894259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12 Rectángulo">
              <a:extLst>
                <a:ext uri="{FF2B5EF4-FFF2-40B4-BE49-F238E27FC236}">
                  <a16:creationId xmlns:a16="http://schemas.microsoft.com/office/drawing/2014/main" id="{B47BC3B1-964B-4EB5-B2B2-F10D3DE106D8}"/>
                </a:ext>
              </a:extLst>
            </p:cNvPr>
            <p:cNvSpPr/>
            <p:nvPr/>
          </p:nvSpPr>
          <p:spPr>
            <a:xfrm>
              <a:off x="394029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14 Rectángulo">
              <a:extLst>
                <a:ext uri="{FF2B5EF4-FFF2-40B4-BE49-F238E27FC236}">
                  <a16:creationId xmlns:a16="http://schemas.microsoft.com/office/drawing/2014/main" id="{D7FEF4A1-2F11-4874-977E-D083264C9D31}"/>
                </a:ext>
              </a:extLst>
            </p:cNvPr>
            <p:cNvSpPr/>
            <p:nvPr/>
          </p:nvSpPr>
          <p:spPr>
            <a:xfrm>
              <a:off x="3940291" y="2891797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15 Rectángulo">
              <a:extLst>
                <a:ext uri="{FF2B5EF4-FFF2-40B4-BE49-F238E27FC236}">
                  <a16:creationId xmlns:a16="http://schemas.microsoft.com/office/drawing/2014/main" id="{AB200EA0-85BA-4761-9940-8EB4BE59BE0A}"/>
                </a:ext>
              </a:extLst>
            </p:cNvPr>
            <p:cNvSpPr/>
            <p:nvPr/>
          </p:nvSpPr>
          <p:spPr>
            <a:xfrm>
              <a:off x="538045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17 Rectángulo">
              <a:extLst>
                <a:ext uri="{FF2B5EF4-FFF2-40B4-BE49-F238E27FC236}">
                  <a16:creationId xmlns:a16="http://schemas.microsoft.com/office/drawing/2014/main" id="{6F27449C-1F13-4D94-ADF0-8C309F5BD677}"/>
                </a:ext>
              </a:extLst>
            </p:cNvPr>
            <p:cNvSpPr/>
            <p:nvPr/>
          </p:nvSpPr>
          <p:spPr>
            <a:xfrm>
              <a:off x="5380451" y="2891798"/>
              <a:ext cx="1440160" cy="13028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43 Rectángulo redondeado">
            <a:extLst>
              <a:ext uri="{FF2B5EF4-FFF2-40B4-BE49-F238E27FC236}">
                <a16:creationId xmlns:a16="http://schemas.microsoft.com/office/drawing/2014/main" id="{F5A25913-2405-4487-AE4B-5A476B372C52}"/>
              </a:ext>
            </a:extLst>
          </p:cNvPr>
          <p:cNvSpPr/>
          <p:nvPr/>
        </p:nvSpPr>
        <p:spPr>
          <a:xfrm>
            <a:off x="3821114" y="809625"/>
            <a:ext cx="4694237" cy="431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 redondeado">
            <a:extLst>
              <a:ext uri="{FF2B5EF4-FFF2-40B4-BE49-F238E27FC236}">
                <a16:creationId xmlns:a16="http://schemas.microsoft.com/office/drawing/2014/main" id="{A3D429FE-49DE-4EAE-BD5F-5FF76DC3F2F1}"/>
              </a:ext>
            </a:extLst>
          </p:cNvPr>
          <p:cNvSpPr/>
          <p:nvPr/>
        </p:nvSpPr>
        <p:spPr>
          <a:xfrm>
            <a:off x="3805238" y="788988"/>
            <a:ext cx="4692650" cy="431800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a</a:t>
            </a:r>
            <a:r>
              <a:rPr kumimoji="0" lang="es-ES_tradnl" sz="2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penguin.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" name="50 Imagen">
            <a:extLst>
              <a:ext uri="{FF2B5EF4-FFF2-40B4-BE49-F238E27FC236}">
                <a16:creationId xmlns:a16="http://schemas.microsoft.com/office/drawing/2014/main" id="{98177D06-40B6-40ED-9DC3-B9313AB2430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0595" y="1665327"/>
            <a:ext cx="4314825" cy="3894137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5DB83E-02CB-461B-8A1B-B007EB3A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7467" y="1625561"/>
            <a:ext cx="3057277" cy="477512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700247A4-F270-4E37-984C-14E2091C7723}"/>
              </a:ext>
            </a:extLst>
          </p:cNvPr>
          <p:cNvSpPr/>
          <p:nvPr/>
        </p:nvSpPr>
        <p:spPr>
          <a:xfrm>
            <a:off x="9004301" y="4760914"/>
            <a:ext cx="1008063" cy="57467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 redondeado">
            <a:extLst>
              <a:ext uri="{FF2B5EF4-FFF2-40B4-BE49-F238E27FC236}">
                <a16:creationId xmlns:a16="http://schemas.microsoft.com/office/drawing/2014/main" id="{EC0831C1-15EE-4E71-BCBB-0EB0E36143F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94">
            <a:extLst>
              <a:ext uri="{FF2B5EF4-FFF2-40B4-BE49-F238E27FC236}">
                <a16:creationId xmlns:a16="http://schemas.microsoft.com/office/drawing/2014/main" id="{674C6B1E-8C39-44AD-91A1-DCDCCCF38B3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93">
            <a:extLst>
              <a:ext uri="{FF2B5EF4-FFF2-40B4-BE49-F238E27FC236}">
                <a16:creationId xmlns:a16="http://schemas.microsoft.com/office/drawing/2014/main" id="{A1ECFBF3-23F2-4F53-A7DF-BB98274EE38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CuadroTexto">
            <a:extLst>
              <a:ext uri="{FF2B5EF4-FFF2-40B4-BE49-F238E27FC236}">
                <a16:creationId xmlns:a16="http://schemas.microsoft.com/office/drawing/2014/main" id="{C1D26F9F-4050-4C6D-91ED-8BF01C7E2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4676" y="1489075"/>
            <a:ext cx="3476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_tradnl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endParaRPr kumimoji="0" lang="es-E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5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EFA588-423D-4B6C-925A-DF40FD9317A0}"/>
              </a:ext>
            </a:extLst>
          </p:cNvPr>
          <p:cNvSpPr/>
          <p:nvPr/>
        </p:nvSpPr>
        <p:spPr>
          <a:xfrm>
            <a:off x="9120188" y="5578475"/>
            <a:ext cx="1008062" cy="730250"/>
          </a:xfrm>
          <a:prstGeom prst="rightArrow">
            <a:avLst>
              <a:gd name="adj1" fmla="val 63901"/>
              <a:gd name="adj2" fmla="val 50000"/>
            </a:avLst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CuadroTexto">
            <a:extLst>
              <a:ext uri="{FF2B5EF4-FFF2-40B4-BE49-F238E27FC236}">
                <a16:creationId xmlns:a16="http://schemas.microsoft.com/office/drawing/2014/main" id="{07BE5995-DDAF-4BB1-95B0-A8D7D63E07E6}"/>
              </a:ext>
            </a:extLst>
          </p:cNvPr>
          <p:cNvSpPr txBox="1"/>
          <p:nvPr/>
        </p:nvSpPr>
        <p:spPr>
          <a:xfrm>
            <a:off x="3287714" y="5943600"/>
            <a:ext cx="5761037" cy="400050"/>
          </a:xfrm>
          <a:prstGeom prst="rect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colored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boxes to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them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around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9 Rectángulo">
            <a:extLst>
              <a:ext uri="{FF2B5EF4-FFF2-40B4-BE49-F238E27FC236}">
                <a16:creationId xmlns:a16="http://schemas.microsoft.com/office/drawing/2014/main" id="{7B175DCA-10A5-4B6C-B57D-FA0B9A5BD97E}"/>
              </a:ext>
            </a:extLst>
          </p:cNvPr>
          <p:cNvSpPr/>
          <p:nvPr/>
        </p:nvSpPr>
        <p:spPr>
          <a:xfrm>
            <a:off x="4044951" y="1651001"/>
            <a:ext cx="1425575" cy="12620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10 Rectángulo">
            <a:extLst>
              <a:ext uri="{FF2B5EF4-FFF2-40B4-BE49-F238E27FC236}">
                <a16:creationId xmlns:a16="http://schemas.microsoft.com/office/drawing/2014/main" id="{23F768F0-5322-4254-8D0D-8A35CCB9F63B}"/>
              </a:ext>
            </a:extLst>
          </p:cNvPr>
          <p:cNvSpPr/>
          <p:nvPr/>
        </p:nvSpPr>
        <p:spPr>
          <a:xfrm>
            <a:off x="4038601" y="4211638"/>
            <a:ext cx="1439863" cy="1308100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11 Rectángulo">
            <a:extLst>
              <a:ext uri="{FF2B5EF4-FFF2-40B4-BE49-F238E27FC236}">
                <a16:creationId xmlns:a16="http://schemas.microsoft.com/office/drawing/2014/main" id="{B9A2AD4E-32FE-4516-9D7D-85131E85A17F}"/>
              </a:ext>
            </a:extLst>
          </p:cNvPr>
          <p:cNvSpPr/>
          <p:nvPr/>
        </p:nvSpPr>
        <p:spPr>
          <a:xfrm>
            <a:off x="4044951" y="2914650"/>
            <a:ext cx="1439863" cy="1296988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12 Rectángulo">
            <a:extLst>
              <a:ext uri="{FF2B5EF4-FFF2-40B4-BE49-F238E27FC236}">
                <a16:creationId xmlns:a16="http://schemas.microsoft.com/office/drawing/2014/main" id="{DBBD5474-0E56-4910-B226-8525F34D886A}"/>
              </a:ext>
            </a:extLst>
          </p:cNvPr>
          <p:cNvSpPr/>
          <p:nvPr/>
        </p:nvSpPr>
        <p:spPr>
          <a:xfrm>
            <a:off x="5470525" y="1651001"/>
            <a:ext cx="1441450" cy="12620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14 Rectángulo">
            <a:extLst>
              <a:ext uri="{FF2B5EF4-FFF2-40B4-BE49-F238E27FC236}">
                <a16:creationId xmlns:a16="http://schemas.microsoft.com/office/drawing/2014/main" id="{586BDB52-1895-4F26-B2B7-7F0750FE736D}"/>
              </a:ext>
            </a:extLst>
          </p:cNvPr>
          <p:cNvSpPr/>
          <p:nvPr/>
        </p:nvSpPr>
        <p:spPr>
          <a:xfrm>
            <a:off x="5470526" y="2913063"/>
            <a:ext cx="1439863" cy="1295400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15 Rectángulo">
            <a:extLst>
              <a:ext uri="{FF2B5EF4-FFF2-40B4-BE49-F238E27FC236}">
                <a16:creationId xmlns:a16="http://schemas.microsoft.com/office/drawing/2014/main" id="{02F7D9D5-B916-4C4E-9933-FAD6140C6276}"/>
              </a:ext>
            </a:extLst>
          </p:cNvPr>
          <p:cNvSpPr/>
          <p:nvPr/>
        </p:nvSpPr>
        <p:spPr>
          <a:xfrm>
            <a:off x="6910388" y="1651001"/>
            <a:ext cx="1441450" cy="1262063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17 Rectángulo">
            <a:extLst>
              <a:ext uri="{FF2B5EF4-FFF2-40B4-BE49-F238E27FC236}">
                <a16:creationId xmlns:a16="http://schemas.microsoft.com/office/drawing/2014/main" id="{74254B47-B86D-4DE7-9034-6378C6DF9BD7}"/>
              </a:ext>
            </a:extLst>
          </p:cNvPr>
          <p:cNvSpPr/>
          <p:nvPr/>
        </p:nvSpPr>
        <p:spPr>
          <a:xfrm>
            <a:off x="6910388" y="2913063"/>
            <a:ext cx="1439862" cy="1301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BC3E6735-3815-4F19-BE44-D2D65E2004C9}"/>
              </a:ext>
            </a:extLst>
          </p:cNvPr>
          <p:cNvSpPr/>
          <p:nvPr/>
        </p:nvSpPr>
        <p:spPr>
          <a:xfrm>
            <a:off x="5437188" y="4222750"/>
            <a:ext cx="1439862" cy="1308100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999255F9-A453-476C-92C2-73D4BDAA9996}"/>
              </a:ext>
            </a:extLst>
          </p:cNvPr>
          <p:cNvSpPr/>
          <p:nvPr/>
        </p:nvSpPr>
        <p:spPr>
          <a:xfrm>
            <a:off x="6877050" y="4222750"/>
            <a:ext cx="1473200" cy="129698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5274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46" grpId="0" animBg="1"/>
      <p:bldP spid="43" grpId="0"/>
      <p:bldP spid="58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14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2658BCEF-1115-42CC-B819-1E828A908360}"/>
              </a:ext>
            </a:extLst>
          </p:cNvPr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9900CC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9371F4-2D31-4E4E-9246-76E98B8C5739}"/>
              </a:ext>
            </a:extLst>
          </p:cNvPr>
          <p:cNvGrpSpPr/>
          <p:nvPr/>
        </p:nvGrpSpPr>
        <p:grpSpPr>
          <a:xfrm>
            <a:off x="4008829" y="1651357"/>
            <a:ext cx="4313437" cy="3880361"/>
            <a:chOff x="2507572" y="1630415"/>
            <a:chExt cx="4313437" cy="3880361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5" name="13 Rectángulo">
              <a:extLst>
                <a:ext uri="{FF2B5EF4-FFF2-40B4-BE49-F238E27FC236}">
                  <a16:creationId xmlns:a16="http://schemas.microsoft.com/office/drawing/2014/main" id="{BAC06B0C-B93A-4787-9896-B7A84F47C03C}"/>
                </a:ext>
              </a:extLst>
            </p:cNvPr>
            <p:cNvSpPr/>
            <p:nvPr/>
          </p:nvSpPr>
          <p:spPr>
            <a:xfrm>
              <a:off x="3906697" y="4202443"/>
              <a:ext cx="1440160" cy="1308333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16 Rectángulo">
              <a:extLst>
                <a:ext uri="{FF2B5EF4-FFF2-40B4-BE49-F238E27FC236}">
                  <a16:creationId xmlns:a16="http://schemas.microsoft.com/office/drawing/2014/main" id="{9E8E1197-A443-4DD6-9EC7-413CFE3DEE47}"/>
                </a:ext>
              </a:extLst>
            </p:cNvPr>
            <p:cNvSpPr/>
            <p:nvPr/>
          </p:nvSpPr>
          <p:spPr>
            <a:xfrm>
              <a:off x="5346856" y="4202442"/>
              <a:ext cx="1473755" cy="1296358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9 Rectángulo">
              <a:extLst>
                <a:ext uri="{FF2B5EF4-FFF2-40B4-BE49-F238E27FC236}">
                  <a16:creationId xmlns:a16="http://schemas.microsoft.com/office/drawing/2014/main" id="{4AB90457-50FD-4FD5-8660-88E944B37944}"/>
                </a:ext>
              </a:extLst>
            </p:cNvPr>
            <p:cNvSpPr/>
            <p:nvPr/>
          </p:nvSpPr>
          <p:spPr>
            <a:xfrm>
              <a:off x="2514615" y="1630415"/>
              <a:ext cx="1426074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10 Rectángulo">
              <a:extLst>
                <a:ext uri="{FF2B5EF4-FFF2-40B4-BE49-F238E27FC236}">
                  <a16:creationId xmlns:a16="http://schemas.microsoft.com/office/drawing/2014/main" id="{E0586850-2EC7-4C74-BF90-7F94B6DF643C}"/>
                </a:ext>
              </a:extLst>
            </p:cNvPr>
            <p:cNvSpPr/>
            <p:nvPr/>
          </p:nvSpPr>
          <p:spPr>
            <a:xfrm>
              <a:off x="2507572" y="4190403"/>
              <a:ext cx="1440160" cy="13083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11 Rectángulo">
              <a:extLst>
                <a:ext uri="{FF2B5EF4-FFF2-40B4-BE49-F238E27FC236}">
                  <a16:creationId xmlns:a16="http://schemas.microsoft.com/office/drawing/2014/main" id="{7B9EE169-ACB4-4734-9100-37D4C0A07971}"/>
                </a:ext>
              </a:extLst>
            </p:cNvPr>
            <p:cNvSpPr/>
            <p:nvPr/>
          </p:nvSpPr>
          <p:spPr>
            <a:xfrm>
              <a:off x="2514615" y="2894259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12 Rectángulo">
              <a:extLst>
                <a:ext uri="{FF2B5EF4-FFF2-40B4-BE49-F238E27FC236}">
                  <a16:creationId xmlns:a16="http://schemas.microsoft.com/office/drawing/2014/main" id="{B47BC3B1-964B-4EB5-B2B2-F10D3DE106D8}"/>
                </a:ext>
              </a:extLst>
            </p:cNvPr>
            <p:cNvSpPr/>
            <p:nvPr/>
          </p:nvSpPr>
          <p:spPr>
            <a:xfrm>
              <a:off x="394029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14 Rectángulo">
              <a:extLst>
                <a:ext uri="{FF2B5EF4-FFF2-40B4-BE49-F238E27FC236}">
                  <a16:creationId xmlns:a16="http://schemas.microsoft.com/office/drawing/2014/main" id="{D7FEF4A1-2F11-4874-977E-D083264C9D31}"/>
                </a:ext>
              </a:extLst>
            </p:cNvPr>
            <p:cNvSpPr/>
            <p:nvPr/>
          </p:nvSpPr>
          <p:spPr>
            <a:xfrm>
              <a:off x="3940291" y="2891797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15 Rectángulo">
              <a:extLst>
                <a:ext uri="{FF2B5EF4-FFF2-40B4-BE49-F238E27FC236}">
                  <a16:creationId xmlns:a16="http://schemas.microsoft.com/office/drawing/2014/main" id="{AB200EA0-85BA-4761-9940-8EB4BE59BE0A}"/>
                </a:ext>
              </a:extLst>
            </p:cNvPr>
            <p:cNvSpPr/>
            <p:nvPr/>
          </p:nvSpPr>
          <p:spPr>
            <a:xfrm>
              <a:off x="538045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17 Rectángulo">
              <a:extLst>
                <a:ext uri="{FF2B5EF4-FFF2-40B4-BE49-F238E27FC236}">
                  <a16:creationId xmlns:a16="http://schemas.microsoft.com/office/drawing/2014/main" id="{6F27449C-1F13-4D94-ADF0-8C309F5BD677}"/>
                </a:ext>
              </a:extLst>
            </p:cNvPr>
            <p:cNvSpPr/>
            <p:nvPr/>
          </p:nvSpPr>
          <p:spPr>
            <a:xfrm>
              <a:off x="5380451" y="2891798"/>
              <a:ext cx="1440160" cy="13028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43 Rectángulo redondeado">
            <a:extLst>
              <a:ext uri="{FF2B5EF4-FFF2-40B4-BE49-F238E27FC236}">
                <a16:creationId xmlns:a16="http://schemas.microsoft.com/office/drawing/2014/main" id="{F5A25913-2405-4487-AE4B-5A476B372C52}"/>
              </a:ext>
            </a:extLst>
          </p:cNvPr>
          <p:cNvSpPr/>
          <p:nvPr/>
        </p:nvSpPr>
        <p:spPr>
          <a:xfrm>
            <a:off x="3821114" y="809625"/>
            <a:ext cx="4694237" cy="431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 redondeado">
            <a:extLst>
              <a:ext uri="{FF2B5EF4-FFF2-40B4-BE49-F238E27FC236}">
                <a16:creationId xmlns:a16="http://schemas.microsoft.com/office/drawing/2014/main" id="{A3D429FE-49DE-4EAE-BD5F-5FF76DC3F2F1}"/>
              </a:ext>
            </a:extLst>
          </p:cNvPr>
          <p:cNvSpPr/>
          <p:nvPr/>
        </p:nvSpPr>
        <p:spPr>
          <a:xfrm>
            <a:off x="3805238" y="788988"/>
            <a:ext cx="4692650" cy="431800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</a:t>
            </a:r>
            <a:r>
              <a:rPr lang="es-ES_tradnl" sz="2000" b="1">
                <a:solidFill>
                  <a:prstClr val="white"/>
                </a:solidFill>
                <a:latin typeface="Calibri"/>
              </a:rPr>
              <a:t>an elephant</a:t>
            </a:r>
            <a:r>
              <a:rPr kumimoji="0" lang="es-ES_tradnl" sz="2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" name="50 Imagen">
            <a:extLst>
              <a:ext uri="{FF2B5EF4-FFF2-40B4-BE49-F238E27FC236}">
                <a16:creationId xmlns:a16="http://schemas.microsoft.com/office/drawing/2014/main" id="{98177D06-40B6-40ED-9DC3-B9313AB2430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0595" y="1665327"/>
            <a:ext cx="4314825" cy="3894137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5DB83E-02CB-461B-8A1B-B007EB3A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7467" y="1625561"/>
            <a:ext cx="3057277" cy="477512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700247A4-F270-4E37-984C-14E2091C7723}"/>
              </a:ext>
            </a:extLst>
          </p:cNvPr>
          <p:cNvSpPr/>
          <p:nvPr/>
        </p:nvSpPr>
        <p:spPr>
          <a:xfrm>
            <a:off x="9004301" y="4760914"/>
            <a:ext cx="1008063" cy="57467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 redondeado">
            <a:extLst>
              <a:ext uri="{FF2B5EF4-FFF2-40B4-BE49-F238E27FC236}">
                <a16:creationId xmlns:a16="http://schemas.microsoft.com/office/drawing/2014/main" id="{EC0831C1-15EE-4E71-BCBB-0EB0E36143F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94">
            <a:extLst>
              <a:ext uri="{FF2B5EF4-FFF2-40B4-BE49-F238E27FC236}">
                <a16:creationId xmlns:a16="http://schemas.microsoft.com/office/drawing/2014/main" id="{674C6B1E-8C39-44AD-91A1-DCDCCCF38B3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93">
            <a:extLst>
              <a:ext uri="{FF2B5EF4-FFF2-40B4-BE49-F238E27FC236}">
                <a16:creationId xmlns:a16="http://schemas.microsoft.com/office/drawing/2014/main" id="{A1ECFBF3-23F2-4F53-A7DF-BB98274EE38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CuadroTexto">
            <a:extLst>
              <a:ext uri="{FF2B5EF4-FFF2-40B4-BE49-F238E27FC236}">
                <a16:creationId xmlns:a16="http://schemas.microsoft.com/office/drawing/2014/main" id="{C1D26F9F-4050-4C6D-91ED-8BF01C7E2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4676" y="1489075"/>
            <a:ext cx="3476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_tradnl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endParaRPr kumimoji="0" lang="es-E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5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EFA588-423D-4B6C-925A-DF40FD9317A0}"/>
              </a:ext>
            </a:extLst>
          </p:cNvPr>
          <p:cNvSpPr/>
          <p:nvPr/>
        </p:nvSpPr>
        <p:spPr>
          <a:xfrm>
            <a:off x="9120188" y="5578475"/>
            <a:ext cx="1008062" cy="730250"/>
          </a:xfrm>
          <a:prstGeom prst="rightArrow">
            <a:avLst>
              <a:gd name="adj1" fmla="val 63901"/>
              <a:gd name="adj2" fmla="val 50000"/>
            </a:avLst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CuadroTexto">
            <a:extLst>
              <a:ext uri="{FF2B5EF4-FFF2-40B4-BE49-F238E27FC236}">
                <a16:creationId xmlns:a16="http://schemas.microsoft.com/office/drawing/2014/main" id="{07BE5995-DDAF-4BB1-95B0-A8D7D63E07E6}"/>
              </a:ext>
            </a:extLst>
          </p:cNvPr>
          <p:cNvSpPr txBox="1"/>
          <p:nvPr/>
        </p:nvSpPr>
        <p:spPr>
          <a:xfrm>
            <a:off x="3287714" y="5943600"/>
            <a:ext cx="5761037" cy="400050"/>
          </a:xfrm>
          <a:prstGeom prst="rect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colored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boxes to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them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around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9 Rectángulo">
            <a:extLst>
              <a:ext uri="{FF2B5EF4-FFF2-40B4-BE49-F238E27FC236}">
                <a16:creationId xmlns:a16="http://schemas.microsoft.com/office/drawing/2014/main" id="{7B175DCA-10A5-4B6C-B57D-FA0B9A5BD97E}"/>
              </a:ext>
            </a:extLst>
          </p:cNvPr>
          <p:cNvSpPr/>
          <p:nvPr/>
        </p:nvSpPr>
        <p:spPr>
          <a:xfrm>
            <a:off x="4044951" y="1651001"/>
            <a:ext cx="1425575" cy="12620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10 Rectángulo">
            <a:extLst>
              <a:ext uri="{FF2B5EF4-FFF2-40B4-BE49-F238E27FC236}">
                <a16:creationId xmlns:a16="http://schemas.microsoft.com/office/drawing/2014/main" id="{23F768F0-5322-4254-8D0D-8A35CCB9F63B}"/>
              </a:ext>
            </a:extLst>
          </p:cNvPr>
          <p:cNvSpPr/>
          <p:nvPr/>
        </p:nvSpPr>
        <p:spPr>
          <a:xfrm>
            <a:off x="4038601" y="4211638"/>
            <a:ext cx="1439863" cy="1308100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11 Rectángulo">
            <a:extLst>
              <a:ext uri="{FF2B5EF4-FFF2-40B4-BE49-F238E27FC236}">
                <a16:creationId xmlns:a16="http://schemas.microsoft.com/office/drawing/2014/main" id="{B9A2AD4E-32FE-4516-9D7D-85131E85A17F}"/>
              </a:ext>
            </a:extLst>
          </p:cNvPr>
          <p:cNvSpPr/>
          <p:nvPr/>
        </p:nvSpPr>
        <p:spPr>
          <a:xfrm>
            <a:off x="4044951" y="2914650"/>
            <a:ext cx="1439863" cy="1296988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12 Rectángulo">
            <a:extLst>
              <a:ext uri="{FF2B5EF4-FFF2-40B4-BE49-F238E27FC236}">
                <a16:creationId xmlns:a16="http://schemas.microsoft.com/office/drawing/2014/main" id="{DBBD5474-0E56-4910-B226-8525F34D886A}"/>
              </a:ext>
            </a:extLst>
          </p:cNvPr>
          <p:cNvSpPr/>
          <p:nvPr/>
        </p:nvSpPr>
        <p:spPr>
          <a:xfrm>
            <a:off x="5470525" y="1651001"/>
            <a:ext cx="1441450" cy="12620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14 Rectángulo">
            <a:extLst>
              <a:ext uri="{FF2B5EF4-FFF2-40B4-BE49-F238E27FC236}">
                <a16:creationId xmlns:a16="http://schemas.microsoft.com/office/drawing/2014/main" id="{586BDB52-1895-4F26-B2B7-7F0750FE736D}"/>
              </a:ext>
            </a:extLst>
          </p:cNvPr>
          <p:cNvSpPr/>
          <p:nvPr/>
        </p:nvSpPr>
        <p:spPr>
          <a:xfrm>
            <a:off x="5470526" y="2913063"/>
            <a:ext cx="1439863" cy="1295400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15 Rectángulo">
            <a:extLst>
              <a:ext uri="{FF2B5EF4-FFF2-40B4-BE49-F238E27FC236}">
                <a16:creationId xmlns:a16="http://schemas.microsoft.com/office/drawing/2014/main" id="{02F7D9D5-B916-4C4E-9933-FAD6140C6276}"/>
              </a:ext>
            </a:extLst>
          </p:cNvPr>
          <p:cNvSpPr/>
          <p:nvPr/>
        </p:nvSpPr>
        <p:spPr>
          <a:xfrm>
            <a:off x="6910388" y="1651001"/>
            <a:ext cx="1441450" cy="1262063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17 Rectángulo">
            <a:extLst>
              <a:ext uri="{FF2B5EF4-FFF2-40B4-BE49-F238E27FC236}">
                <a16:creationId xmlns:a16="http://schemas.microsoft.com/office/drawing/2014/main" id="{74254B47-B86D-4DE7-9034-6378C6DF9BD7}"/>
              </a:ext>
            </a:extLst>
          </p:cNvPr>
          <p:cNvSpPr/>
          <p:nvPr/>
        </p:nvSpPr>
        <p:spPr>
          <a:xfrm>
            <a:off x="6910388" y="2913063"/>
            <a:ext cx="1439862" cy="1301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BC3E6735-3815-4F19-BE44-D2D65E2004C9}"/>
              </a:ext>
            </a:extLst>
          </p:cNvPr>
          <p:cNvSpPr/>
          <p:nvPr/>
        </p:nvSpPr>
        <p:spPr>
          <a:xfrm>
            <a:off x="5437188" y="4222750"/>
            <a:ext cx="1439862" cy="1308100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999255F9-A453-476C-92C2-73D4BDAA9996}"/>
              </a:ext>
            </a:extLst>
          </p:cNvPr>
          <p:cNvSpPr/>
          <p:nvPr/>
        </p:nvSpPr>
        <p:spPr>
          <a:xfrm>
            <a:off x="6877050" y="4222750"/>
            <a:ext cx="1473200" cy="129698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1529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46" grpId="0" animBg="1"/>
      <p:bldP spid="43" grpId="0"/>
      <p:bldP spid="58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14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2658BCEF-1115-42CC-B819-1E828A908360}"/>
              </a:ext>
            </a:extLst>
          </p:cNvPr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9900CC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9371F4-2D31-4E4E-9246-76E98B8C5739}"/>
              </a:ext>
            </a:extLst>
          </p:cNvPr>
          <p:cNvGrpSpPr/>
          <p:nvPr/>
        </p:nvGrpSpPr>
        <p:grpSpPr>
          <a:xfrm>
            <a:off x="4008829" y="1651357"/>
            <a:ext cx="4313437" cy="3880361"/>
            <a:chOff x="2507572" y="1630415"/>
            <a:chExt cx="4313437" cy="3880361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5" name="13 Rectángulo">
              <a:extLst>
                <a:ext uri="{FF2B5EF4-FFF2-40B4-BE49-F238E27FC236}">
                  <a16:creationId xmlns:a16="http://schemas.microsoft.com/office/drawing/2014/main" id="{BAC06B0C-B93A-4787-9896-B7A84F47C03C}"/>
                </a:ext>
              </a:extLst>
            </p:cNvPr>
            <p:cNvSpPr/>
            <p:nvPr/>
          </p:nvSpPr>
          <p:spPr>
            <a:xfrm>
              <a:off x="3906697" y="4202443"/>
              <a:ext cx="1440160" cy="1308333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16 Rectángulo">
              <a:extLst>
                <a:ext uri="{FF2B5EF4-FFF2-40B4-BE49-F238E27FC236}">
                  <a16:creationId xmlns:a16="http://schemas.microsoft.com/office/drawing/2014/main" id="{9E8E1197-A443-4DD6-9EC7-413CFE3DEE47}"/>
                </a:ext>
              </a:extLst>
            </p:cNvPr>
            <p:cNvSpPr/>
            <p:nvPr/>
          </p:nvSpPr>
          <p:spPr>
            <a:xfrm>
              <a:off x="5346856" y="4202442"/>
              <a:ext cx="1473755" cy="1296358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9 Rectángulo">
              <a:extLst>
                <a:ext uri="{FF2B5EF4-FFF2-40B4-BE49-F238E27FC236}">
                  <a16:creationId xmlns:a16="http://schemas.microsoft.com/office/drawing/2014/main" id="{4AB90457-50FD-4FD5-8660-88E944B37944}"/>
                </a:ext>
              </a:extLst>
            </p:cNvPr>
            <p:cNvSpPr/>
            <p:nvPr/>
          </p:nvSpPr>
          <p:spPr>
            <a:xfrm>
              <a:off x="2514615" y="1630415"/>
              <a:ext cx="1426074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10 Rectángulo">
              <a:extLst>
                <a:ext uri="{FF2B5EF4-FFF2-40B4-BE49-F238E27FC236}">
                  <a16:creationId xmlns:a16="http://schemas.microsoft.com/office/drawing/2014/main" id="{E0586850-2EC7-4C74-BF90-7F94B6DF643C}"/>
                </a:ext>
              </a:extLst>
            </p:cNvPr>
            <p:cNvSpPr/>
            <p:nvPr/>
          </p:nvSpPr>
          <p:spPr>
            <a:xfrm>
              <a:off x="2507572" y="4190403"/>
              <a:ext cx="1440160" cy="13083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11 Rectángulo">
              <a:extLst>
                <a:ext uri="{FF2B5EF4-FFF2-40B4-BE49-F238E27FC236}">
                  <a16:creationId xmlns:a16="http://schemas.microsoft.com/office/drawing/2014/main" id="{7B9EE169-ACB4-4734-9100-37D4C0A07971}"/>
                </a:ext>
              </a:extLst>
            </p:cNvPr>
            <p:cNvSpPr/>
            <p:nvPr/>
          </p:nvSpPr>
          <p:spPr>
            <a:xfrm>
              <a:off x="2514615" y="2894259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12 Rectángulo">
              <a:extLst>
                <a:ext uri="{FF2B5EF4-FFF2-40B4-BE49-F238E27FC236}">
                  <a16:creationId xmlns:a16="http://schemas.microsoft.com/office/drawing/2014/main" id="{B47BC3B1-964B-4EB5-B2B2-F10D3DE106D8}"/>
                </a:ext>
              </a:extLst>
            </p:cNvPr>
            <p:cNvSpPr/>
            <p:nvPr/>
          </p:nvSpPr>
          <p:spPr>
            <a:xfrm>
              <a:off x="394029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14 Rectángulo">
              <a:extLst>
                <a:ext uri="{FF2B5EF4-FFF2-40B4-BE49-F238E27FC236}">
                  <a16:creationId xmlns:a16="http://schemas.microsoft.com/office/drawing/2014/main" id="{D7FEF4A1-2F11-4874-977E-D083264C9D31}"/>
                </a:ext>
              </a:extLst>
            </p:cNvPr>
            <p:cNvSpPr/>
            <p:nvPr/>
          </p:nvSpPr>
          <p:spPr>
            <a:xfrm>
              <a:off x="3940291" y="2891797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15 Rectángulo">
              <a:extLst>
                <a:ext uri="{FF2B5EF4-FFF2-40B4-BE49-F238E27FC236}">
                  <a16:creationId xmlns:a16="http://schemas.microsoft.com/office/drawing/2014/main" id="{AB200EA0-85BA-4761-9940-8EB4BE59BE0A}"/>
                </a:ext>
              </a:extLst>
            </p:cNvPr>
            <p:cNvSpPr/>
            <p:nvPr/>
          </p:nvSpPr>
          <p:spPr>
            <a:xfrm>
              <a:off x="538045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17 Rectángulo">
              <a:extLst>
                <a:ext uri="{FF2B5EF4-FFF2-40B4-BE49-F238E27FC236}">
                  <a16:creationId xmlns:a16="http://schemas.microsoft.com/office/drawing/2014/main" id="{6F27449C-1F13-4D94-ADF0-8C309F5BD677}"/>
                </a:ext>
              </a:extLst>
            </p:cNvPr>
            <p:cNvSpPr/>
            <p:nvPr/>
          </p:nvSpPr>
          <p:spPr>
            <a:xfrm>
              <a:off x="5380451" y="2891798"/>
              <a:ext cx="1440160" cy="13028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43 Rectángulo redondeado">
            <a:extLst>
              <a:ext uri="{FF2B5EF4-FFF2-40B4-BE49-F238E27FC236}">
                <a16:creationId xmlns:a16="http://schemas.microsoft.com/office/drawing/2014/main" id="{F5A25913-2405-4487-AE4B-5A476B372C52}"/>
              </a:ext>
            </a:extLst>
          </p:cNvPr>
          <p:cNvSpPr/>
          <p:nvPr/>
        </p:nvSpPr>
        <p:spPr>
          <a:xfrm>
            <a:off x="3821114" y="809625"/>
            <a:ext cx="4694237" cy="431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 redondeado">
            <a:extLst>
              <a:ext uri="{FF2B5EF4-FFF2-40B4-BE49-F238E27FC236}">
                <a16:creationId xmlns:a16="http://schemas.microsoft.com/office/drawing/2014/main" id="{A3D429FE-49DE-4EAE-BD5F-5FF76DC3F2F1}"/>
              </a:ext>
            </a:extLst>
          </p:cNvPr>
          <p:cNvSpPr/>
          <p:nvPr/>
        </p:nvSpPr>
        <p:spPr>
          <a:xfrm>
            <a:off x="3805238" y="788988"/>
            <a:ext cx="4692650" cy="431800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a</a:t>
            </a:r>
            <a:r>
              <a:rPr kumimoji="0" lang="es-ES_tradnl" sz="2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kangaroo.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" name="50 Imagen">
            <a:extLst>
              <a:ext uri="{FF2B5EF4-FFF2-40B4-BE49-F238E27FC236}">
                <a16:creationId xmlns:a16="http://schemas.microsoft.com/office/drawing/2014/main" id="{98177D06-40B6-40ED-9DC3-B9313AB2430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0595" y="1665327"/>
            <a:ext cx="4314825" cy="3894137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5DB83E-02CB-461B-8A1B-B007EB3A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7467" y="1625561"/>
            <a:ext cx="3057277" cy="477512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700247A4-F270-4E37-984C-14E2091C7723}"/>
              </a:ext>
            </a:extLst>
          </p:cNvPr>
          <p:cNvSpPr/>
          <p:nvPr/>
        </p:nvSpPr>
        <p:spPr>
          <a:xfrm>
            <a:off x="9004301" y="4760914"/>
            <a:ext cx="1008063" cy="57467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 redondeado">
            <a:extLst>
              <a:ext uri="{FF2B5EF4-FFF2-40B4-BE49-F238E27FC236}">
                <a16:creationId xmlns:a16="http://schemas.microsoft.com/office/drawing/2014/main" id="{EC0831C1-15EE-4E71-BCBB-0EB0E36143F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94">
            <a:extLst>
              <a:ext uri="{FF2B5EF4-FFF2-40B4-BE49-F238E27FC236}">
                <a16:creationId xmlns:a16="http://schemas.microsoft.com/office/drawing/2014/main" id="{674C6B1E-8C39-44AD-91A1-DCDCCCF38B3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93">
            <a:extLst>
              <a:ext uri="{FF2B5EF4-FFF2-40B4-BE49-F238E27FC236}">
                <a16:creationId xmlns:a16="http://schemas.microsoft.com/office/drawing/2014/main" id="{A1ECFBF3-23F2-4F53-A7DF-BB98274EE38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CuadroTexto">
            <a:extLst>
              <a:ext uri="{FF2B5EF4-FFF2-40B4-BE49-F238E27FC236}">
                <a16:creationId xmlns:a16="http://schemas.microsoft.com/office/drawing/2014/main" id="{C1D26F9F-4050-4C6D-91ED-8BF01C7E2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4676" y="1489075"/>
            <a:ext cx="3476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_tradnl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endParaRPr kumimoji="0" lang="es-E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5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EFA588-423D-4B6C-925A-DF40FD9317A0}"/>
              </a:ext>
            </a:extLst>
          </p:cNvPr>
          <p:cNvSpPr/>
          <p:nvPr/>
        </p:nvSpPr>
        <p:spPr>
          <a:xfrm>
            <a:off x="9120188" y="5578475"/>
            <a:ext cx="1008062" cy="730250"/>
          </a:xfrm>
          <a:prstGeom prst="rightArrow">
            <a:avLst>
              <a:gd name="adj1" fmla="val 63901"/>
              <a:gd name="adj2" fmla="val 50000"/>
            </a:avLst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CuadroTexto">
            <a:extLst>
              <a:ext uri="{FF2B5EF4-FFF2-40B4-BE49-F238E27FC236}">
                <a16:creationId xmlns:a16="http://schemas.microsoft.com/office/drawing/2014/main" id="{07BE5995-DDAF-4BB1-95B0-A8D7D63E07E6}"/>
              </a:ext>
            </a:extLst>
          </p:cNvPr>
          <p:cNvSpPr txBox="1"/>
          <p:nvPr/>
        </p:nvSpPr>
        <p:spPr>
          <a:xfrm>
            <a:off x="3287714" y="5943600"/>
            <a:ext cx="5761037" cy="400050"/>
          </a:xfrm>
          <a:prstGeom prst="rect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colored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boxes to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them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around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9 Rectángulo">
            <a:extLst>
              <a:ext uri="{FF2B5EF4-FFF2-40B4-BE49-F238E27FC236}">
                <a16:creationId xmlns:a16="http://schemas.microsoft.com/office/drawing/2014/main" id="{7B175DCA-10A5-4B6C-B57D-FA0B9A5BD97E}"/>
              </a:ext>
            </a:extLst>
          </p:cNvPr>
          <p:cNvSpPr/>
          <p:nvPr/>
        </p:nvSpPr>
        <p:spPr>
          <a:xfrm>
            <a:off x="4044951" y="1651001"/>
            <a:ext cx="1425575" cy="12620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10 Rectángulo">
            <a:extLst>
              <a:ext uri="{FF2B5EF4-FFF2-40B4-BE49-F238E27FC236}">
                <a16:creationId xmlns:a16="http://schemas.microsoft.com/office/drawing/2014/main" id="{23F768F0-5322-4254-8D0D-8A35CCB9F63B}"/>
              </a:ext>
            </a:extLst>
          </p:cNvPr>
          <p:cNvSpPr/>
          <p:nvPr/>
        </p:nvSpPr>
        <p:spPr>
          <a:xfrm>
            <a:off x="4038601" y="4211638"/>
            <a:ext cx="1439863" cy="1308100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11 Rectángulo">
            <a:extLst>
              <a:ext uri="{FF2B5EF4-FFF2-40B4-BE49-F238E27FC236}">
                <a16:creationId xmlns:a16="http://schemas.microsoft.com/office/drawing/2014/main" id="{B9A2AD4E-32FE-4516-9D7D-85131E85A17F}"/>
              </a:ext>
            </a:extLst>
          </p:cNvPr>
          <p:cNvSpPr/>
          <p:nvPr/>
        </p:nvSpPr>
        <p:spPr>
          <a:xfrm>
            <a:off x="4044951" y="2914650"/>
            <a:ext cx="1439863" cy="1296988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12 Rectángulo">
            <a:extLst>
              <a:ext uri="{FF2B5EF4-FFF2-40B4-BE49-F238E27FC236}">
                <a16:creationId xmlns:a16="http://schemas.microsoft.com/office/drawing/2014/main" id="{DBBD5474-0E56-4910-B226-8525F34D886A}"/>
              </a:ext>
            </a:extLst>
          </p:cNvPr>
          <p:cNvSpPr/>
          <p:nvPr/>
        </p:nvSpPr>
        <p:spPr>
          <a:xfrm>
            <a:off x="5470525" y="1651001"/>
            <a:ext cx="1441450" cy="12620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14 Rectángulo">
            <a:extLst>
              <a:ext uri="{FF2B5EF4-FFF2-40B4-BE49-F238E27FC236}">
                <a16:creationId xmlns:a16="http://schemas.microsoft.com/office/drawing/2014/main" id="{586BDB52-1895-4F26-B2B7-7F0750FE736D}"/>
              </a:ext>
            </a:extLst>
          </p:cNvPr>
          <p:cNvSpPr/>
          <p:nvPr/>
        </p:nvSpPr>
        <p:spPr>
          <a:xfrm>
            <a:off x="5470526" y="2913063"/>
            <a:ext cx="1439863" cy="1295400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15 Rectángulo">
            <a:extLst>
              <a:ext uri="{FF2B5EF4-FFF2-40B4-BE49-F238E27FC236}">
                <a16:creationId xmlns:a16="http://schemas.microsoft.com/office/drawing/2014/main" id="{02F7D9D5-B916-4C4E-9933-FAD6140C6276}"/>
              </a:ext>
            </a:extLst>
          </p:cNvPr>
          <p:cNvSpPr/>
          <p:nvPr/>
        </p:nvSpPr>
        <p:spPr>
          <a:xfrm>
            <a:off x="6910388" y="1651001"/>
            <a:ext cx="1441450" cy="1262063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17 Rectángulo">
            <a:extLst>
              <a:ext uri="{FF2B5EF4-FFF2-40B4-BE49-F238E27FC236}">
                <a16:creationId xmlns:a16="http://schemas.microsoft.com/office/drawing/2014/main" id="{74254B47-B86D-4DE7-9034-6378C6DF9BD7}"/>
              </a:ext>
            </a:extLst>
          </p:cNvPr>
          <p:cNvSpPr/>
          <p:nvPr/>
        </p:nvSpPr>
        <p:spPr>
          <a:xfrm>
            <a:off x="6910388" y="2913063"/>
            <a:ext cx="1439862" cy="1301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BC3E6735-3815-4F19-BE44-D2D65E2004C9}"/>
              </a:ext>
            </a:extLst>
          </p:cNvPr>
          <p:cNvSpPr/>
          <p:nvPr/>
        </p:nvSpPr>
        <p:spPr>
          <a:xfrm>
            <a:off x="5437188" y="4222750"/>
            <a:ext cx="1439862" cy="1308100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999255F9-A453-476C-92C2-73D4BDAA9996}"/>
              </a:ext>
            </a:extLst>
          </p:cNvPr>
          <p:cNvSpPr/>
          <p:nvPr/>
        </p:nvSpPr>
        <p:spPr>
          <a:xfrm>
            <a:off x="6877050" y="4222750"/>
            <a:ext cx="1473200" cy="129698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5523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46" grpId="0" animBg="1"/>
      <p:bldP spid="43" grpId="0"/>
      <p:bldP spid="58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14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408274170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353277" y="1999837"/>
              <a:ext cx="5242012" cy="2733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Phonics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/ə/ and /e/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6842180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0394D5-9B6A-CC37-CFA5-EF7CE873A08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7163" y="429584"/>
            <a:ext cx="6439188" cy="2070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241" y="429584"/>
            <a:ext cx="2069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CD1 track 16 to hear the sound.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FE9133-FBC8-3689-6D2A-7F2FC4C9C25C}"/>
              </a:ext>
            </a:extLst>
          </p:cNvPr>
          <p:cNvGrpSpPr/>
          <p:nvPr/>
        </p:nvGrpSpPr>
        <p:grpSpPr>
          <a:xfrm>
            <a:off x="-8790" y="2353134"/>
            <a:ext cx="6104789" cy="1875966"/>
            <a:chOff x="1618050" y="3724734"/>
            <a:chExt cx="3872429" cy="2455402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564DF11F-617A-897A-7304-CC37C733A741}"/>
                </a:ext>
              </a:extLst>
            </p:cNvPr>
            <p:cNvSpPr/>
            <p:nvPr/>
          </p:nvSpPr>
          <p:spPr>
            <a:xfrm>
              <a:off x="1656111" y="3724734"/>
              <a:ext cx="3755823" cy="2455402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7002EC-73B2-0FED-D4CB-D2916FCCF0C0}"/>
                </a:ext>
              </a:extLst>
            </p:cNvPr>
            <p:cNvSpPr txBox="1"/>
            <p:nvPr/>
          </p:nvSpPr>
          <p:spPr>
            <a:xfrm>
              <a:off x="1618050" y="4097543"/>
              <a:ext cx="3872429" cy="1329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  a   kang</a:t>
              </a:r>
              <a:r>
                <a:rPr lang="en-US" sz="60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6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roo</a:t>
              </a:r>
              <a:endPara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FBD8DF2-ED1D-49B6-3F56-DB8E8D12838A}"/>
              </a:ext>
            </a:extLst>
          </p:cNvPr>
          <p:cNvGrpSpPr/>
          <p:nvPr/>
        </p:nvGrpSpPr>
        <p:grpSpPr>
          <a:xfrm>
            <a:off x="5972175" y="2353134"/>
            <a:ext cx="5276221" cy="1875966"/>
            <a:chOff x="1656111" y="3724734"/>
            <a:chExt cx="3755823" cy="2455402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0A5C516C-B9F1-3287-8EA8-9CD655FD90C1}"/>
                </a:ext>
              </a:extLst>
            </p:cNvPr>
            <p:cNvSpPr/>
            <p:nvPr/>
          </p:nvSpPr>
          <p:spPr>
            <a:xfrm>
              <a:off x="1656111" y="3724734"/>
              <a:ext cx="3755823" cy="2455402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122B48-D154-E521-2806-0965CB73545E}"/>
                </a:ext>
              </a:extLst>
            </p:cNvPr>
            <p:cNvSpPr txBox="1"/>
            <p:nvPr/>
          </p:nvSpPr>
          <p:spPr>
            <a:xfrm>
              <a:off x="2001051" y="4146512"/>
              <a:ext cx="3229157" cy="1329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  o croc</a:t>
              </a:r>
              <a:r>
                <a:rPr lang="en-US" sz="60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6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dile</a:t>
              </a:r>
              <a:endPara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1EC8AF-4D29-151F-DF0C-63BC04E0DEE9}"/>
              </a:ext>
            </a:extLst>
          </p:cNvPr>
          <p:cNvGrpSpPr/>
          <p:nvPr/>
        </p:nvGrpSpPr>
        <p:grpSpPr>
          <a:xfrm>
            <a:off x="0" y="4220034"/>
            <a:ext cx="5276221" cy="1875966"/>
            <a:chOff x="1656111" y="3724734"/>
            <a:chExt cx="3755823" cy="2455402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EF3D6B61-B7F6-393D-E041-A6379CE0BEA1}"/>
                </a:ext>
              </a:extLst>
            </p:cNvPr>
            <p:cNvSpPr/>
            <p:nvPr/>
          </p:nvSpPr>
          <p:spPr>
            <a:xfrm>
              <a:off x="1656111" y="3724734"/>
              <a:ext cx="3755823" cy="2455402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18AF92-8249-BFC6-8A8C-36C336EA9D8A}"/>
                </a:ext>
              </a:extLst>
            </p:cNvPr>
            <p:cNvSpPr txBox="1"/>
            <p:nvPr/>
          </p:nvSpPr>
          <p:spPr>
            <a:xfrm>
              <a:off x="2001051" y="4146512"/>
              <a:ext cx="3229157" cy="1329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   e </a:t>
              </a:r>
              <a:r>
                <a:rPr lang="en-US" sz="60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6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lephant</a:t>
              </a:r>
              <a:endPara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D9DB00-2989-44B4-D179-684FE66E893B}"/>
              </a:ext>
            </a:extLst>
          </p:cNvPr>
          <p:cNvGrpSpPr/>
          <p:nvPr/>
        </p:nvGrpSpPr>
        <p:grpSpPr>
          <a:xfrm>
            <a:off x="5972175" y="4220034"/>
            <a:ext cx="5276221" cy="1875966"/>
            <a:chOff x="1656111" y="3724734"/>
            <a:chExt cx="3755823" cy="2455402"/>
          </a:xfrm>
        </p:grpSpPr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19C41E1E-D4AD-63B9-EDC5-22075DF4BC0C}"/>
                </a:ext>
              </a:extLst>
            </p:cNvPr>
            <p:cNvSpPr/>
            <p:nvPr/>
          </p:nvSpPr>
          <p:spPr>
            <a:xfrm>
              <a:off x="1656111" y="3724734"/>
              <a:ext cx="3755823" cy="2455402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28555B-6872-18C0-7B2A-46799BC6D925}"/>
                </a:ext>
              </a:extLst>
            </p:cNvPr>
            <p:cNvSpPr txBox="1"/>
            <p:nvPr/>
          </p:nvSpPr>
          <p:spPr>
            <a:xfrm>
              <a:off x="2001051" y="4146512"/>
              <a:ext cx="3229157" cy="1329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    e p</a:t>
              </a:r>
              <a:r>
                <a:rPr lang="en-US" sz="60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6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nguin</a:t>
              </a:r>
              <a:endPara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D1 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76872" y="762040"/>
            <a:ext cx="898809" cy="89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786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9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D062FE54-DB0F-EB7B-CBFA-D84479493E0C}"/>
              </a:ext>
            </a:extLst>
          </p:cNvPr>
          <p:cNvSpPr/>
          <p:nvPr/>
        </p:nvSpPr>
        <p:spPr>
          <a:xfrm>
            <a:off x="5838825" y="381000"/>
            <a:ext cx="6303717" cy="597217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2D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AE160330-C5C6-79B9-BFA3-B799C03D3558}"/>
              </a:ext>
            </a:extLst>
          </p:cNvPr>
          <p:cNvSpPr/>
          <p:nvPr/>
        </p:nvSpPr>
        <p:spPr>
          <a:xfrm>
            <a:off x="757084" y="3087329"/>
            <a:ext cx="1415845" cy="1248697"/>
          </a:xfrm>
          <a:prstGeom prst="star5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22BA6-B61A-A251-406D-7CC341750AD4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431" y="602888"/>
            <a:ext cx="4946014" cy="16574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784979"/>
            <a:ext cx="2628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music note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79D6A6-6C5D-7CC4-748B-F0F31CF18964}"/>
              </a:ext>
            </a:extLst>
          </p:cNvPr>
          <p:cNvSpPr txBox="1"/>
          <p:nvPr/>
        </p:nvSpPr>
        <p:spPr>
          <a:xfrm>
            <a:off x="5851679" y="1175592"/>
            <a:ext cx="267085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these?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48DA30-1637-9347-5DBF-AA49F6706038}"/>
              </a:ext>
            </a:extLst>
          </p:cNvPr>
          <p:cNvSpPr txBox="1"/>
          <p:nvPr/>
        </p:nvSpPr>
        <p:spPr>
          <a:xfrm>
            <a:off x="5838436" y="2876823"/>
            <a:ext cx="314207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They're kangaroos.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C5B23-65CC-C372-50AD-273BD779820A}"/>
              </a:ext>
            </a:extLst>
          </p:cNvPr>
          <p:cNvSpPr txBox="1"/>
          <p:nvPr/>
        </p:nvSpPr>
        <p:spPr>
          <a:xfrm>
            <a:off x="5908010" y="3998607"/>
            <a:ext cx="269169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those?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5B7350-786A-1829-489A-3330EBECB78C}"/>
              </a:ext>
            </a:extLst>
          </p:cNvPr>
          <p:cNvSpPr txBox="1"/>
          <p:nvPr/>
        </p:nvSpPr>
        <p:spPr>
          <a:xfrm>
            <a:off x="5908010" y="4693216"/>
            <a:ext cx="3077958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They're crocodiles.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0EC749-38B3-5604-6DB0-19B0099CB555}"/>
              </a:ext>
            </a:extLst>
          </p:cNvPr>
          <p:cNvSpPr txBox="1"/>
          <p:nvPr/>
        </p:nvSpPr>
        <p:spPr>
          <a:xfrm>
            <a:off x="9281632" y="1632399"/>
            <a:ext cx="267085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these?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455892-76DB-3184-4E1A-629E8C472B8D}"/>
              </a:ext>
            </a:extLst>
          </p:cNvPr>
          <p:cNvSpPr txBox="1"/>
          <p:nvPr/>
        </p:nvSpPr>
        <p:spPr>
          <a:xfrm>
            <a:off x="8209020" y="435222"/>
            <a:ext cx="1542987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Track 17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5971E8-005D-D3FA-38F7-67EBF2C5A4CB}"/>
              </a:ext>
            </a:extLst>
          </p:cNvPr>
          <p:cNvSpPr txBox="1"/>
          <p:nvPr/>
        </p:nvSpPr>
        <p:spPr>
          <a:xfrm>
            <a:off x="5860539" y="1737108"/>
            <a:ext cx="267085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these?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1D8790-06C4-413A-BCB3-C60230DBCDBA}"/>
              </a:ext>
            </a:extLst>
          </p:cNvPr>
          <p:cNvSpPr txBox="1"/>
          <p:nvPr/>
        </p:nvSpPr>
        <p:spPr>
          <a:xfrm>
            <a:off x="5838435" y="2383071"/>
            <a:ext cx="314207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They're kangaroos.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584A8B-3CC9-AB05-B7E0-026D0A5D6330}"/>
              </a:ext>
            </a:extLst>
          </p:cNvPr>
          <p:cNvSpPr txBox="1"/>
          <p:nvPr/>
        </p:nvSpPr>
        <p:spPr>
          <a:xfrm>
            <a:off x="9304914" y="1081185"/>
            <a:ext cx="267085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these?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B579DB-5031-A4F9-5484-F9FFD836318B}"/>
              </a:ext>
            </a:extLst>
          </p:cNvPr>
          <p:cNvSpPr txBox="1"/>
          <p:nvPr/>
        </p:nvSpPr>
        <p:spPr>
          <a:xfrm>
            <a:off x="5908010" y="5261586"/>
            <a:ext cx="3077958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They're crocodiles.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CC061C-E915-0C89-1043-8AA2D9A091DD}"/>
              </a:ext>
            </a:extLst>
          </p:cNvPr>
          <p:cNvSpPr txBox="1"/>
          <p:nvPr/>
        </p:nvSpPr>
        <p:spPr>
          <a:xfrm>
            <a:off x="5908010" y="3389693"/>
            <a:ext cx="269169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those?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1493E2-DDE5-4C55-3DE9-87451E617CA9}"/>
              </a:ext>
            </a:extLst>
          </p:cNvPr>
          <p:cNvSpPr txBox="1"/>
          <p:nvPr/>
        </p:nvSpPr>
        <p:spPr>
          <a:xfrm>
            <a:off x="9219141" y="2965627"/>
            <a:ext cx="3009093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They're elephants.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C0148D-6730-EB38-9110-46D273376D2D}"/>
              </a:ext>
            </a:extLst>
          </p:cNvPr>
          <p:cNvSpPr txBox="1"/>
          <p:nvPr/>
        </p:nvSpPr>
        <p:spPr>
          <a:xfrm>
            <a:off x="9242423" y="2414413"/>
            <a:ext cx="3009093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They're elephants.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3BC7B1-CA21-AA06-7EB2-BEAAB2E371C4}"/>
              </a:ext>
            </a:extLst>
          </p:cNvPr>
          <p:cNvSpPr txBox="1"/>
          <p:nvPr/>
        </p:nvSpPr>
        <p:spPr>
          <a:xfrm>
            <a:off x="9183209" y="4067194"/>
            <a:ext cx="269169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those?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90D189-4650-18F8-AEA8-7129A304D23C}"/>
              </a:ext>
            </a:extLst>
          </p:cNvPr>
          <p:cNvSpPr txBox="1"/>
          <p:nvPr/>
        </p:nvSpPr>
        <p:spPr>
          <a:xfrm>
            <a:off x="9206491" y="3515980"/>
            <a:ext cx="269169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those?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B014D0-5632-6040-377E-ACA7393C969A}"/>
              </a:ext>
            </a:extLst>
          </p:cNvPr>
          <p:cNvSpPr txBox="1"/>
          <p:nvPr/>
        </p:nvSpPr>
        <p:spPr>
          <a:xfrm>
            <a:off x="9078434" y="5289580"/>
            <a:ext cx="2930546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They're penguins.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2EF8A2-00E8-018E-9B2D-EB646F3D7BE3}"/>
              </a:ext>
            </a:extLst>
          </p:cNvPr>
          <p:cNvSpPr txBox="1"/>
          <p:nvPr/>
        </p:nvSpPr>
        <p:spPr>
          <a:xfrm>
            <a:off x="9101716" y="4738366"/>
            <a:ext cx="2930546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They're penguins.</a:t>
            </a:r>
          </a:p>
        </p:txBody>
      </p:sp>
      <p:pic>
        <p:nvPicPr>
          <p:cNvPr id="2" name="CD1 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800415" y="209469"/>
            <a:ext cx="871716" cy="87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515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2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2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2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2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2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2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69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  <p:bldP spid="6" grpId="0"/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149AE0-D5DB-536F-AE86-525CFA7790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77" y="256046"/>
            <a:ext cx="6519452" cy="6447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A71950-3A53-9C6A-B8AA-4CB4EBF1F9E0}"/>
              </a:ext>
            </a:extLst>
          </p:cNvPr>
          <p:cNvSpPr txBox="1"/>
          <p:nvPr/>
        </p:nvSpPr>
        <p:spPr>
          <a:xfrm>
            <a:off x="6229788" y="1923787"/>
            <a:ext cx="5676462" cy="2826306"/>
          </a:xfrm>
          <a:prstGeom prst="round2Diag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 the words with the same sound /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ə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and /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/. Practice saying them with a partner.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0614F3-A144-66FD-C45C-DBE90CAC4DBD}"/>
              </a:ext>
            </a:extLst>
          </p:cNvPr>
          <p:cNvSpPr txBox="1"/>
          <p:nvPr/>
        </p:nvSpPr>
        <p:spPr>
          <a:xfrm>
            <a:off x="720296" y="1939341"/>
            <a:ext cx="1595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about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8E6E62-C127-09A6-52DD-F333AE4156D9}"/>
              </a:ext>
            </a:extLst>
          </p:cNvPr>
          <p:cNvSpPr txBox="1"/>
          <p:nvPr/>
        </p:nvSpPr>
        <p:spPr>
          <a:xfrm>
            <a:off x="808788" y="2775119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solidFill>
                  <a:srgbClr val="C00000"/>
                </a:solidFill>
                <a:latin typeface="Calibri"/>
              </a:rPr>
              <a:t>ago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4C867F-6CA5-76C4-21F4-2929A26DBE53}"/>
              </a:ext>
            </a:extLst>
          </p:cNvPr>
          <p:cNvSpPr txBox="1"/>
          <p:nvPr/>
        </p:nvSpPr>
        <p:spPr>
          <a:xfrm>
            <a:off x="3221652" y="1923524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F51B9F-4252-7BD9-626B-744D502616B9}"/>
              </a:ext>
            </a:extLst>
          </p:cNvPr>
          <p:cNvSpPr txBox="1"/>
          <p:nvPr/>
        </p:nvSpPr>
        <p:spPr>
          <a:xfrm>
            <a:off x="3646898" y="2852253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765C87-4990-2F64-12C2-F6D7016D00B0}"/>
              </a:ext>
            </a:extLst>
          </p:cNvPr>
          <p:cNvSpPr txBox="1"/>
          <p:nvPr/>
        </p:nvSpPr>
        <p:spPr>
          <a:xfrm>
            <a:off x="642062" y="3654440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sofa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2A4D96-DB39-1BB6-D163-8E49CD6CE8E4}"/>
              </a:ext>
            </a:extLst>
          </p:cNvPr>
          <p:cNvSpPr txBox="1"/>
          <p:nvPr/>
        </p:nvSpPr>
        <p:spPr>
          <a:xfrm>
            <a:off x="1067308" y="4598723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sugar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E819E4-562A-AEE5-D5B5-B0B476C94489}"/>
              </a:ext>
            </a:extLst>
          </p:cNvPr>
          <p:cNvSpPr txBox="1"/>
          <p:nvPr/>
        </p:nvSpPr>
        <p:spPr>
          <a:xfrm>
            <a:off x="3334379" y="3605795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8C8B20-9F81-ABDE-D6CF-A6E8DF90DE22}"/>
              </a:ext>
            </a:extLst>
          </p:cNvPr>
          <p:cNvSpPr txBox="1"/>
          <p:nvPr/>
        </p:nvSpPr>
        <p:spPr>
          <a:xfrm>
            <a:off x="3646899" y="4534524"/>
            <a:ext cx="2157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friend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4060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F27D93-40C0-68AF-1D17-4D0765902851}"/>
              </a:ext>
            </a:extLst>
          </p:cNvPr>
          <p:cNvGrpSpPr/>
          <p:nvPr/>
        </p:nvGrpSpPr>
        <p:grpSpPr>
          <a:xfrm>
            <a:off x="319314" y="355600"/>
            <a:ext cx="9935029" cy="6088743"/>
            <a:chOff x="0" y="-65315"/>
            <a:chExt cx="10452848" cy="69233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65315"/>
              <a:ext cx="10452848" cy="692331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844211" y="3904842"/>
              <a:ext cx="3293707" cy="83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Listening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1339183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989F632C-6542-CEC2-512F-0E8964B5E9B4}"/>
              </a:ext>
            </a:extLst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104F61B5-72D9-A243-7FC6-A089E66EF80C}"/>
              </a:ext>
            </a:extLst>
          </p:cNvPr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AEE035AC-5B71-2E5F-72BB-51EB6D9034CD}"/>
              </a:ext>
            </a:extLst>
          </p:cNvPr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D0E307C-0BA6-359D-088A-A09B43270BF5}"/>
              </a:ext>
            </a:extLst>
          </p:cNvPr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B5CF4AE0-9372-9C4C-4158-812DCB9528C2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242" y="978337"/>
            <a:ext cx="3739919" cy="52536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0455116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421A6-C244-A2C3-40AC-DDE216EE47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8944" y="2080361"/>
            <a:ext cx="8111256" cy="40273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176981" y="325374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 at the picture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600" y="1118340"/>
            <a:ext cx="4107543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Who can you see?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E022A-39FF-8E02-7907-8E938FBEB459}"/>
              </a:ext>
            </a:extLst>
          </p:cNvPr>
          <p:cNvSpPr txBox="1"/>
          <p:nvPr/>
        </p:nvSpPr>
        <p:spPr>
          <a:xfrm>
            <a:off x="71800" y="3697163"/>
            <a:ext cx="437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u="sng" dirty="0">
                <a:solidFill>
                  <a:srgbClr val="FF0000"/>
                </a:solidFill>
              </a:rPr>
              <a:t>Alfie and Tom.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ADF18-6B13-49EE-8864-1FEBAC32271C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 Listening</a:t>
            </a:r>
          </a:p>
        </p:txBody>
      </p:sp>
    </p:spTree>
    <p:extLst>
      <p:ext uri="{BB962C8B-B14F-4D97-AF65-F5344CB8AC3E}">
        <p14:creationId xmlns:p14="http://schemas.microsoft.com/office/powerpoint/2010/main" val="20255732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421A6-C244-A2C3-40AC-DDE216EE47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9900" y="2192963"/>
            <a:ext cx="7677150" cy="38117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176981" y="325374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 at the picture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600" y="1118340"/>
            <a:ext cx="5397096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Where are Alfie and Tom?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E022A-39FF-8E02-7907-8E938FBEB459}"/>
              </a:ext>
            </a:extLst>
          </p:cNvPr>
          <p:cNvSpPr txBox="1"/>
          <p:nvPr/>
        </p:nvSpPr>
        <p:spPr>
          <a:xfrm>
            <a:off x="71800" y="3697163"/>
            <a:ext cx="437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They're </a:t>
            </a:r>
            <a:r>
              <a:rPr lang="en-US" sz="4000" b="1" u="sng">
                <a:solidFill>
                  <a:srgbClr val="FF0000"/>
                </a:solidFill>
              </a:rPr>
              <a:t>at the zoo.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ADF18-6B13-49EE-8864-1FEBAC32271C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 Listening</a:t>
            </a:r>
          </a:p>
        </p:txBody>
      </p:sp>
    </p:spTree>
    <p:extLst>
      <p:ext uri="{BB962C8B-B14F-4D97-AF65-F5344CB8AC3E}">
        <p14:creationId xmlns:p14="http://schemas.microsoft.com/office/powerpoint/2010/main" val="7596648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176981" y="325374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 at the picture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599" y="1118340"/>
            <a:ext cx="6848475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What can you see?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E022A-39FF-8E02-7907-8E938FBEB459}"/>
              </a:ext>
            </a:extLst>
          </p:cNvPr>
          <p:cNvSpPr txBox="1"/>
          <p:nvPr/>
        </p:nvSpPr>
        <p:spPr>
          <a:xfrm>
            <a:off x="133350" y="2328475"/>
            <a:ext cx="43768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can see </a:t>
            </a:r>
            <a:r>
              <a:rPr lang="en-US" sz="4000" b="1" u="sng">
                <a:solidFill>
                  <a:srgbClr val="FF0000"/>
                </a:solidFill>
              </a:rPr>
              <a:t>sharks, dolphins, elephants, crocodiles, </a:t>
            </a:r>
          </a:p>
          <a:p>
            <a:pPr lvl="0"/>
            <a:r>
              <a:rPr lang="en-US" sz="4000" b="1" u="sng">
                <a:solidFill>
                  <a:srgbClr val="FF0000"/>
                </a:solidFill>
              </a:rPr>
              <a:t>penguins, fish, kangaroos, giraffes.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ADF18-6B13-49EE-8864-1FEBAC32271C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 Listening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BDCEDF-D701-7D97-2E7B-48301BF848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464" y="2426592"/>
            <a:ext cx="3316401" cy="1646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A3D751-620E-5FE1-5A55-650F065EB4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762" y="4537054"/>
            <a:ext cx="2913807" cy="19025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37A91-2363-2D2F-3959-324D54E319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6731" y="2436583"/>
            <a:ext cx="2855963" cy="15992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7F3620-4405-0D25-D69C-714570FDD3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2115" y="4537054"/>
            <a:ext cx="2665194" cy="16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099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421A6-C244-A2C3-40AC-DDE216EE47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1370" y="2192963"/>
            <a:ext cx="6274210" cy="38117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176981" y="325374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 at the picture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599" y="1118340"/>
            <a:ext cx="6363914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 What animal is Alfie talking to?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E022A-39FF-8E02-7907-8E938FBEB459}"/>
              </a:ext>
            </a:extLst>
          </p:cNvPr>
          <p:cNvSpPr txBox="1"/>
          <p:nvPr/>
        </p:nvSpPr>
        <p:spPr>
          <a:xfrm>
            <a:off x="71800" y="3697163"/>
            <a:ext cx="4376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They're talking about </a:t>
            </a:r>
            <a:r>
              <a:rPr lang="en-US" sz="4000" b="1" u="sng">
                <a:solidFill>
                  <a:srgbClr val="FF0000"/>
                </a:solidFill>
              </a:rPr>
              <a:t>a kangaroo.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ADF18-6B13-49EE-8864-1FEBAC32271C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 Listening</a:t>
            </a:r>
          </a:p>
        </p:txBody>
      </p:sp>
    </p:spTree>
    <p:extLst>
      <p:ext uri="{BB962C8B-B14F-4D97-AF65-F5344CB8AC3E}">
        <p14:creationId xmlns:p14="http://schemas.microsoft.com/office/powerpoint/2010/main" val="70568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6620"/>
            <a:ext cx="4451350" cy="548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0" y="1435717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Listening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DE4429-376A-C04E-8C08-C1216B1D3C8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2094" y="376238"/>
            <a:ext cx="5597292" cy="6105524"/>
          </a:xfrm>
          <a:prstGeom prst="round2DiagRect">
            <a:avLst>
              <a:gd name="adj1" fmla="val 4649"/>
              <a:gd name="adj2" fmla="val 0"/>
            </a:avLst>
          </a:prstGeom>
        </p:spPr>
      </p:pic>
      <p:pic>
        <p:nvPicPr>
          <p:cNvPr id="2" name="CD1 TRAC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6260" y="2494060"/>
            <a:ext cx="725001" cy="72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417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48" y="2159072"/>
            <a:ext cx="5805223" cy="28823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5231" y="2330158"/>
            <a:ext cx="6007364" cy="24515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93DD77-8C46-A3CE-3AB2-AFDFAA15D1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6620"/>
            <a:ext cx="4451350" cy="548275"/>
          </a:xfrm>
          <a:prstGeom prst="rect">
            <a:avLst/>
          </a:prstGeom>
        </p:spPr>
      </p:pic>
      <p:pic>
        <p:nvPicPr>
          <p:cNvPr id="7" name="CD1 TRACK 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80" end="55222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81141" y="994895"/>
            <a:ext cx="725001" cy="72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347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6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80294"/>
            <a:ext cx="6307613" cy="41186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823" y="2460343"/>
            <a:ext cx="5766508" cy="23795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8D9CF0-DB65-0B2B-8C70-D2FB6CFF871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6620"/>
            <a:ext cx="4451350" cy="548275"/>
          </a:xfrm>
          <a:prstGeom prst="rect">
            <a:avLst/>
          </a:prstGeom>
        </p:spPr>
      </p:pic>
      <p:pic>
        <p:nvPicPr>
          <p:cNvPr id="7" name="CD1 TRACK 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73" end="40023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02897" y="1403012"/>
            <a:ext cx="725001" cy="72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624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871335" y="720757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518" y="1841603"/>
            <a:ext cx="6108718" cy="3420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236" y="2516779"/>
            <a:ext cx="5852764" cy="20702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7C1153-0375-9CFA-AE7D-B7AE71BC1AE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592" y="446620"/>
            <a:ext cx="4451350" cy="548275"/>
          </a:xfrm>
          <a:prstGeom prst="rect">
            <a:avLst/>
          </a:prstGeom>
        </p:spPr>
      </p:pic>
      <p:pic>
        <p:nvPicPr>
          <p:cNvPr id="7" name="CD1 TRACK 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707" end="2592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6835" y="1479102"/>
            <a:ext cx="725001" cy="72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649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2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93" y="1870564"/>
            <a:ext cx="5664078" cy="3441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1784" y="1870564"/>
            <a:ext cx="6265145" cy="35089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B8734A-3609-36B7-BDA9-5FAC8CB4DB9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6620"/>
            <a:ext cx="4451350" cy="548275"/>
          </a:xfrm>
          <a:prstGeom prst="rect">
            <a:avLst/>
          </a:prstGeom>
        </p:spPr>
      </p:pic>
      <p:pic>
        <p:nvPicPr>
          <p:cNvPr id="7" name="CD1 TRACK 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690" end="2105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05395" y="5430615"/>
            <a:ext cx="725001" cy="72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709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1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40" y="398842"/>
            <a:ext cx="4087161" cy="6226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103412" y="1096739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Listening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B51FED-9BA9-377E-2F61-B19FCDA50BBD}"/>
              </a:ext>
            </a:extLst>
          </p:cNvPr>
          <p:cNvSpPr txBox="1"/>
          <p:nvPr/>
        </p:nvSpPr>
        <p:spPr>
          <a:xfrm>
            <a:off x="4384461" y="459044"/>
            <a:ext cx="231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4 numbers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hear each sentence.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C831E-7CD9-B7F0-1D64-9A82E9B8244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689" y="1774339"/>
            <a:ext cx="5214304" cy="21278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B85858-6A5A-5DD3-F0DB-3E1F8D93DE1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689" y="4194597"/>
            <a:ext cx="5304152" cy="21887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256FBF-6C18-163B-CE43-636340E4BDA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1203" y="1640662"/>
            <a:ext cx="5304375" cy="18763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7080760-19B8-5DEC-094B-1D8DEA2B104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0745" y="3590840"/>
            <a:ext cx="5144833" cy="2881496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0E7422F-B364-C12B-47AB-42EFDBAB6530}"/>
              </a:ext>
            </a:extLst>
          </p:cNvPr>
          <p:cNvSpPr/>
          <p:nvPr/>
        </p:nvSpPr>
        <p:spPr>
          <a:xfrm>
            <a:off x="144110" y="2378647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F2080D0-AEBB-A051-F734-E1F13F38C477}"/>
              </a:ext>
            </a:extLst>
          </p:cNvPr>
          <p:cNvSpPr/>
          <p:nvPr/>
        </p:nvSpPr>
        <p:spPr>
          <a:xfrm>
            <a:off x="144110" y="4845771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E627872-E39E-E8B4-2359-329F3AE4B46C}"/>
              </a:ext>
            </a:extLst>
          </p:cNvPr>
          <p:cNvSpPr/>
          <p:nvPr/>
        </p:nvSpPr>
        <p:spPr>
          <a:xfrm>
            <a:off x="5976345" y="2200750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A01DC6-82D2-F4A2-CB44-F313D055B93B}"/>
              </a:ext>
            </a:extLst>
          </p:cNvPr>
          <p:cNvSpPr/>
          <p:nvPr/>
        </p:nvSpPr>
        <p:spPr>
          <a:xfrm>
            <a:off x="6197136" y="4580289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09024D-0111-B52E-C028-0DD312EA5B14}"/>
              </a:ext>
            </a:extLst>
          </p:cNvPr>
          <p:cNvSpPr txBox="1"/>
          <p:nvPr/>
        </p:nvSpPr>
        <p:spPr>
          <a:xfrm>
            <a:off x="3079128" y="5395522"/>
            <a:ext cx="195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sharks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AAB918-BCE6-79FF-5E6D-9EDA174E4B4C}"/>
              </a:ext>
            </a:extLst>
          </p:cNvPr>
          <p:cNvSpPr txBox="1"/>
          <p:nvPr/>
        </p:nvSpPr>
        <p:spPr>
          <a:xfrm>
            <a:off x="8980018" y="2117037"/>
            <a:ext cx="195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penguins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BD4EB7-35FD-FF4A-BC3A-BCFC952464FD}"/>
              </a:ext>
            </a:extLst>
          </p:cNvPr>
          <p:cNvSpPr txBox="1"/>
          <p:nvPr/>
        </p:nvSpPr>
        <p:spPr>
          <a:xfrm>
            <a:off x="8980017" y="4694118"/>
            <a:ext cx="195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kangaroos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CD1 TRACK 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80" end="55222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54235" y="2216315"/>
            <a:ext cx="725001" cy="725001"/>
          </a:xfrm>
          <a:prstGeom prst="rect">
            <a:avLst/>
          </a:prstGeom>
        </p:spPr>
      </p:pic>
      <p:pic>
        <p:nvPicPr>
          <p:cNvPr id="17" name="CD1 TRACK 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73" end="40023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43081" y="4806435"/>
            <a:ext cx="725001" cy="725001"/>
          </a:xfrm>
          <a:prstGeom prst="rect">
            <a:avLst/>
          </a:prstGeom>
        </p:spPr>
      </p:pic>
      <p:pic>
        <p:nvPicPr>
          <p:cNvPr id="19" name="CD1 TRACK 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707" end="259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64377" y="2640257"/>
            <a:ext cx="725001" cy="725001"/>
          </a:xfrm>
          <a:prstGeom prst="rect">
            <a:avLst/>
          </a:prstGeom>
        </p:spPr>
      </p:pic>
      <p:pic>
        <p:nvPicPr>
          <p:cNvPr id="21" name="CD1 TRACK 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690" end="2105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38824" y="5288985"/>
            <a:ext cx="725001" cy="72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26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6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6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32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41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0726" y="1546572"/>
            <a:ext cx="118578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crocodile, bat, shark, penguin, kangaroo, elephant.</a:t>
            </a:r>
            <a:endParaRPr lang="en-US" sz="3600">
              <a:solidFill>
                <a:srgbClr val="0070C0"/>
              </a:solidFill>
            </a:endParaRPr>
          </a:p>
          <a:p>
            <a:r>
              <a:rPr lang="en-US" sz="3600" b="1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What are these? - They're penguins. 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What are those? - They're bats.</a:t>
            </a:r>
          </a:p>
          <a:p>
            <a:r>
              <a:rPr lang="en-US" sz="3600" b="1">
                <a:solidFill>
                  <a:srgbClr val="0070C0"/>
                </a:solidFill>
              </a:rPr>
              <a:t>Phonics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Identify the /ə/ and /e/ sound. and practice the conversations.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65837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28210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A8EF403-FB9B-F08E-A57E-3DECD15C1A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736" y="1637993"/>
            <a:ext cx="5402355" cy="4018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03327C-9C95-4C9A-AB26-EAE17C489BC1}"/>
              </a:ext>
            </a:extLst>
          </p:cNvPr>
          <p:cNvSpPr/>
          <p:nvPr/>
        </p:nvSpPr>
        <p:spPr>
          <a:xfrm>
            <a:off x="869430" y="438102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 Listening</a:t>
            </a:r>
          </a:p>
        </p:txBody>
      </p:sp>
    </p:spTree>
    <p:extLst>
      <p:ext uri="{BB962C8B-B14F-4D97-AF65-F5344CB8AC3E}">
        <p14:creationId xmlns:p14="http://schemas.microsoft.com/office/powerpoint/2010/main" val="1098105130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FF9DD0-ADE7-A5D0-1297-76E5194C5C0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7" y="450672"/>
            <a:ext cx="3024631" cy="759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348E1E-7E5A-4DB2-495C-2DE27BB1FB4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936" y="1425089"/>
            <a:ext cx="5214304" cy="21278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E047DC-CDEB-E67D-9A34-65F66559108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936" y="3845347"/>
            <a:ext cx="5304152" cy="21887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0C7612-E269-A272-5D7F-5DCB68BE6C6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7450" y="1291412"/>
            <a:ext cx="5304375" cy="18763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E3FE44-3598-89A2-9671-7AC904637F8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992" y="3241590"/>
            <a:ext cx="5144833" cy="288149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FE503C4-FADB-5EB4-2591-C13CF07D23BB}"/>
              </a:ext>
            </a:extLst>
          </p:cNvPr>
          <p:cNvSpPr/>
          <p:nvPr/>
        </p:nvSpPr>
        <p:spPr>
          <a:xfrm>
            <a:off x="90357" y="2029397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216FEDD-34C6-8949-0F6B-F82012ABAD52}"/>
              </a:ext>
            </a:extLst>
          </p:cNvPr>
          <p:cNvSpPr/>
          <p:nvPr/>
        </p:nvSpPr>
        <p:spPr>
          <a:xfrm>
            <a:off x="90357" y="4496521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A3BA0E5-D0B0-E595-92E4-4A9943388495}"/>
              </a:ext>
            </a:extLst>
          </p:cNvPr>
          <p:cNvSpPr/>
          <p:nvPr/>
        </p:nvSpPr>
        <p:spPr>
          <a:xfrm>
            <a:off x="5922592" y="1851500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DF3014-51BA-A3B4-18BC-DDEED2D79433}"/>
              </a:ext>
            </a:extLst>
          </p:cNvPr>
          <p:cNvSpPr/>
          <p:nvPr/>
        </p:nvSpPr>
        <p:spPr>
          <a:xfrm>
            <a:off x="6143383" y="4231039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CE8F8B-4EEB-E149-8A12-2E70EF8777A7}"/>
              </a:ext>
            </a:extLst>
          </p:cNvPr>
          <p:cNvSpPr txBox="1"/>
          <p:nvPr/>
        </p:nvSpPr>
        <p:spPr>
          <a:xfrm>
            <a:off x="3025375" y="5046272"/>
            <a:ext cx="195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sharks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B2E4F0-EC45-6675-19B0-B22DBDAC69DB}"/>
              </a:ext>
            </a:extLst>
          </p:cNvPr>
          <p:cNvSpPr txBox="1"/>
          <p:nvPr/>
        </p:nvSpPr>
        <p:spPr>
          <a:xfrm>
            <a:off x="8926265" y="1767787"/>
            <a:ext cx="195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penguins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85C5C6-5CC8-1DC4-C433-01888A19013C}"/>
              </a:ext>
            </a:extLst>
          </p:cNvPr>
          <p:cNvSpPr txBox="1"/>
          <p:nvPr/>
        </p:nvSpPr>
        <p:spPr>
          <a:xfrm>
            <a:off x="8926264" y="4344868"/>
            <a:ext cx="195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kangaroos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265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1" y="451153"/>
            <a:ext cx="14859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WB, P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0B78AE-893F-B62C-013C-48530F23765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9767" y="637391"/>
            <a:ext cx="5445219" cy="460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B75010-963E-AE8B-4EF2-84D8333E666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3" y="2093905"/>
            <a:ext cx="12147474" cy="3182945"/>
          </a:xfrm>
          <a:prstGeom prst="rect">
            <a:avLst/>
          </a:prstGeom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E9EC0416-C6F5-C200-183B-112E618CDDD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22376" y="4270849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0CB48756-1628-E08A-A53D-C254DD63403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0526" y="4366099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93428606-B552-A0E7-F1F6-14EA5834E29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27" b="7927"/>
          <a:stretch/>
        </p:blipFill>
        <p:spPr bwMode="auto">
          <a:xfrm>
            <a:off x="10553814" y="4479934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CD1 TRACK 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15819" y="6373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295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8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4059776400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288" y="22952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0EECC2-8E73-CC73-5004-A0A2D1B15440}"/>
              </a:ext>
            </a:extLst>
          </p:cNvPr>
          <p:cNvSpPr/>
          <p:nvPr/>
        </p:nvSpPr>
        <p:spPr>
          <a:xfrm>
            <a:off x="943845" y="4087437"/>
            <a:ext cx="1030431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Phonics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b="1">
                <a:solidFill>
                  <a:srgbClr val="0070C0"/>
                </a:solidFill>
              </a:rPr>
              <a:t>Phonics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Identify the /ə/ and /e/ sound. and practice the conversations.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3C0BEB-C19A-2B71-E33D-628EE7741367}"/>
              </a:ext>
            </a:extLst>
          </p:cNvPr>
          <p:cNvSpPr/>
          <p:nvPr/>
        </p:nvSpPr>
        <p:spPr>
          <a:xfrm>
            <a:off x="196614" y="110085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crocodile, bat, shark, penguin, kangaroo, elephant.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5351F8-C6E1-87C2-5926-6C11F82BB3C8}"/>
              </a:ext>
            </a:extLst>
          </p:cNvPr>
          <p:cNvSpPr/>
          <p:nvPr/>
        </p:nvSpPr>
        <p:spPr>
          <a:xfrm>
            <a:off x="4863690" y="1366329"/>
            <a:ext cx="711855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 are these? - They're penguins. </a:t>
            </a:r>
          </a:p>
          <a:p>
            <a:r>
              <a:rPr lang="en-US" sz="3600" i="1">
                <a:solidFill>
                  <a:srgbClr val="0070C0"/>
                </a:solidFill>
              </a:rPr>
              <a:t>What are those? - They're bats.</a:t>
            </a:r>
          </a:p>
        </p:txBody>
      </p:sp>
    </p:spTree>
    <p:extLst>
      <p:ext uri="{BB962C8B-B14F-4D97-AF65-F5344CB8AC3E}">
        <p14:creationId xmlns:p14="http://schemas.microsoft.com/office/powerpoint/2010/main" val="1001147929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6)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14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1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36755033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3723" y="2545158"/>
            <a:ext cx="9368118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373358594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A777453-A771-450D-897E-B2CD737D9F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0306" y="4757738"/>
            <a:ext cx="15081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45 Rectángulo redondeado">
            <a:extLst>
              <a:ext uri="{FF2B5EF4-FFF2-40B4-BE49-F238E27FC236}">
                <a16:creationId xmlns:a16="http://schemas.microsoft.com/office/drawing/2014/main" id="{B5A3C582-1A7B-4F93-9675-8A89E5EBEB7F}"/>
              </a:ext>
            </a:extLst>
          </p:cNvPr>
          <p:cNvSpPr/>
          <p:nvPr/>
        </p:nvSpPr>
        <p:spPr>
          <a:xfrm>
            <a:off x="3811588" y="798513"/>
            <a:ext cx="4692650" cy="431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 1: Animals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76264EF9-9976-4D2B-8F8F-0B2BAB452310}"/>
              </a:ext>
            </a:extLst>
          </p:cNvPr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DA4D0626-B607-4EC4-9DF7-B68099CA7559}"/>
              </a:ext>
            </a:extLst>
          </p:cNvPr>
          <p:cNvSpPr/>
          <p:nvPr/>
        </p:nvSpPr>
        <p:spPr>
          <a:xfrm>
            <a:off x="4014789" y="1644651"/>
            <a:ext cx="1425575" cy="12604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6300E53C-730F-446F-9D2D-8EFEF2232737}"/>
              </a:ext>
            </a:extLst>
          </p:cNvPr>
          <p:cNvSpPr/>
          <p:nvPr/>
        </p:nvSpPr>
        <p:spPr>
          <a:xfrm>
            <a:off x="5440363" y="1644651"/>
            <a:ext cx="1441450" cy="126047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Rectángulo">
            <a:extLst>
              <a:ext uri="{FF2B5EF4-FFF2-40B4-BE49-F238E27FC236}">
                <a16:creationId xmlns:a16="http://schemas.microsoft.com/office/drawing/2014/main" id="{9518839C-7076-4F51-8D22-311279304DFB}"/>
              </a:ext>
            </a:extLst>
          </p:cNvPr>
          <p:cNvSpPr/>
          <p:nvPr/>
        </p:nvSpPr>
        <p:spPr>
          <a:xfrm>
            <a:off x="6880225" y="1644651"/>
            <a:ext cx="1441450" cy="1260475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43 Rectángulo">
            <a:extLst>
              <a:ext uri="{FF2B5EF4-FFF2-40B4-BE49-F238E27FC236}">
                <a16:creationId xmlns:a16="http://schemas.microsoft.com/office/drawing/2014/main" id="{50D82C06-22A5-4BF8-B70A-1B55F6C32E29}"/>
              </a:ext>
            </a:extLst>
          </p:cNvPr>
          <p:cNvSpPr/>
          <p:nvPr/>
        </p:nvSpPr>
        <p:spPr>
          <a:xfrm>
            <a:off x="6880225" y="4202113"/>
            <a:ext cx="1441450" cy="1295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7B256549-6C8C-4E0B-8F31-B77CF1FCA254}"/>
              </a:ext>
            </a:extLst>
          </p:cNvPr>
          <p:cNvSpPr/>
          <p:nvPr/>
        </p:nvSpPr>
        <p:spPr>
          <a:xfrm>
            <a:off x="4008438" y="4202114"/>
            <a:ext cx="1439862" cy="1309687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28E51164-82E9-49AA-86A2-99511D7222C1}"/>
              </a:ext>
            </a:extLst>
          </p:cNvPr>
          <p:cNvSpPr/>
          <p:nvPr/>
        </p:nvSpPr>
        <p:spPr>
          <a:xfrm>
            <a:off x="5440363" y="4221163"/>
            <a:ext cx="1439862" cy="1289050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CuadroTexto">
            <a:extLst>
              <a:ext uri="{FF2B5EF4-FFF2-40B4-BE49-F238E27FC236}">
                <a16:creationId xmlns:a16="http://schemas.microsoft.com/office/drawing/2014/main" id="{A1554789-62D9-438F-B975-4E6C199FFBF7}"/>
              </a:ext>
            </a:extLst>
          </p:cNvPr>
          <p:cNvSpPr txBox="1"/>
          <p:nvPr/>
        </p:nvSpPr>
        <p:spPr>
          <a:xfrm>
            <a:off x="3107668" y="5909730"/>
            <a:ext cx="5976664" cy="792087"/>
          </a:xfrm>
          <a:prstGeom prst="rect">
            <a:avLst/>
          </a:prstGeom>
          <a:noFill/>
        </p:spPr>
        <p:txBody>
          <a:bodyPr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kaDylan Plain" panose="04070A00000000020004" pitchFamily="82" charset="0"/>
                <a:ea typeface="+mn-ea"/>
                <a:cs typeface="+mn-cs"/>
              </a:rPr>
              <a:t>PUZZLE</a:t>
            </a:r>
            <a:endParaRPr kumimoji="0" lang="es-ES" sz="1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kaDylan Plain" panose="04070A00000000020004" pitchFamily="82" charset="0"/>
              <a:ea typeface="+mn-ea"/>
              <a:cs typeface="+mn-cs"/>
            </a:endParaRPr>
          </a:p>
        </p:txBody>
      </p:sp>
      <p:pic>
        <p:nvPicPr>
          <p:cNvPr id="53" name="Picture 2">
            <a:extLst>
              <a:ext uri="{FF2B5EF4-FFF2-40B4-BE49-F238E27FC236}">
                <a16:creationId xmlns:a16="http://schemas.microsoft.com/office/drawing/2014/main" id="{959FA72D-78E6-4D69-ABB0-6BCD38626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2725" y="2924175"/>
            <a:ext cx="1423988" cy="12779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08F19063-8C34-47BE-B5B0-8C1101D49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4651" y="2925763"/>
            <a:ext cx="1427163" cy="12763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3CEDFAF4-C635-41AD-A8E0-439F688DB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9275" y="2924175"/>
            <a:ext cx="1417638" cy="12779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55 Rectángulo">
            <a:extLst>
              <a:ext uri="{FF2B5EF4-FFF2-40B4-BE49-F238E27FC236}">
                <a16:creationId xmlns:a16="http://schemas.microsoft.com/office/drawing/2014/main" id="{8FD5221F-D4C9-4654-A88B-11FDF652F998}"/>
              </a:ext>
            </a:extLst>
          </p:cNvPr>
          <p:cNvSpPr/>
          <p:nvPr/>
        </p:nvSpPr>
        <p:spPr>
          <a:xfrm>
            <a:off x="4008438" y="2908300"/>
            <a:ext cx="1439862" cy="1295400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56 Rectángulo">
            <a:extLst>
              <a:ext uri="{FF2B5EF4-FFF2-40B4-BE49-F238E27FC236}">
                <a16:creationId xmlns:a16="http://schemas.microsoft.com/office/drawing/2014/main" id="{4EDDD544-4C80-4E28-9226-E82FFA79FF2F}"/>
              </a:ext>
            </a:extLst>
          </p:cNvPr>
          <p:cNvSpPr/>
          <p:nvPr/>
        </p:nvSpPr>
        <p:spPr>
          <a:xfrm>
            <a:off x="5448301" y="2905125"/>
            <a:ext cx="1439863" cy="1296988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57 Rectángulo">
            <a:extLst>
              <a:ext uri="{FF2B5EF4-FFF2-40B4-BE49-F238E27FC236}">
                <a16:creationId xmlns:a16="http://schemas.microsoft.com/office/drawing/2014/main" id="{3A92C25B-0CDF-4E5D-876D-9C755DF9D3B5}"/>
              </a:ext>
            </a:extLst>
          </p:cNvPr>
          <p:cNvSpPr/>
          <p:nvPr/>
        </p:nvSpPr>
        <p:spPr>
          <a:xfrm>
            <a:off x="6888163" y="2905125"/>
            <a:ext cx="1439862" cy="130333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Không khí trang trọng lễ khai mạc lễ trao giải lãnh đạo">
            <a:hlinkClick r:id="" action="ppaction://media"/>
            <a:extLst>
              <a:ext uri="{FF2B5EF4-FFF2-40B4-BE49-F238E27FC236}">
                <a16:creationId xmlns:a16="http://schemas.microsoft.com/office/drawing/2014/main" id="{F7AA694F-5741-4E7A-8ADF-94E2711821A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1868488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1740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120E8F-1E89-44BB-95DF-8D47F9886B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6951" y="5661026"/>
            <a:ext cx="15081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45 Rectángulo redondeado">
            <a:extLst>
              <a:ext uri="{FF2B5EF4-FFF2-40B4-BE49-F238E27FC236}">
                <a16:creationId xmlns:a16="http://schemas.microsoft.com/office/drawing/2014/main" id="{2D1E8766-0ED9-41A2-A258-B619D082CF2C}"/>
              </a:ext>
            </a:extLst>
          </p:cNvPr>
          <p:cNvSpPr/>
          <p:nvPr/>
        </p:nvSpPr>
        <p:spPr>
          <a:xfrm>
            <a:off x="3811588" y="798513"/>
            <a:ext cx="4692650" cy="431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 1: Animals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268424CB-54CC-4460-A12C-7D25BC82F6D3}"/>
              </a:ext>
            </a:extLst>
          </p:cNvPr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9900CC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around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as </a:t>
            </a:r>
            <a:r>
              <a:rPr kumimoji="0" lang="es-ES_trad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many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colored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boxes as </a:t>
            </a:r>
            <a:r>
              <a:rPr kumimoji="0" lang="es-ES_trad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can </a:t>
            </a:r>
            <a:r>
              <a:rPr kumimoji="0" lang="es-ES_trad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within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time </a:t>
            </a:r>
            <a:r>
              <a:rPr kumimoji="0" lang="es-ES_trad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(5 </a:t>
            </a:r>
            <a:r>
              <a:rPr kumimoji="0" lang="es-ES_trad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seconds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and </a:t>
            </a:r>
            <a:r>
              <a:rPr kumimoji="0" lang="es-ES_trad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say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s-ES_trad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739925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2658BCEF-1115-42CC-B819-1E828A908360}"/>
              </a:ext>
            </a:extLst>
          </p:cNvPr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9900CC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9371F4-2D31-4E4E-9246-76E98B8C5739}"/>
              </a:ext>
            </a:extLst>
          </p:cNvPr>
          <p:cNvGrpSpPr/>
          <p:nvPr/>
        </p:nvGrpSpPr>
        <p:grpSpPr>
          <a:xfrm>
            <a:off x="4008829" y="1651357"/>
            <a:ext cx="4313437" cy="3880361"/>
            <a:chOff x="2507572" y="1630415"/>
            <a:chExt cx="4313437" cy="3880361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5" name="13 Rectángulo">
              <a:extLst>
                <a:ext uri="{FF2B5EF4-FFF2-40B4-BE49-F238E27FC236}">
                  <a16:creationId xmlns:a16="http://schemas.microsoft.com/office/drawing/2014/main" id="{BAC06B0C-B93A-4787-9896-B7A84F47C03C}"/>
                </a:ext>
              </a:extLst>
            </p:cNvPr>
            <p:cNvSpPr/>
            <p:nvPr/>
          </p:nvSpPr>
          <p:spPr>
            <a:xfrm>
              <a:off x="3906697" y="4202443"/>
              <a:ext cx="1440160" cy="1308333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16 Rectángulo">
              <a:extLst>
                <a:ext uri="{FF2B5EF4-FFF2-40B4-BE49-F238E27FC236}">
                  <a16:creationId xmlns:a16="http://schemas.microsoft.com/office/drawing/2014/main" id="{9E8E1197-A443-4DD6-9EC7-413CFE3DEE47}"/>
                </a:ext>
              </a:extLst>
            </p:cNvPr>
            <p:cNvSpPr/>
            <p:nvPr/>
          </p:nvSpPr>
          <p:spPr>
            <a:xfrm>
              <a:off x="5346856" y="4202442"/>
              <a:ext cx="1473755" cy="1296358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9 Rectángulo">
              <a:extLst>
                <a:ext uri="{FF2B5EF4-FFF2-40B4-BE49-F238E27FC236}">
                  <a16:creationId xmlns:a16="http://schemas.microsoft.com/office/drawing/2014/main" id="{4AB90457-50FD-4FD5-8660-88E944B37944}"/>
                </a:ext>
              </a:extLst>
            </p:cNvPr>
            <p:cNvSpPr/>
            <p:nvPr/>
          </p:nvSpPr>
          <p:spPr>
            <a:xfrm>
              <a:off x="2514615" y="1630415"/>
              <a:ext cx="1426074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10 Rectángulo">
              <a:extLst>
                <a:ext uri="{FF2B5EF4-FFF2-40B4-BE49-F238E27FC236}">
                  <a16:creationId xmlns:a16="http://schemas.microsoft.com/office/drawing/2014/main" id="{E0586850-2EC7-4C74-BF90-7F94B6DF643C}"/>
                </a:ext>
              </a:extLst>
            </p:cNvPr>
            <p:cNvSpPr/>
            <p:nvPr/>
          </p:nvSpPr>
          <p:spPr>
            <a:xfrm>
              <a:off x="2507572" y="4190403"/>
              <a:ext cx="1440160" cy="13083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11 Rectángulo">
              <a:extLst>
                <a:ext uri="{FF2B5EF4-FFF2-40B4-BE49-F238E27FC236}">
                  <a16:creationId xmlns:a16="http://schemas.microsoft.com/office/drawing/2014/main" id="{7B9EE169-ACB4-4734-9100-37D4C0A07971}"/>
                </a:ext>
              </a:extLst>
            </p:cNvPr>
            <p:cNvSpPr/>
            <p:nvPr/>
          </p:nvSpPr>
          <p:spPr>
            <a:xfrm>
              <a:off x="2514615" y="2894259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12 Rectángulo">
              <a:extLst>
                <a:ext uri="{FF2B5EF4-FFF2-40B4-BE49-F238E27FC236}">
                  <a16:creationId xmlns:a16="http://schemas.microsoft.com/office/drawing/2014/main" id="{B47BC3B1-964B-4EB5-B2B2-F10D3DE106D8}"/>
                </a:ext>
              </a:extLst>
            </p:cNvPr>
            <p:cNvSpPr/>
            <p:nvPr/>
          </p:nvSpPr>
          <p:spPr>
            <a:xfrm>
              <a:off x="394029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14 Rectángulo">
              <a:extLst>
                <a:ext uri="{FF2B5EF4-FFF2-40B4-BE49-F238E27FC236}">
                  <a16:creationId xmlns:a16="http://schemas.microsoft.com/office/drawing/2014/main" id="{D7FEF4A1-2F11-4874-977E-D083264C9D31}"/>
                </a:ext>
              </a:extLst>
            </p:cNvPr>
            <p:cNvSpPr/>
            <p:nvPr/>
          </p:nvSpPr>
          <p:spPr>
            <a:xfrm>
              <a:off x="3940291" y="2891797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15 Rectángulo">
              <a:extLst>
                <a:ext uri="{FF2B5EF4-FFF2-40B4-BE49-F238E27FC236}">
                  <a16:creationId xmlns:a16="http://schemas.microsoft.com/office/drawing/2014/main" id="{AB200EA0-85BA-4761-9940-8EB4BE59BE0A}"/>
                </a:ext>
              </a:extLst>
            </p:cNvPr>
            <p:cNvSpPr/>
            <p:nvPr/>
          </p:nvSpPr>
          <p:spPr>
            <a:xfrm>
              <a:off x="538045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17 Rectángulo">
              <a:extLst>
                <a:ext uri="{FF2B5EF4-FFF2-40B4-BE49-F238E27FC236}">
                  <a16:creationId xmlns:a16="http://schemas.microsoft.com/office/drawing/2014/main" id="{6F27449C-1F13-4D94-ADF0-8C309F5BD677}"/>
                </a:ext>
              </a:extLst>
            </p:cNvPr>
            <p:cNvSpPr/>
            <p:nvPr/>
          </p:nvSpPr>
          <p:spPr>
            <a:xfrm>
              <a:off x="5380451" y="2891798"/>
              <a:ext cx="1440160" cy="13028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43 Rectángulo redondeado">
            <a:extLst>
              <a:ext uri="{FF2B5EF4-FFF2-40B4-BE49-F238E27FC236}">
                <a16:creationId xmlns:a16="http://schemas.microsoft.com/office/drawing/2014/main" id="{F5A25913-2405-4487-AE4B-5A476B372C52}"/>
              </a:ext>
            </a:extLst>
          </p:cNvPr>
          <p:cNvSpPr/>
          <p:nvPr/>
        </p:nvSpPr>
        <p:spPr>
          <a:xfrm>
            <a:off x="3821114" y="809625"/>
            <a:ext cx="4694237" cy="431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 redondeado">
            <a:extLst>
              <a:ext uri="{FF2B5EF4-FFF2-40B4-BE49-F238E27FC236}">
                <a16:creationId xmlns:a16="http://schemas.microsoft.com/office/drawing/2014/main" id="{A3D429FE-49DE-4EAE-BD5F-5FF76DC3F2F1}"/>
              </a:ext>
            </a:extLst>
          </p:cNvPr>
          <p:cNvSpPr/>
          <p:nvPr/>
        </p:nvSpPr>
        <p:spPr>
          <a:xfrm>
            <a:off x="3805238" y="788988"/>
            <a:ext cx="4692650" cy="431800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a crocodile.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" name="50 Imagen">
            <a:extLst>
              <a:ext uri="{FF2B5EF4-FFF2-40B4-BE49-F238E27FC236}">
                <a16:creationId xmlns:a16="http://schemas.microsoft.com/office/drawing/2014/main" id="{98177D06-40B6-40ED-9DC3-B9313AB2430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0595" y="1665327"/>
            <a:ext cx="4314825" cy="3894137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5DB83E-02CB-461B-8A1B-B007EB3A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7467" y="1625561"/>
            <a:ext cx="3057277" cy="477512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700247A4-F270-4E37-984C-14E2091C7723}"/>
              </a:ext>
            </a:extLst>
          </p:cNvPr>
          <p:cNvSpPr/>
          <p:nvPr/>
        </p:nvSpPr>
        <p:spPr>
          <a:xfrm>
            <a:off x="9004301" y="4760914"/>
            <a:ext cx="1008063" cy="57467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 redondeado">
            <a:extLst>
              <a:ext uri="{FF2B5EF4-FFF2-40B4-BE49-F238E27FC236}">
                <a16:creationId xmlns:a16="http://schemas.microsoft.com/office/drawing/2014/main" id="{EC0831C1-15EE-4E71-BCBB-0EB0E36143F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94">
            <a:extLst>
              <a:ext uri="{FF2B5EF4-FFF2-40B4-BE49-F238E27FC236}">
                <a16:creationId xmlns:a16="http://schemas.microsoft.com/office/drawing/2014/main" id="{674C6B1E-8C39-44AD-91A1-DCDCCCF38B3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93">
            <a:extLst>
              <a:ext uri="{FF2B5EF4-FFF2-40B4-BE49-F238E27FC236}">
                <a16:creationId xmlns:a16="http://schemas.microsoft.com/office/drawing/2014/main" id="{A1ECFBF3-23F2-4F53-A7DF-BB98274EE38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CuadroTexto">
            <a:extLst>
              <a:ext uri="{FF2B5EF4-FFF2-40B4-BE49-F238E27FC236}">
                <a16:creationId xmlns:a16="http://schemas.microsoft.com/office/drawing/2014/main" id="{C1D26F9F-4050-4C6D-91ED-8BF01C7E2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4676" y="1489075"/>
            <a:ext cx="3476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_tradnl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endParaRPr kumimoji="0" lang="es-E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5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EFA588-423D-4B6C-925A-DF40FD9317A0}"/>
              </a:ext>
            </a:extLst>
          </p:cNvPr>
          <p:cNvSpPr/>
          <p:nvPr/>
        </p:nvSpPr>
        <p:spPr>
          <a:xfrm>
            <a:off x="9120188" y="5578475"/>
            <a:ext cx="1008062" cy="730250"/>
          </a:xfrm>
          <a:prstGeom prst="rightArrow">
            <a:avLst>
              <a:gd name="adj1" fmla="val 63901"/>
              <a:gd name="adj2" fmla="val 50000"/>
            </a:avLst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CuadroTexto">
            <a:extLst>
              <a:ext uri="{FF2B5EF4-FFF2-40B4-BE49-F238E27FC236}">
                <a16:creationId xmlns:a16="http://schemas.microsoft.com/office/drawing/2014/main" id="{07BE5995-DDAF-4BB1-95B0-A8D7D63E07E6}"/>
              </a:ext>
            </a:extLst>
          </p:cNvPr>
          <p:cNvSpPr txBox="1"/>
          <p:nvPr/>
        </p:nvSpPr>
        <p:spPr>
          <a:xfrm>
            <a:off x="3287714" y="5943600"/>
            <a:ext cx="5761037" cy="400050"/>
          </a:xfrm>
          <a:prstGeom prst="rect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colored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boxes to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them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around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9 Rectángulo">
            <a:extLst>
              <a:ext uri="{FF2B5EF4-FFF2-40B4-BE49-F238E27FC236}">
                <a16:creationId xmlns:a16="http://schemas.microsoft.com/office/drawing/2014/main" id="{7B175DCA-10A5-4B6C-B57D-FA0B9A5BD97E}"/>
              </a:ext>
            </a:extLst>
          </p:cNvPr>
          <p:cNvSpPr/>
          <p:nvPr/>
        </p:nvSpPr>
        <p:spPr>
          <a:xfrm>
            <a:off x="4044951" y="1651001"/>
            <a:ext cx="1425575" cy="12620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10 Rectángulo">
            <a:extLst>
              <a:ext uri="{FF2B5EF4-FFF2-40B4-BE49-F238E27FC236}">
                <a16:creationId xmlns:a16="http://schemas.microsoft.com/office/drawing/2014/main" id="{23F768F0-5322-4254-8D0D-8A35CCB9F63B}"/>
              </a:ext>
            </a:extLst>
          </p:cNvPr>
          <p:cNvSpPr/>
          <p:nvPr/>
        </p:nvSpPr>
        <p:spPr>
          <a:xfrm>
            <a:off x="4038601" y="4211638"/>
            <a:ext cx="1439863" cy="1308100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11 Rectángulo">
            <a:extLst>
              <a:ext uri="{FF2B5EF4-FFF2-40B4-BE49-F238E27FC236}">
                <a16:creationId xmlns:a16="http://schemas.microsoft.com/office/drawing/2014/main" id="{B9A2AD4E-32FE-4516-9D7D-85131E85A17F}"/>
              </a:ext>
            </a:extLst>
          </p:cNvPr>
          <p:cNvSpPr/>
          <p:nvPr/>
        </p:nvSpPr>
        <p:spPr>
          <a:xfrm>
            <a:off x="4044951" y="2914650"/>
            <a:ext cx="1439863" cy="1296988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12 Rectángulo">
            <a:extLst>
              <a:ext uri="{FF2B5EF4-FFF2-40B4-BE49-F238E27FC236}">
                <a16:creationId xmlns:a16="http://schemas.microsoft.com/office/drawing/2014/main" id="{DBBD5474-0E56-4910-B226-8525F34D886A}"/>
              </a:ext>
            </a:extLst>
          </p:cNvPr>
          <p:cNvSpPr/>
          <p:nvPr/>
        </p:nvSpPr>
        <p:spPr>
          <a:xfrm>
            <a:off x="5470525" y="1651001"/>
            <a:ext cx="1441450" cy="12620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14 Rectángulo">
            <a:extLst>
              <a:ext uri="{FF2B5EF4-FFF2-40B4-BE49-F238E27FC236}">
                <a16:creationId xmlns:a16="http://schemas.microsoft.com/office/drawing/2014/main" id="{586BDB52-1895-4F26-B2B7-7F0750FE736D}"/>
              </a:ext>
            </a:extLst>
          </p:cNvPr>
          <p:cNvSpPr/>
          <p:nvPr/>
        </p:nvSpPr>
        <p:spPr>
          <a:xfrm>
            <a:off x="5470526" y="2913063"/>
            <a:ext cx="1439863" cy="1295400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15 Rectángulo">
            <a:extLst>
              <a:ext uri="{FF2B5EF4-FFF2-40B4-BE49-F238E27FC236}">
                <a16:creationId xmlns:a16="http://schemas.microsoft.com/office/drawing/2014/main" id="{02F7D9D5-B916-4C4E-9933-FAD6140C6276}"/>
              </a:ext>
            </a:extLst>
          </p:cNvPr>
          <p:cNvSpPr/>
          <p:nvPr/>
        </p:nvSpPr>
        <p:spPr>
          <a:xfrm>
            <a:off x="6910388" y="1651001"/>
            <a:ext cx="1441450" cy="1262063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17 Rectángulo">
            <a:extLst>
              <a:ext uri="{FF2B5EF4-FFF2-40B4-BE49-F238E27FC236}">
                <a16:creationId xmlns:a16="http://schemas.microsoft.com/office/drawing/2014/main" id="{74254B47-B86D-4DE7-9034-6378C6DF9BD7}"/>
              </a:ext>
            </a:extLst>
          </p:cNvPr>
          <p:cNvSpPr/>
          <p:nvPr/>
        </p:nvSpPr>
        <p:spPr>
          <a:xfrm>
            <a:off x="6910388" y="2913063"/>
            <a:ext cx="1439862" cy="1301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BC3E6735-3815-4F19-BE44-D2D65E2004C9}"/>
              </a:ext>
            </a:extLst>
          </p:cNvPr>
          <p:cNvSpPr/>
          <p:nvPr/>
        </p:nvSpPr>
        <p:spPr>
          <a:xfrm>
            <a:off x="5437188" y="4222750"/>
            <a:ext cx="1439862" cy="1308100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999255F9-A453-476C-92C2-73D4BDAA9996}"/>
              </a:ext>
            </a:extLst>
          </p:cNvPr>
          <p:cNvSpPr/>
          <p:nvPr/>
        </p:nvSpPr>
        <p:spPr>
          <a:xfrm>
            <a:off x="6877050" y="4222750"/>
            <a:ext cx="1473200" cy="129698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0750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46" grpId="0" animBg="1"/>
      <p:bldP spid="43" grpId="0"/>
      <p:bldP spid="58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1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2658BCEF-1115-42CC-B819-1E828A908360}"/>
              </a:ext>
            </a:extLst>
          </p:cNvPr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9900CC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9371F4-2D31-4E4E-9246-76E98B8C5739}"/>
              </a:ext>
            </a:extLst>
          </p:cNvPr>
          <p:cNvGrpSpPr/>
          <p:nvPr/>
        </p:nvGrpSpPr>
        <p:grpSpPr>
          <a:xfrm>
            <a:off x="4008829" y="1651357"/>
            <a:ext cx="4313437" cy="3880361"/>
            <a:chOff x="2507572" y="1630415"/>
            <a:chExt cx="4313437" cy="3880361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5" name="13 Rectángulo">
              <a:extLst>
                <a:ext uri="{FF2B5EF4-FFF2-40B4-BE49-F238E27FC236}">
                  <a16:creationId xmlns:a16="http://schemas.microsoft.com/office/drawing/2014/main" id="{BAC06B0C-B93A-4787-9896-B7A84F47C03C}"/>
                </a:ext>
              </a:extLst>
            </p:cNvPr>
            <p:cNvSpPr/>
            <p:nvPr/>
          </p:nvSpPr>
          <p:spPr>
            <a:xfrm>
              <a:off x="3906697" y="4202443"/>
              <a:ext cx="1440160" cy="1308333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16 Rectángulo">
              <a:extLst>
                <a:ext uri="{FF2B5EF4-FFF2-40B4-BE49-F238E27FC236}">
                  <a16:creationId xmlns:a16="http://schemas.microsoft.com/office/drawing/2014/main" id="{9E8E1197-A443-4DD6-9EC7-413CFE3DEE47}"/>
                </a:ext>
              </a:extLst>
            </p:cNvPr>
            <p:cNvSpPr/>
            <p:nvPr/>
          </p:nvSpPr>
          <p:spPr>
            <a:xfrm>
              <a:off x="5346856" y="4202442"/>
              <a:ext cx="1473755" cy="1296358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9 Rectángulo">
              <a:extLst>
                <a:ext uri="{FF2B5EF4-FFF2-40B4-BE49-F238E27FC236}">
                  <a16:creationId xmlns:a16="http://schemas.microsoft.com/office/drawing/2014/main" id="{4AB90457-50FD-4FD5-8660-88E944B37944}"/>
                </a:ext>
              </a:extLst>
            </p:cNvPr>
            <p:cNvSpPr/>
            <p:nvPr/>
          </p:nvSpPr>
          <p:spPr>
            <a:xfrm>
              <a:off x="2514615" y="1630415"/>
              <a:ext cx="1426074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10 Rectángulo">
              <a:extLst>
                <a:ext uri="{FF2B5EF4-FFF2-40B4-BE49-F238E27FC236}">
                  <a16:creationId xmlns:a16="http://schemas.microsoft.com/office/drawing/2014/main" id="{E0586850-2EC7-4C74-BF90-7F94B6DF643C}"/>
                </a:ext>
              </a:extLst>
            </p:cNvPr>
            <p:cNvSpPr/>
            <p:nvPr/>
          </p:nvSpPr>
          <p:spPr>
            <a:xfrm>
              <a:off x="2507572" y="4190403"/>
              <a:ext cx="1440160" cy="13083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11 Rectángulo">
              <a:extLst>
                <a:ext uri="{FF2B5EF4-FFF2-40B4-BE49-F238E27FC236}">
                  <a16:creationId xmlns:a16="http://schemas.microsoft.com/office/drawing/2014/main" id="{7B9EE169-ACB4-4734-9100-37D4C0A07971}"/>
                </a:ext>
              </a:extLst>
            </p:cNvPr>
            <p:cNvSpPr/>
            <p:nvPr/>
          </p:nvSpPr>
          <p:spPr>
            <a:xfrm>
              <a:off x="2514615" y="2894259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12 Rectángulo">
              <a:extLst>
                <a:ext uri="{FF2B5EF4-FFF2-40B4-BE49-F238E27FC236}">
                  <a16:creationId xmlns:a16="http://schemas.microsoft.com/office/drawing/2014/main" id="{B47BC3B1-964B-4EB5-B2B2-F10D3DE106D8}"/>
                </a:ext>
              </a:extLst>
            </p:cNvPr>
            <p:cNvSpPr/>
            <p:nvPr/>
          </p:nvSpPr>
          <p:spPr>
            <a:xfrm>
              <a:off x="394029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14 Rectángulo">
              <a:extLst>
                <a:ext uri="{FF2B5EF4-FFF2-40B4-BE49-F238E27FC236}">
                  <a16:creationId xmlns:a16="http://schemas.microsoft.com/office/drawing/2014/main" id="{D7FEF4A1-2F11-4874-977E-D083264C9D31}"/>
                </a:ext>
              </a:extLst>
            </p:cNvPr>
            <p:cNvSpPr/>
            <p:nvPr/>
          </p:nvSpPr>
          <p:spPr>
            <a:xfrm>
              <a:off x="3940291" y="2891797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15 Rectángulo">
              <a:extLst>
                <a:ext uri="{FF2B5EF4-FFF2-40B4-BE49-F238E27FC236}">
                  <a16:creationId xmlns:a16="http://schemas.microsoft.com/office/drawing/2014/main" id="{AB200EA0-85BA-4761-9940-8EB4BE59BE0A}"/>
                </a:ext>
              </a:extLst>
            </p:cNvPr>
            <p:cNvSpPr/>
            <p:nvPr/>
          </p:nvSpPr>
          <p:spPr>
            <a:xfrm>
              <a:off x="538045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17 Rectángulo">
              <a:extLst>
                <a:ext uri="{FF2B5EF4-FFF2-40B4-BE49-F238E27FC236}">
                  <a16:creationId xmlns:a16="http://schemas.microsoft.com/office/drawing/2014/main" id="{6F27449C-1F13-4D94-ADF0-8C309F5BD677}"/>
                </a:ext>
              </a:extLst>
            </p:cNvPr>
            <p:cNvSpPr/>
            <p:nvPr/>
          </p:nvSpPr>
          <p:spPr>
            <a:xfrm>
              <a:off x="5380451" y="2891798"/>
              <a:ext cx="1440160" cy="13028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43 Rectángulo redondeado">
            <a:extLst>
              <a:ext uri="{FF2B5EF4-FFF2-40B4-BE49-F238E27FC236}">
                <a16:creationId xmlns:a16="http://schemas.microsoft.com/office/drawing/2014/main" id="{F5A25913-2405-4487-AE4B-5A476B372C52}"/>
              </a:ext>
            </a:extLst>
          </p:cNvPr>
          <p:cNvSpPr/>
          <p:nvPr/>
        </p:nvSpPr>
        <p:spPr>
          <a:xfrm>
            <a:off x="3821114" y="809625"/>
            <a:ext cx="4694237" cy="431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 redondeado">
            <a:extLst>
              <a:ext uri="{FF2B5EF4-FFF2-40B4-BE49-F238E27FC236}">
                <a16:creationId xmlns:a16="http://schemas.microsoft.com/office/drawing/2014/main" id="{A3D429FE-49DE-4EAE-BD5F-5FF76DC3F2F1}"/>
              </a:ext>
            </a:extLst>
          </p:cNvPr>
          <p:cNvSpPr/>
          <p:nvPr/>
        </p:nvSpPr>
        <p:spPr>
          <a:xfrm>
            <a:off x="3805238" y="788988"/>
            <a:ext cx="4692650" cy="431800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a bat.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" name="50 Imagen">
            <a:extLst>
              <a:ext uri="{FF2B5EF4-FFF2-40B4-BE49-F238E27FC236}">
                <a16:creationId xmlns:a16="http://schemas.microsoft.com/office/drawing/2014/main" id="{98177D06-40B6-40ED-9DC3-B9313AB2430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0595" y="1665327"/>
            <a:ext cx="4314825" cy="3894137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5DB83E-02CB-461B-8A1B-B007EB3A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7467" y="1625561"/>
            <a:ext cx="3057277" cy="477512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700247A4-F270-4E37-984C-14E2091C7723}"/>
              </a:ext>
            </a:extLst>
          </p:cNvPr>
          <p:cNvSpPr/>
          <p:nvPr/>
        </p:nvSpPr>
        <p:spPr>
          <a:xfrm>
            <a:off x="9004301" y="4760914"/>
            <a:ext cx="1008063" cy="57467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 redondeado">
            <a:extLst>
              <a:ext uri="{FF2B5EF4-FFF2-40B4-BE49-F238E27FC236}">
                <a16:creationId xmlns:a16="http://schemas.microsoft.com/office/drawing/2014/main" id="{EC0831C1-15EE-4E71-BCBB-0EB0E36143F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94">
            <a:extLst>
              <a:ext uri="{FF2B5EF4-FFF2-40B4-BE49-F238E27FC236}">
                <a16:creationId xmlns:a16="http://schemas.microsoft.com/office/drawing/2014/main" id="{674C6B1E-8C39-44AD-91A1-DCDCCCF38B3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93">
            <a:extLst>
              <a:ext uri="{FF2B5EF4-FFF2-40B4-BE49-F238E27FC236}">
                <a16:creationId xmlns:a16="http://schemas.microsoft.com/office/drawing/2014/main" id="{A1ECFBF3-23F2-4F53-A7DF-BB98274EE38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CuadroTexto">
            <a:extLst>
              <a:ext uri="{FF2B5EF4-FFF2-40B4-BE49-F238E27FC236}">
                <a16:creationId xmlns:a16="http://schemas.microsoft.com/office/drawing/2014/main" id="{C1D26F9F-4050-4C6D-91ED-8BF01C7E2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4676" y="1489075"/>
            <a:ext cx="3476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_tradnl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endParaRPr kumimoji="0" lang="es-E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5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EFA588-423D-4B6C-925A-DF40FD9317A0}"/>
              </a:ext>
            </a:extLst>
          </p:cNvPr>
          <p:cNvSpPr/>
          <p:nvPr/>
        </p:nvSpPr>
        <p:spPr>
          <a:xfrm>
            <a:off x="9120188" y="5578475"/>
            <a:ext cx="1008062" cy="730250"/>
          </a:xfrm>
          <a:prstGeom prst="rightArrow">
            <a:avLst>
              <a:gd name="adj1" fmla="val 63901"/>
              <a:gd name="adj2" fmla="val 50000"/>
            </a:avLst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CuadroTexto">
            <a:extLst>
              <a:ext uri="{FF2B5EF4-FFF2-40B4-BE49-F238E27FC236}">
                <a16:creationId xmlns:a16="http://schemas.microsoft.com/office/drawing/2014/main" id="{07BE5995-DDAF-4BB1-95B0-A8D7D63E07E6}"/>
              </a:ext>
            </a:extLst>
          </p:cNvPr>
          <p:cNvSpPr txBox="1"/>
          <p:nvPr/>
        </p:nvSpPr>
        <p:spPr>
          <a:xfrm>
            <a:off x="3287714" y="5943600"/>
            <a:ext cx="5761037" cy="400050"/>
          </a:xfrm>
          <a:prstGeom prst="rect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colored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boxes to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them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around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9 Rectángulo">
            <a:extLst>
              <a:ext uri="{FF2B5EF4-FFF2-40B4-BE49-F238E27FC236}">
                <a16:creationId xmlns:a16="http://schemas.microsoft.com/office/drawing/2014/main" id="{7B175DCA-10A5-4B6C-B57D-FA0B9A5BD97E}"/>
              </a:ext>
            </a:extLst>
          </p:cNvPr>
          <p:cNvSpPr/>
          <p:nvPr/>
        </p:nvSpPr>
        <p:spPr>
          <a:xfrm>
            <a:off x="4044951" y="1651001"/>
            <a:ext cx="1425575" cy="12620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10 Rectángulo">
            <a:extLst>
              <a:ext uri="{FF2B5EF4-FFF2-40B4-BE49-F238E27FC236}">
                <a16:creationId xmlns:a16="http://schemas.microsoft.com/office/drawing/2014/main" id="{23F768F0-5322-4254-8D0D-8A35CCB9F63B}"/>
              </a:ext>
            </a:extLst>
          </p:cNvPr>
          <p:cNvSpPr/>
          <p:nvPr/>
        </p:nvSpPr>
        <p:spPr>
          <a:xfrm>
            <a:off x="4038601" y="4211638"/>
            <a:ext cx="1439863" cy="1308100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11 Rectángulo">
            <a:extLst>
              <a:ext uri="{FF2B5EF4-FFF2-40B4-BE49-F238E27FC236}">
                <a16:creationId xmlns:a16="http://schemas.microsoft.com/office/drawing/2014/main" id="{B9A2AD4E-32FE-4516-9D7D-85131E85A17F}"/>
              </a:ext>
            </a:extLst>
          </p:cNvPr>
          <p:cNvSpPr/>
          <p:nvPr/>
        </p:nvSpPr>
        <p:spPr>
          <a:xfrm>
            <a:off x="4044951" y="2914650"/>
            <a:ext cx="1439863" cy="1296988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12 Rectángulo">
            <a:extLst>
              <a:ext uri="{FF2B5EF4-FFF2-40B4-BE49-F238E27FC236}">
                <a16:creationId xmlns:a16="http://schemas.microsoft.com/office/drawing/2014/main" id="{DBBD5474-0E56-4910-B226-8525F34D886A}"/>
              </a:ext>
            </a:extLst>
          </p:cNvPr>
          <p:cNvSpPr/>
          <p:nvPr/>
        </p:nvSpPr>
        <p:spPr>
          <a:xfrm>
            <a:off x="5470525" y="1651001"/>
            <a:ext cx="1441450" cy="12620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14 Rectángulo">
            <a:extLst>
              <a:ext uri="{FF2B5EF4-FFF2-40B4-BE49-F238E27FC236}">
                <a16:creationId xmlns:a16="http://schemas.microsoft.com/office/drawing/2014/main" id="{586BDB52-1895-4F26-B2B7-7F0750FE736D}"/>
              </a:ext>
            </a:extLst>
          </p:cNvPr>
          <p:cNvSpPr/>
          <p:nvPr/>
        </p:nvSpPr>
        <p:spPr>
          <a:xfrm>
            <a:off x="5470526" y="2913063"/>
            <a:ext cx="1439863" cy="1295400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15 Rectángulo">
            <a:extLst>
              <a:ext uri="{FF2B5EF4-FFF2-40B4-BE49-F238E27FC236}">
                <a16:creationId xmlns:a16="http://schemas.microsoft.com/office/drawing/2014/main" id="{02F7D9D5-B916-4C4E-9933-FAD6140C6276}"/>
              </a:ext>
            </a:extLst>
          </p:cNvPr>
          <p:cNvSpPr/>
          <p:nvPr/>
        </p:nvSpPr>
        <p:spPr>
          <a:xfrm>
            <a:off x="6910388" y="1651001"/>
            <a:ext cx="1441450" cy="1262063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17 Rectángulo">
            <a:extLst>
              <a:ext uri="{FF2B5EF4-FFF2-40B4-BE49-F238E27FC236}">
                <a16:creationId xmlns:a16="http://schemas.microsoft.com/office/drawing/2014/main" id="{74254B47-B86D-4DE7-9034-6378C6DF9BD7}"/>
              </a:ext>
            </a:extLst>
          </p:cNvPr>
          <p:cNvSpPr/>
          <p:nvPr/>
        </p:nvSpPr>
        <p:spPr>
          <a:xfrm>
            <a:off x="6910388" y="2913063"/>
            <a:ext cx="1439862" cy="1301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BC3E6735-3815-4F19-BE44-D2D65E2004C9}"/>
              </a:ext>
            </a:extLst>
          </p:cNvPr>
          <p:cNvSpPr/>
          <p:nvPr/>
        </p:nvSpPr>
        <p:spPr>
          <a:xfrm>
            <a:off x="5437188" y="4222750"/>
            <a:ext cx="1439862" cy="1308100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999255F9-A453-476C-92C2-73D4BDAA9996}"/>
              </a:ext>
            </a:extLst>
          </p:cNvPr>
          <p:cNvSpPr/>
          <p:nvPr/>
        </p:nvSpPr>
        <p:spPr>
          <a:xfrm>
            <a:off x="6877050" y="4222750"/>
            <a:ext cx="1473200" cy="129698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2209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46" grpId="0" animBg="1"/>
      <p:bldP spid="43" grpId="0"/>
      <p:bldP spid="58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14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864</Words>
  <Application>Microsoft Office PowerPoint</Application>
  <PresentationFormat>Widescreen</PresentationFormat>
  <Paragraphs>244</Paragraphs>
  <Slides>37</Slides>
  <Notes>36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#9Slide01 Tieu de ngan</vt:lpstr>
      <vt:lpstr>AGOldFace-Outline</vt:lpstr>
      <vt:lpstr>akaDylan Plain</vt:lpstr>
      <vt:lpstr>Arial</vt:lpstr>
      <vt:lpstr>Berlin Sans FB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Le Thi Thanh Truc</cp:lastModifiedBy>
  <cp:revision>25</cp:revision>
  <dcterms:created xsi:type="dcterms:W3CDTF">2023-01-31T08:21:18Z</dcterms:created>
  <dcterms:modified xsi:type="dcterms:W3CDTF">2023-06-20T01:58:48Z</dcterms:modified>
</cp:coreProperties>
</file>