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8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8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308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E27A86D-8CA1-3C43-AE79-D7AF09EBEF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26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25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6DFB37D-D202-2C27-1108-39B65C11D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88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7142C49-D09D-C1C8-775B-067667DAF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9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009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26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65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55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8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63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13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02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80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3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57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046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66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10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915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38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212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91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455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582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393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787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960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92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80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52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44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91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30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2A2B024-87D4-8773-1F2D-F8C344A837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87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021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308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892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305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405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131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915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740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753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516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5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5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Unit 1:</a:t>
            </a:r>
            <a:r>
              <a:rPr lang="en-US" baseline="0" dirty="0" smtClean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Lesson 3.1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Tiếng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Anh</a:t>
            </a:r>
            <a:r>
              <a:rPr lang="en-US" baseline="0" dirty="0" smtClean="0">
                <a:solidFill>
                  <a:schemeClr val="bg1"/>
                </a:solidFill>
              </a:rPr>
              <a:t> 4 </a:t>
            </a:r>
            <a:r>
              <a:rPr lang="en-US" baseline="0" dirty="0" err="1" smtClean="0">
                <a:solidFill>
                  <a:schemeClr val="bg1"/>
                </a:solidFill>
              </a:rPr>
              <a:t>i</a:t>
            </a:r>
            <a:r>
              <a:rPr lang="en-US" baseline="0" dirty="0" smtClean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 smtClean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15.png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15.png"/><Relationship Id="rId4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9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9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audio" Target="NULL" TargetMode="External"/><Relationship Id="rId7" Type="http://schemas.openxmlformats.org/officeDocument/2006/relationships/audio" Target="../media/audio11.wav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audio" Target="../media/audio10.wav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28.xml"/><Relationship Id="rId15" Type="http://schemas.openxmlformats.org/officeDocument/2006/relationships/image" Target="../media/image46.png"/><Relationship Id="rId10" Type="http://schemas.openxmlformats.org/officeDocument/2006/relationships/audio" Target="../media/audio14.wav"/><Relationship Id="rId19" Type="http://schemas.openxmlformats.org/officeDocument/2006/relationships/image" Target="../media/image50.png"/><Relationship Id="rId4" Type="http://schemas.openxmlformats.org/officeDocument/2006/relationships/slideLayout" Target="../slideLayouts/slideLayout8.xml"/><Relationship Id="rId9" Type="http://schemas.openxmlformats.org/officeDocument/2006/relationships/audio" Target="../media/audio13.wav"/><Relationship Id="rId1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11.wav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microsoft.com/office/2007/relationships/media" Target="../media/media1.mp3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52.png"/><Relationship Id="rId5" Type="http://schemas.openxmlformats.org/officeDocument/2006/relationships/audio" Target="../media/audio10.wav"/><Relationship Id="rId15" Type="http://schemas.openxmlformats.org/officeDocument/2006/relationships/image" Target="../media/image45.png"/><Relationship Id="rId10" Type="http://schemas.openxmlformats.org/officeDocument/2006/relationships/audio" Target="../media/audio14.wav"/><Relationship Id="rId19" Type="http://schemas.openxmlformats.org/officeDocument/2006/relationships/image" Target="../media/image49.png"/><Relationship Id="rId4" Type="http://schemas.openxmlformats.org/officeDocument/2006/relationships/notesSlide" Target="../notesSlides/notesSlide30.xml"/><Relationship Id="rId9" Type="http://schemas.openxmlformats.org/officeDocument/2006/relationships/audio" Target="../media/audio13.wav"/><Relationship Id="rId1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6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2.wav"/><Relationship Id="rId21" Type="http://schemas.openxmlformats.org/officeDocument/2006/relationships/image" Target="../media/image26.png"/><Relationship Id="rId7" Type="http://schemas.openxmlformats.org/officeDocument/2006/relationships/audio" Target="../media/audio6.wav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586488" y="3273224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 smtClean="0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</a:t>
            </a:r>
            <a:r>
              <a:rPr lang="en-US" sz="2800" b="1">
                <a:solidFill>
                  <a:srgbClr val="00B050"/>
                </a:solidFill>
              </a:rPr>
              <a:t>3</a:t>
            </a:r>
            <a:r>
              <a:rPr lang="en-VN" sz="2800" b="1">
                <a:solidFill>
                  <a:srgbClr val="00B050"/>
                </a:solidFill>
              </a:rPr>
              <a:t>.1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12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0565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ADF10736-8EDD-4255-7164-1797839A5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11" y="583514"/>
            <a:ext cx="5790290" cy="5933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FA93C-4786-5EF9-FF20-81BF9E64D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3828" y="1980529"/>
            <a:ext cx="5161658" cy="3580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B0B4E-C30B-101D-0E2C-9C5487632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2210" y="2378742"/>
            <a:ext cx="3536195" cy="1050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9B056F-FE09-9C99-8BA2-B8324BBBF9EC}"/>
              </a:ext>
            </a:extLst>
          </p:cNvPr>
          <p:cNvSpPr txBox="1"/>
          <p:nvPr/>
        </p:nvSpPr>
        <p:spPr>
          <a:xfrm>
            <a:off x="8169462" y="4104852"/>
            <a:ext cx="2122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/ˈkrɑːkədaɪl/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cá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sấu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6195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ocodi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ADF10736-8EDD-4255-7164-1797839A5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11" y="583514"/>
            <a:ext cx="5790290" cy="5933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7138C3-4557-6810-7A1E-084A051641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012" y="1939556"/>
            <a:ext cx="4919359" cy="3493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71F699-94F4-D4A1-E144-11D0AEDB6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1685" y="2700037"/>
            <a:ext cx="1723172" cy="9725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D33E5C-EA1A-9BC2-BA33-FFA18BECCE47}"/>
              </a:ext>
            </a:extLst>
          </p:cNvPr>
          <p:cNvSpPr txBox="1"/>
          <p:nvPr/>
        </p:nvSpPr>
        <p:spPr>
          <a:xfrm>
            <a:off x="7776755" y="3945419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/bæt/</a:t>
            </a:r>
          </a:p>
          <a:p>
            <a:pPr lvl="0" algn="ctr">
              <a:defRPr/>
            </a:pPr>
            <a:r>
              <a:rPr lang="en-US" sz="2400"/>
              <a:t>con dơi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390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ADF10736-8EDD-4255-7164-1797839A5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11" y="583514"/>
            <a:ext cx="5790290" cy="5933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68582-7952-EB14-6848-765D78C845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5195" y="1890245"/>
            <a:ext cx="4372221" cy="3824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86DAA8-48FA-F9F4-069A-2E8F77E73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1091" y="3279149"/>
            <a:ext cx="1976019" cy="9397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46A46C-E2B8-DACD-7E2C-3F9C1A75CA59}"/>
              </a:ext>
            </a:extLst>
          </p:cNvPr>
          <p:cNvSpPr txBox="1"/>
          <p:nvPr/>
        </p:nvSpPr>
        <p:spPr>
          <a:xfrm>
            <a:off x="8067862" y="441820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/>
              <a:t>/</a:t>
            </a:r>
            <a:r>
              <a:rPr lang="en-US" sz="2400" dirty="0" err="1"/>
              <a:t>ʃɑːrk</a:t>
            </a:r>
            <a:r>
              <a:rPr lang="en-US" sz="2400" dirty="0"/>
              <a:t>/</a:t>
            </a:r>
          </a:p>
          <a:p>
            <a:pPr lvl="0" algn="ctr">
              <a:defRPr/>
            </a:pP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mập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1739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ADF10736-8EDD-4255-7164-1797839A5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11" y="583514"/>
            <a:ext cx="5790290" cy="5933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9FC7B-DDDC-7AC7-AB54-2C880F05C9D7}"/>
              </a:ext>
            </a:extLst>
          </p:cNvPr>
          <p:cNvSpPr txBox="1"/>
          <p:nvPr/>
        </p:nvSpPr>
        <p:spPr>
          <a:xfrm>
            <a:off x="7885400" y="3817107"/>
            <a:ext cx="23340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peŋɡwɪn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chim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cánh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cụt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CE74E-CC9D-B915-84BC-34E2BC7A0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0370" y="1494260"/>
            <a:ext cx="3017285" cy="5066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FC4780-B924-08BC-3CB4-B9A82A5E88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7957" y="2764460"/>
            <a:ext cx="3113673" cy="90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54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gu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ADF10736-8EDD-4255-7164-1797839A5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11" y="583514"/>
            <a:ext cx="5790290" cy="5933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449614-817D-E38D-8247-32E39E704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893" y="1389021"/>
            <a:ext cx="4324914" cy="4811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660B43-0775-2D8C-7888-B93748BF0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3768" y="2714172"/>
            <a:ext cx="3323373" cy="9784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FADF00-7B60-36A9-1488-32BA4DB857AB}"/>
              </a:ext>
            </a:extLst>
          </p:cNvPr>
          <p:cNvSpPr txBox="1"/>
          <p:nvPr/>
        </p:nvSpPr>
        <p:spPr>
          <a:xfrm>
            <a:off x="8200176" y="3959533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/ˌkæŋɡəˈruː/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chuột túi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3129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ngar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ADF10736-8EDD-4255-7164-1797839A5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11" y="583514"/>
            <a:ext cx="5790290" cy="5933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A3716D-A2F4-6520-9D2D-C3DDB124E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351" y="1725773"/>
            <a:ext cx="5197477" cy="4491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BC76E7-F293-1726-310E-7D4D9CC07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0383" y="2779486"/>
            <a:ext cx="2876872" cy="969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F6F6AD-37D8-6EA5-0117-42568EA7A0F1}"/>
              </a:ext>
            </a:extLst>
          </p:cNvPr>
          <p:cNvSpPr txBox="1"/>
          <p:nvPr/>
        </p:nvSpPr>
        <p:spPr>
          <a:xfrm>
            <a:off x="8340004" y="3971503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/ˈeləfənt/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voi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775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ep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41353365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30AC2-BDB6-43C6-BA5E-26E14DE6F6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215652" y="1065428"/>
            <a:ext cx="3200400" cy="3181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926" y="1741865"/>
            <a:ext cx="1815852" cy="18087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5987" y="4281181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What animal is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missing?</a:t>
            </a:r>
          </a:p>
        </p:txBody>
      </p:sp>
      <p:pic>
        <p:nvPicPr>
          <p:cNvPr id="18" name="Picture 17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" t="8484" r="-942" b="13511"/>
          <a:stretch/>
        </p:blipFill>
        <p:spPr>
          <a:xfrm>
            <a:off x="5177764" y="5562600"/>
            <a:ext cx="2084565" cy="9414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BC8FD8-5CB1-42E4-8118-BCB35DBAD1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3041526" y="1065428"/>
            <a:ext cx="3200400" cy="3181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906AE6-F8D5-4D2D-9890-14DE8E64AA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1810133"/>
            <a:ext cx="1815852" cy="16721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368B5A-845E-450F-85F9-D871D9AC24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5844915" y="1065428"/>
            <a:ext cx="3200400" cy="31817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21EDD1-B4D3-4697-8E31-5243ADF93B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7189" y="1749309"/>
            <a:ext cx="1815852" cy="17938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CB1DEB-B878-46F2-9BF9-062C372CE6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8670789" y="1065428"/>
            <a:ext cx="3200400" cy="3181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83ADEC-9EBA-4ADA-A2F1-CCA041363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3063" y="1716687"/>
            <a:ext cx="1815852" cy="18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46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1D77D32-571E-4ABC-AE23-C84AE98490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215652" y="1065428"/>
            <a:ext cx="3200400" cy="3181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DE48D3-874C-4756-9D28-F107F114AF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3041526" y="1065428"/>
            <a:ext cx="3200400" cy="3181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DEFAB8-CC63-456B-BEF7-D697761D06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5844915" y="1065428"/>
            <a:ext cx="3200400" cy="31817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AE9A47-30B2-42C5-9B5A-0EF82D7D57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8670789" y="1065428"/>
            <a:ext cx="3200400" cy="3181728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353699"/>
            <a:ext cx="12192000" cy="6090644"/>
          </a:xfrm>
          <a:prstGeom prst="frame">
            <a:avLst>
              <a:gd name="adj1" fmla="val 622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010" y="2027391"/>
            <a:ext cx="1813705" cy="1258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1826" y="1917352"/>
            <a:ext cx="1801906" cy="15571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736863" y="1917352"/>
            <a:ext cx="1810816" cy="1461668"/>
            <a:chOff x="3538428" y="1223681"/>
            <a:chExt cx="2386808" cy="2426075"/>
          </a:xfrm>
          <a:noFill/>
        </p:grpSpPr>
        <p:sp>
          <p:nvSpPr>
            <p:cNvPr id="8" name="Rectangle 7"/>
            <p:cNvSpPr/>
            <p:nvPr/>
          </p:nvSpPr>
          <p:spPr>
            <a:xfrm>
              <a:off x="3667982" y="1223681"/>
              <a:ext cx="2127700" cy="22956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5" r="4395"/>
            <a:stretch/>
          </p:blipFill>
          <p:spPr>
            <a:xfrm>
              <a:off x="3538428" y="1354068"/>
              <a:ext cx="2386808" cy="2295688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9836979" y="1865278"/>
            <a:ext cx="969781" cy="1774341"/>
            <a:chOff x="9385819" y="609345"/>
            <a:chExt cx="1788687" cy="3267257"/>
          </a:xfrm>
          <a:noFill/>
        </p:grpSpPr>
        <p:sp>
          <p:nvSpPr>
            <p:cNvPr id="11" name="Rectangle 10"/>
            <p:cNvSpPr/>
            <p:nvPr/>
          </p:nvSpPr>
          <p:spPr>
            <a:xfrm>
              <a:off x="9385819" y="1223681"/>
              <a:ext cx="1788687" cy="19722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2" b="-682"/>
            <a:stretch/>
          </p:blipFill>
          <p:spPr>
            <a:xfrm>
              <a:off x="9385819" y="609345"/>
              <a:ext cx="1788687" cy="3267257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6909344" y="1626262"/>
            <a:ext cx="18019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953011" y="4760259"/>
            <a:ext cx="3687560" cy="1196788"/>
          </a:xfrm>
          <a:prstGeom prst="round2DiagRect">
            <a:avLst/>
          </a:prstGeom>
          <a:noFill/>
          <a:ln w="38100">
            <a:solidFill>
              <a:srgbClr val="0000FF"/>
            </a:solidFill>
            <a:prstDash val="lgDash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elephant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051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EDD5115-88E7-406B-903C-55FD80D638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155463" y="1220303"/>
            <a:ext cx="3200400" cy="3181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9A3942-F204-4C18-8E78-1C28C6198D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2981337" y="1220303"/>
            <a:ext cx="3200400" cy="3181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51BE1E-2C7B-427C-9E73-193D6DAD23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5784726" y="1220303"/>
            <a:ext cx="3200400" cy="31817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A8CDA8-A98C-4CB9-9052-A3C7FEDC2E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8610600" y="1220303"/>
            <a:ext cx="3200400" cy="3181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6580" y="1838103"/>
            <a:ext cx="1125438" cy="18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8678" y="2060238"/>
            <a:ext cx="1793138" cy="15683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849656" y="1748115"/>
            <a:ext cx="2339634" cy="2295688"/>
            <a:chOff x="3456048" y="1223681"/>
            <a:chExt cx="2339634" cy="2295688"/>
          </a:xfrm>
          <a:noFill/>
        </p:grpSpPr>
        <p:sp>
          <p:nvSpPr>
            <p:cNvPr id="8" name="Rectangle 7"/>
            <p:cNvSpPr/>
            <p:nvPr/>
          </p:nvSpPr>
          <p:spPr>
            <a:xfrm>
              <a:off x="3667982" y="1223681"/>
              <a:ext cx="2127700" cy="22956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2" r="7542"/>
            <a:stretch/>
          </p:blipFill>
          <p:spPr>
            <a:xfrm>
              <a:off x="3456048" y="1456766"/>
              <a:ext cx="1748204" cy="1779098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3578651" y="1748115"/>
            <a:ext cx="2127700" cy="2295688"/>
            <a:chOff x="9064563" y="1223681"/>
            <a:chExt cx="2127700" cy="2295688"/>
          </a:xfrm>
          <a:noFill/>
        </p:grpSpPr>
        <p:sp>
          <p:nvSpPr>
            <p:cNvPr id="11" name="Rectangle 10"/>
            <p:cNvSpPr/>
            <p:nvPr/>
          </p:nvSpPr>
          <p:spPr>
            <a:xfrm>
              <a:off x="9064563" y="1223681"/>
              <a:ext cx="2127700" cy="22956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6" b="2106"/>
            <a:stretch/>
          </p:blipFill>
          <p:spPr>
            <a:xfrm>
              <a:off x="9318985" y="1354068"/>
              <a:ext cx="1735584" cy="1849400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9608614" y="1878502"/>
            <a:ext cx="18019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953011" y="4760259"/>
            <a:ext cx="3687560" cy="1196788"/>
          </a:xfrm>
          <a:prstGeom prst="round2DiagRect">
            <a:avLst/>
          </a:prstGeom>
          <a:noFill/>
          <a:ln w="38100">
            <a:solidFill>
              <a:srgbClr val="0000FF"/>
            </a:solidFill>
            <a:prstDash val="lgDash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penguin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448DBBD6-2167-A91A-EC48-8E9055D180C8}"/>
              </a:ext>
            </a:extLst>
          </p:cNvPr>
          <p:cNvSpPr/>
          <p:nvPr/>
        </p:nvSpPr>
        <p:spPr>
          <a:xfrm>
            <a:off x="0" y="353699"/>
            <a:ext cx="12192000" cy="6090644"/>
          </a:xfrm>
          <a:prstGeom prst="frame">
            <a:avLst>
              <a:gd name="adj1" fmla="val 622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9853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320" y="712324"/>
            <a:ext cx="3960523" cy="55485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38051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C71648D-39FF-4AD5-862E-1ABEC5BB5A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155463" y="1220303"/>
            <a:ext cx="3200400" cy="3181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B66F8F-6B06-4343-9993-117F24E16B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2981337" y="1220303"/>
            <a:ext cx="3200400" cy="3181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BCBA0A-2C8A-4CFD-BE4A-13BCD178F3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5784726" y="1220303"/>
            <a:ext cx="3200400" cy="31817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DE4EA3-3443-45DD-9752-309A8B8BBC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8610600" y="1220303"/>
            <a:ext cx="3200400" cy="3181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6269" y="2121795"/>
            <a:ext cx="1876826" cy="1302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2880" y="2189222"/>
            <a:ext cx="1793138" cy="12732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2867" y="1750768"/>
            <a:ext cx="2136060" cy="2295688"/>
            <a:chOff x="3667982" y="1223681"/>
            <a:chExt cx="2136060" cy="2295688"/>
          </a:xfrm>
        </p:grpSpPr>
        <p:sp>
          <p:nvSpPr>
            <p:cNvPr id="8" name="Rectangle 7"/>
            <p:cNvSpPr/>
            <p:nvPr/>
          </p:nvSpPr>
          <p:spPr>
            <a:xfrm>
              <a:off x="3667982" y="1223681"/>
              <a:ext cx="2127700" cy="22956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9" b="4259"/>
            <a:stretch/>
          </p:blipFill>
          <p:spPr>
            <a:xfrm>
              <a:off x="3917987" y="1289981"/>
              <a:ext cx="1886055" cy="19193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578651" y="1748115"/>
            <a:ext cx="2127700" cy="2295688"/>
            <a:chOff x="9064563" y="1223681"/>
            <a:chExt cx="2127700" cy="2295688"/>
          </a:xfrm>
          <a:noFill/>
        </p:grpSpPr>
        <p:sp>
          <p:nvSpPr>
            <p:cNvPr id="11" name="Rectangle 10"/>
            <p:cNvSpPr/>
            <p:nvPr/>
          </p:nvSpPr>
          <p:spPr>
            <a:xfrm>
              <a:off x="9064563" y="1223681"/>
              <a:ext cx="2127700" cy="22956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00" b="-1100"/>
            <a:stretch/>
          </p:blipFill>
          <p:spPr>
            <a:xfrm>
              <a:off x="9543918" y="1449398"/>
              <a:ext cx="1036508" cy="1778766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390252" y="1703171"/>
            <a:ext cx="18019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953011" y="4760259"/>
            <a:ext cx="3687560" cy="1196788"/>
          </a:xfrm>
          <a:prstGeom prst="round2DiagRect">
            <a:avLst/>
          </a:prstGeom>
          <a:noFill/>
          <a:ln w="38100">
            <a:solidFill>
              <a:srgbClr val="0000FF"/>
            </a:solidFill>
            <a:prstDash val="lgDashDot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kangaroo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A6046209-AB09-CD9B-69A2-3D8568CB5EE1}"/>
              </a:ext>
            </a:extLst>
          </p:cNvPr>
          <p:cNvSpPr/>
          <p:nvPr/>
        </p:nvSpPr>
        <p:spPr>
          <a:xfrm>
            <a:off x="0" y="353699"/>
            <a:ext cx="12177486" cy="6090644"/>
          </a:xfrm>
          <a:prstGeom prst="frame">
            <a:avLst>
              <a:gd name="adj1" fmla="val 622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391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714A1C0-2338-4508-921A-858CFC91B3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155463" y="1220303"/>
            <a:ext cx="3200400" cy="3181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DA287B-98CE-40E3-95F6-49CC78AE27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2981337" y="1220303"/>
            <a:ext cx="3200400" cy="3181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3F8DAD-2D79-4659-8AF2-BD785BAF28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5784726" y="1220303"/>
            <a:ext cx="3200400" cy="31817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FCCA1A-5BCA-4612-8D4F-13836CAD91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8610600" y="1220303"/>
            <a:ext cx="3200400" cy="3181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533" y="2020953"/>
            <a:ext cx="1828855" cy="1580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0852" y="1887247"/>
            <a:ext cx="1593399" cy="17725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652042" y="1748116"/>
            <a:ext cx="2130192" cy="2295688"/>
            <a:chOff x="3665490" y="1223681"/>
            <a:chExt cx="2130192" cy="2295688"/>
          </a:xfrm>
          <a:noFill/>
        </p:grpSpPr>
        <p:sp>
          <p:nvSpPr>
            <p:cNvPr id="8" name="Rectangle 7"/>
            <p:cNvSpPr/>
            <p:nvPr/>
          </p:nvSpPr>
          <p:spPr>
            <a:xfrm>
              <a:off x="3667982" y="1223681"/>
              <a:ext cx="2127700" cy="22956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r="7027"/>
            <a:stretch/>
          </p:blipFill>
          <p:spPr>
            <a:xfrm>
              <a:off x="3665490" y="1302217"/>
              <a:ext cx="1801301" cy="1833134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9228561" y="2198915"/>
            <a:ext cx="1933639" cy="1742518"/>
            <a:chOff x="9008661" y="1223681"/>
            <a:chExt cx="2492438" cy="2295688"/>
          </a:xfrm>
          <a:noFill/>
        </p:grpSpPr>
        <p:sp>
          <p:nvSpPr>
            <p:cNvPr id="11" name="Rectangle 10"/>
            <p:cNvSpPr/>
            <p:nvPr/>
          </p:nvSpPr>
          <p:spPr>
            <a:xfrm>
              <a:off x="9064563" y="1223681"/>
              <a:ext cx="2127700" cy="22956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" r="5149"/>
            <a:stretch/>
          </p:blipFill>
          <p:spPr>
            <a:xfrm>
              <a:off x="9008661" y="1289980"/>
              <a:ext cx="2492438" cy="184241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9609561" y="1859765"/>
            <a:ext cx="18019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953011" y="4760259"/>
            <a:ext cx="3687560" cy="1196788"/>
          </a:xfrm>
          <a:prstGeom prst="round2DiagRect">
            <a:avLst/>
          </a:prstGeom>
          <a:noFill/>
          <a:ln w="38100">
            <a:solidFill>
              <a:srgbClr val="0000FF"/>
            </a:solidFill>
            <a:prstDash val="lgDash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crocodile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76C656CD-B2A7-C241-763D-EF7376AB8FE3}"/>
              </a:ext>
            </a:extLst>
          </p:cNvPr>
          <p:cNvSpPr/>
          <p:nvPr/>
        </p:nvSpPr>
        <p:spPr>
          <a:xfrm>
            <a:off x="0" y="353699"/>
            <a:ext cx="12192000" cy="6090644"/>
          </a:xfrm>
          <a:prstGeom prst="frame">
            <a:avLst>
              <a:gd name="adj1" fmla="val 622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62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1D77D32-571E-4ABC-AE23-C84AE98490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215652" y="1065428"/>
            <a:ext cx="3200400" cy="3181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DE48D3-874C-4756-9D28-F107F114AF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3041526" y="1065428"/>
            <a:ext cx="3200400" cy="3181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DEFAB8-CC63-456B-BEF7-D697761D06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5844915" y="1065428"/>
            <a:ext cx="3200400" cy="31817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AE9A47-30B2-42C5-9B5A-0EF82D7D57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8670789" y="1065428"/>
            <a:ext cx="3200400" cy="3181728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353699"/>
            <a:ext cx="12192000" cy="6090644"/>
          </a:xfrm>
          <a:prstGeom prst="frame">
            <a:avLst>
              <a:gd name="adj1" fmla="val 622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010" y="2027391"/>
            <a:ext cx="1813705" cy="1258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1826" y="2056191"/>
            <a:ext cx="1801906" cy="127945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736863" y="1917352"/>
            <a:ext cx="1810816" cy="1461668"/>
            <a:chOff x="3538428" y="1223681"/>
            <a:chExt cx="2386808" cy="2426075"/>
          </a:xfrm>
          <a:noFill/>
        </p:grpSpPr>
        <p:sp>
          <p:nvSpPr>
            <p:cNvPr id="8" name="Rectangle 7"/>
            <p:cNvSpPr/>
            <p:nvPr/>
          </p:nvSpPr>
          <p:spPr>
            <a:xfrm>
              <a:off x="3667982" y="1223681"/>
              <a:ext cx="2127700" cy="22956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6" b="6336"/>
            <a:stretch/>
          </p:blipFill>
          <p:spPr>
            <a:xfrm>
              <a:off x="3538428" y="1354068"/>
              <a:ext cx="2386808" cy="2295688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9836979" y="1865278"/>
            <a:ext cx="969781" cy="1774341"/>
            <a:chOff x="9385819" y="609345"/>
            <a:chExt cx="1788687" cy="3267257"/>
          </a:xfrm>
          <a:noFill/>
        </p:grpSpPr>
        <p:sp>
          <p:nvSpPr>
            <p:cNvPr id="11" name="Rectangle 10"/>
            <p:cNvSpPr/>
            <p:nvPr/>
          </p:nvSpPr>
          <p:spPr>
            <a:xfrm>
              <a:off x="9385819" y="1223681"/>
              <a:ext cx="1788687" cy="19722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2" b="-682"/>
            <a:stretch/>
          </p:blipFill>
          <p:spPr>
            <a:xfrm>
              <a:off x="9385819" y="609345"/>
              <a:ext cx="1788687" cy="3267257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6909344" y="1626262"/>
            <a:ext cx="18019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953011" y="4760259"/>
            <a:ext cx="3687560" cy="1196788"/>
          </a:xfrm>
          <a:prstGeom prst="round2DiagRect">
            <a:avLst/>
          </a:prstGeom>
          <a:noFill/>
          <a:ln w="38100">
            <a:solidFill>
              <a:srgbClr val="0000FF"/>
            </a:solidFill>
            <a:prstDash val="lgDash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503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EDD5115-88E7-406B-903C-55FD80D638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155463" y="1220303"/>
            <a:ext cx="3200400" cy="3181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9A3942-F204-4C18-8E78-1C28C6198D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2981337" y="1220303"/>
            <a:ext cx="3200400" cy="3181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51BE1E-2C7B-427C-9E73-193D6DAD23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5784726" y="1220303"/>
            <a:ext cx="3200400" cy="31817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A8CDA8-A98C-4CB9-9052-A3C7FEDC2E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7508" r="8125" b="8532"/>
          <a:stretch/>
        </p:blipFill>
        <p:spPr>
          <a:xfrm>
            <a:off x="8608757" y="1253552"/>
            <a:ext cx="3200400" cy="3181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8152" y="1862522"/>
            <a:ext cx="2019191" cy="176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8678" y="2207799"/>
            <a:ext cx="1793138" cy="12732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849656" y="1748115"/>
            <a:ext cx="2339634" cy="2295688"/>
            <a:chOff x="3456048" y="1223681"/>
            <a:chExt cx="2339634" cy="2295688"/>
          </a:xfrm>
          <a:noFill/>
        </p:grpSpPr>
        <p:sp>
          <p:nvSpPr>
            <p:cNvPr id="8" name="Rectangle 7"/>
            <p:cNvSpPr/>
            <p:nvPr/>
          </p:nvSpPr>
          <p:spPr>
            <a:xfrm>
              <a:off x="3667982" y="1223681"/>
              <a:ext cx="2127700" cy="22956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2" r="7542"/>
            <a:stretch/>
          </p:blipFill>
          <p:spPr>
            <a:xfrm>
              <a:off x="3456048" y="1456766"/>
              <a:ext cx="1748204" cy="1779098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3578651" y="1748115"/>
            <a:ext cx="2127700" cy="2295688"/>
            <a:chOff x="9064563" y="1223681"/>
            <a:chExt cx="2127700" cy="2295688"/>
          </a:xfrm>
          <a:noFill/>
        </p:grpSpPr>
        <p:sp>
          <p:nvSpPr>
            <p:cNvPr id="11" name="Rectangle 10"/>
            <p:cNvSpPr/>
            <p:nvPr/>
          </p:nvSpPr>
          <p:spPr>
            <a:xfrm>
              <a:off x="9064563" y="1223681"/>
              <a:ext cx="2127700" cy="22956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6" b="2106"/>
            <a:stretch/>
          </p:blipFill>
          <p:spPr>
            <a:xfrm>
              <a:off x="9318985" y="1354068"/>
              <a:ext cx="1735584" cy="1849400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9815048" y="1736420"/>
            <a:ext cx="18019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953011" y="4760259"/>
            <a:ext cx="3687560" cy="1196788"/>
          </a:xfrm>
          <a:prstGeom prst="round2DiagRect">
            <a:avLst/>
          </a:prstGeom>
          <a:noFill/>
          <a:ln w="38100">
            <a:solidFill>
              <a:srgbClr val="0000FF"/>
            </a:solidFill>
            <a:prstDash val="lgDash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448DBBD6-2167-A91A-EC48-8E9055D180C8}"/>
              </a:ext>
            </a:extLst>
          </p:cNvPr>
          <p:cNvSpPr/>
          <p:nvPr/>
        </p:nvSpPr>
        <p:spPr>
          <a:xfrm>
            <a:off x="0" y="353699"/>
            <a:ext cx="12192000" cy="6090644"/>
          </a:xfrm>
          <a:prstGeom prst="frame">
            <a:avLst>
              <a:gd name="adj1" fmla="val 622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2921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3126791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396"/>
            <a:ext cx="3285994" cy="5251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645864"/>
            <a:ext cx="12125324" cy="356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69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163562" y="1756278"/>
              <a:ext cx="5864874" cy="21682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are these? - They're penguins.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are those? - They're bats.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39367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5182" y="4040070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990344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08" y="654893"/>
            <a:ext cx="3071785" cy="2572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" b="1929"/>
          <a:stretch/>
        </p:blipFill>
        <p:spPr>
          <a:xfrm>
            <a:off x="3266000" y="1294292"/>
            <a:ext cx="3590990" cy="7801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D9204-993F-843C-ADDD-F45A8F15B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224832"/>
            <a:ext cx="3334711" cy="1697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2D786-39E2-F1CF-961C-896833C59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r="5965"/>
          <a:stretch/>
        </p:blipFill>
        <p:spPr>
          <a:xfrm>
            <a:off x="3648695" y="3825050"/>
            <a:ext cx="3664828" cy="92785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564" y="567120"/>
            <a:ext cx="2404927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31B6F-C59D-E43D-67D7-EF32D5AB74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030" y="3814606"/>
            <a:ext cx="2773461" cy="270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r="3840"/>
          <a:stretch/>
        </p:blipFill>
        <p:spPr>
          <a:xfrm>
            <a:off x="6112574" y="2317055"/>
            <a:ext cx="3733743" cy="86061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5E33F7-D81B-A05E-5CFC-9012BE8A2F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9" b="14579"/>
          <a:stretch/>
        </p:blipFill>
        <p:spPr>
          <a:xfrm>
            <a:off x="5356217" y="5522320"/>
            <a:ext cx="3925452" cy="720785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V="1">
            <a:off x="1304406" y="2317055"/>
            <a:ext cx="362948" cy="319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1B7846-EDA2-FB2F-1464-A47051603369}"/>
              </a:ext>
            </a:extLst>
          </p:cNvPr>
          <p:cNvCxnSpPr>
            <a:cxnSpLocks/>
          </p:cNvCxnSpPr>
          <p:nvPr/>
        </p:nvCxnSpPr>
        <p:spPr>
          <a:xfrm flipV="1">
            <a:off x="1485880" y="4832300"/>
            <a:ext cx="836588" cy="5453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D1 TRAC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37409" y="486803"/>
            <a:ext cx="786353" cy="786353"/>
          </a:xfrm>
          <a:prstGeom prst="rect">
            <a:avLst/>
          </a:prstGeom>
        </p:spPr>
      </p:pic>
      <p:pic>
        <p:nvPicPr>
          <p:cNvPr id="18" name="CD1 TRACK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764" end="8833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62342" y="901115"/>
            <a:ext cx="786353" cy="786353"/>
          </a:xfrm>
          <a:prstGeom prst="rect">
            <a:avLst/>
          </a:prstGeom>
        </p:spPr>
      </p:pic>
      <p:pic>
        <p:nvPicPr>
          <p:cNvPr id="19" name="CD1 TRACK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296" end="6927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97874" y="2489822"/>
            <a:ext cx="786353" cy="786353"/>
          </a:xfrm>
          <a:prstGeom prst="rect">
            <a:avLst/>
          </a:prstGeom>
        </p:spPr>
      </p:pic>
      <p:pic>
        <p:nvPicPr>
          <p:cNvPr id="22" name="CD1 TRACK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003" end="4331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94894" y="3604006"/>
            <a:ext cx="786353" cy="786353"/>
          </a:xfrm>
          <a:prstGeom prst="rect">
            <a:avLst/>
          </a:prstGeom>
        </p:spPr>
      </p:pic>
      <p:pic>
        <p:nvPicPr>
          <p:cNvPr id="23" name="CD1 TRACK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003" end="1929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841992" y="5849928"/>
            <a:ext cx="786353" cy="7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340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 are th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heyre pengui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at are th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heyre ba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81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70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410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21246" y="435219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597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crocodile, bat, shark, penguin, kangaroo, elephant.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 are these? - They're penguins. 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What are those? - They're bats.</a:t>
            </a:r>
          </a:p>
        </p:txBody>
      </p:sp>
    </p:spTree>
    <p:extLst>
      <p:ext uri="{BB962C8B-B14F-4D97-AF65-F5344CB8AC3E}">
        <p14:creationId xmlns:p14="http://schemas.microsoft.com/office/powerpoint/2010/main" val="41943384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16" y="444512"/>
            <a:ext cx="5194184" cy="6001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3AE9E3-ED9F-727C-73E4-7CD13EA0DA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09" y="1242991"/>
            <a:ext cx="3071785" cy="2572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21960-0EAE-8847-6172-DF156E3C18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" b="1929"/>
          <a:stretch/>
        </p:blipFill>
        <p:spPr>
          <a:xfrm>
            <a:off x="3266000" y="1294292"/>
            <a:ext cx="3590990" cy="78018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3AE5D8-5ABE-BF7F-6B7A-6B2B9594CD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224832"/>
            <a:ext cx="3334711" cy="1697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8ECD91-D1DF-BA05-499D-3D92240D69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r="5965"/>
          <a:stretch/>
        </p:blipFill>
        <p:spPr>
          <a:xfrm>
            <a:off x="3591269" y="3905117"/>
            <a:ext cx="3664828" cy="927854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7F17F8-AEF1-9D64-220C-1BC9148AB9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564" y="567120"/>
            <a:ext cx="2404927" cy="2464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80F929-17C3-810D-5B6D-E5DB1590ED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030" y="3814606"/>
            <a:ext cx="2773461" cy="2706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BF24D4-A4A8-2D61-17E6-E4B46B0998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r="3840"/>
          <a:stretch/>
        </p:blipFill>
        <p:spPr>
          <a:xfrm>
            <a:off x="6112574" y="2317055"/>
            <a:ext cx="3733743" cy="860614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8FDF4E-E794-756E-DE6B-BD01E6E434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9" b="14579"/>
          <a:stretch/>
        </p:blipFill>
        <p:spPr>
          <a:xfrm>
            <a:off x="5163059" y="5395429"/>
            <a:ext cx="3925452" cy="720785"/>
          </a:xfrm>
          <a:prstGeom prst="round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32C7FF-3688-0169-DA3C-A7540E7A72E6}"/>
              </a:ext>
            </a:extLst>
          </p:cNvPr>
          <p:cNvCxnSpPr>
            <a:cxnSpLocks/>
          </p:cNvCxnSpPr>
          <p:nvPr/>
        </p:nvCxnSpPr>
        <p:spPr>
          <a:xfrm flipV="1">
            <a:off x="1254825" y="2601564"/>
            <a:ext cx="436749" cy="2915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C8FFB8-03A1-6BD2-670C-467017150BC0}"/>
              </a:ext>
            </a:extLst>
          </p:cNvPr>
          <p:cNvCxnSpPr>
            <a:cxnSpLocks/>
          </p:cNvCxnSpPr>
          <p:nvPr/>
        </p:nvCxnSpPr>
        <p:spPr>
          <a:xfrm flipV="1">
            <a:off x="1381384" y="4699089"/>
            <a:ext cx="1137690" cy="6020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D1 TRACK 1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4" end="8833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62342" y="901115"/>
            <a:ext cx="786353" cy="786353"/>
          </a:xfrm>
          <a:prstGeom prst="rect">
            <a:avLst/>
          </a:prstGeom>
        </p:spPr>
      </p:pic>
      <p:pic>
        <p:nvPicPr>
          <p:cNvPr id="17" name="CD1 TRACK 1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96" end="6927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97874" y="2489822"/>
            <a:ext cx="786353" cy="786353"/>
          </a:xfrm>
          <a:prstGeom prst="rect">
            <a:avLst/>
          </a:prstGeom>
        </p:spPr>
      </p:pic>
      <p:pic>
        <p:nvPicPr>
          <p:cNvPr id="18" name="CD1 TRACK 1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3" end="4331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996887" y="3666379"/>
            <a:ext cx="786353" cy="786353"/>
          </a:xfrm>
          <a:prstGeom prst="rect">
            <a:avLst/>
          </a:prstGeom>
        </p:spPr>
      </p:pic>
      <p:pic>
        <p:nvPicPr>
          <p:cNvPr id="19" name="CD1 TRACK 1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3" end="1929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841992" y="5849928"/>
            <a:ext cx="786353" cy="7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206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 are th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heyre pengui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at are th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heyre ba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8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7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10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76" y="606759"/>
            <a:ext cx="5352049" cy="509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960" y="1367031"/>
            <a:ext cx="11680079" cy="4954112"/>
          </a:xfrm>
          <a:prstGeom prst="rect">
            <a:avLst/>
          </a:prstGeom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id="{F0A9512A-47C1-3370-DE34-A03FB07B2C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203440" y="2121374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429769C9-94CB-F540-ABFA-50A66C5246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5345565" y="321674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56D684E9-973A-DEE8-F802-803AC63E6E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203440" y="317476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88CC573A-86C7-DD0C-39F7-A8134689A3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5278890" y="5437527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C832235A-B2EC-1C00-310A-36FE60238A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203440" y="490831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79327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</a:t>
            </a:r>
            <a:r>
              <a:rPr lang="en-US" b="1">
                <a:solidFill>
                  <a:schemeClr val="bg1"/>
                </a:solidFill>
              </a:rPr>
              <a:t>, page 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B45430-E7D1-E9ED-C822-5FB1C6341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80" y="626890"/>
            <a:ext cx="1933589" cy="428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F6FF4B-E3C6-44CD-72C7-74CC6B48F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6327"/>
            <a:ext cx="12132749" cy="4243398"/>
          </a:xfrm>
          <a:prstGeom prst="rect">
            <a:avLst/>
          </a:prstGeom>
        </p:spPr>
      </p:pic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1727963E-9664-0C5D-A285-895C5D1B72C3}"/>
              </a:ext>
            </a:extLst>
          </p:cNvPr>
          <p:cNvCxnSpPr>
            <a:cxnSpLocks/>
          </p:cNvCxnSpPr>
          <p:nvPr/>
        </p:nvCxnSpPr>
        <p:spPr>
          <a:xfrm>
            <a:off x="3149600" y="3298026"/>
            <a:ext cx="7927975" cy="1159674"/>
          </a:xfrm>
          <a:prstGeom prst="curvedConnector3">
            <a:avLst>
              <a:gd name="adj1" fmla="val 45795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A470F883-16A7-E1DA-3E0D-C82F16EE121A}"/>
              </a:ext>
            </a:extLst>
          </p:cNvPr>
          <p:cNvCxnSpPr>
            <a:cxnSpLocks/>
          </p:cNvCxnSpPr>
          <p:nvPr/>
        </p:nvCxnSpPr>
        <p:spPr>
          <a:xfrm>
            <a:off x="5111750" y="3298026"/>
            <a:ext cx="4003675" cy="1159674"/>
          </a:xfrm>
          <a:prstGeom prst="curvedConnector3">
            <a:avLst>
              <a:gd name="adj1" fmla="val 66416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261E7843-4325-A27D-CD3B-AEAFD5AD0A6A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87451" y="3298026"/>
            <a:ext cx="5926137" cy="1159674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DC08CFF0-AEE4-B669-E4BF-742E4E41417F}"/>
              </a:ext>
            </a:extLst>
          </p:cNvPr>
          <p:cNvCxnSpPr>
            <a:cxnSpLocks/>
          </p:cNvCxnSpPr>
          <p:nvPr/>
        </p:nvCxnSpPr>
        <p:spPr>
          <a:xfrm rot="10800000" flipV="1">
            <a:off x="7113588" y="3298026"/>
            <a:ext cx="2001839" cy="1159674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4746AB58-91EF-9482-E93C-77F5B7BF959B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49600" y="3298026"/>
            <a:ext cx="7888286" cy="1159674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4218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ACA22-1076-5633-FC10-4E98E6188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047"/>
            <a:ext cx="3895753" cy="447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EA8A8-9DB4-719C-FA76-A03289F13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22" y="607840"/>
            <a:ext cx="7543855" cy="57245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601E58-752E-7BBC-4BBF-09B47A2E49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6984" y="1702974"/>
            <a:ext cx="547996" cy="6096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D1AFE-E67E-54AA-8C45-D04AF12B61F9}"/>
              </a:ext>
            </a:extLst>
          </p:cNvPr>
          <p:cNvSpPr txBox="1"/>
          <p:nvPr/>
        </p:nvSpPr>
        <p:spPr>
          <a:xfrm>
            <a:off x="9996403" y="1702974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kangaroo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7FAFEF-1109-1229-BC79-05F83DFF81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9014" y="2664999"/>
            <a:ext cx="363039" cy="6096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8FD44E-3DDA-1176-28F8-4A00ACC08AD9}"/>
              </a:ext>
            </a:extLst>
          </p:cNvPr>
          <p:cNvSpPr txBox="1"/>
          <p:nvPr/>
        </p:nvSpPr>
        <p:spPr>
          <a:xfrm>
            <a:off x="10005955" y="2664999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penguin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8F42C2-117C-27BE-0D32-B003038754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6984" y="3667346"/>
            <a:ext cx="547996" cy="4793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87A27D-DAA6-4B3A-5E2B-6F860DCE76FD}"/>
              </a:ext>
            </a:extLst>
          </p:cNvPr>
          <p:cNvSpPr txBox="1"/>
          <p:nvPr/>
        </p:nvSpPr>
        <p:spPr>
          <a:xfrm>
            <a:off x="9996403" y="3602194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4EB44E-FADD-98C1-CFF5-C6E84226F5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9462" y="4539389"/>
            <a:ext cx="363039" cy="6096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C36D77A-6BBE-E4D8-797D-58313042FCC8}"/>
              </a:ext>
            </a:extLst>
          </p:cNvPr>
          <p:cNvSpPr txBox="1"/>
          <p:nvPr/>
        </p:nvSpPr>
        <p:spPr>
          <a:xfrm>
            <a:off x="9996403" y="4539389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penguin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8E43BD2-7364-20C7-950D-32049E66A0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5113" y="5611662"/>
            <a:ext cx="547996" cy="38910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CA78FCA-CA15-29C1-A61F-37D91A26165C}"/>
              </a:ext>
            </a:extLst>
          </p:cNvPr>
          <p:cNvSpPr txBox="1"/>
          <p:nvPr/>
        </p:nvSpPr>
        <p:spPr>
          <a:xfrm>
            <a:off x="10064532" y="5501414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266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5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340102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98214" y="18184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crocodile, bat, shark, penguin, kangaroo, elephant.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5290" y="2083879"/>
            <a:ext cx="711855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 are these? - They're penguins. </a:t>
            </a:r>
          </a:p>
          <a:p>
            <a:r>
              <a:rPr lang="en-US" sz="3600" i="1">
                <a:solidFill>
                  <a:srgbClr val="0070C0"/>
                </a:solidFill>
              </a:rPr>
              <a:t>What are those? - They're bats.</a:t>
            </a:r>
          </a:p>
        </p:txBody>
      </p:sp>
    </p:spTree>
    <p:extLst>
      <p:ext uri="{BB962C8B-B14F-4D97-AF65-F5344CB8AC3E}">
        <p14:creationId xmlns:p14="http://schemas.microsoft.com/office/powerpoint/2010/main" val="22765687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6)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13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420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6343985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070C17-6BCC-3FAC-6B64-FED03B928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54" y="1162050"/>
            <a:ext cx="3000375" cy="422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667A18-944C-54FA-6AFE-74BCDB6DE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93" y="2335979"/>
            <a:ext cx="1462098" cy="2181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DF3BB-991E-73EB-021F-C90057370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35" y="2764588"/>
            <a:ext cx="1981214" cy="1624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D70F64-71F2-F504-3B72-B36438BCF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942" y="1935900"/>
            <a:ext cx="3352800" cy="3581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C50EC9-4A75-A704-1D5C-82C3322042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22" y="3245564"/>
            <a:ext cx="2028840" cy="1262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2566B3-5C33-39CD-C47B-EDA2E381B9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92" y="2221612"/>
            <a:ext cx="3848100" cy="36099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856FB5-B28A-ABEB-7ECC-B732C3EE765A}"/>
              </a:ext>
            </a:extLst>
          </p:cNvPr>
          <p:cNvSpPr txBox="1"/>
          <p:nvPr/>
        </p:nvSpPr>
        <p:spPr>
          <a:xfrm>
            <a:off x="2063613" y="482738"/>
            <a:ext cx="74755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ea typeface="Times New Roman" panose="02020603050405020304" pitchFamily="18" charset="0"/>
              </a:rPr>
              <a:t>Look at the picture and say aloud the word.</a:t>
            </a:r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04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7908360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261153" y="1867511"/>
              <a:ext cx="5669694" cy="248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crocodile, bat, shark,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penguin, kangaroo, elephant.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75787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0445223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577139"/>
            <a:ext cx="5934794" cy="6081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511297"/>
            <a:ext cx="2054155" cy="27931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042" y="1566342"/>
            <a:ext cx="2016302" cy="26924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0087" y="1603785"/>
            <a:ext cx="2005546" cy="27238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5601" y="1603785"/>
            <a:ext cx="1890232" cy="26166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31" y="4473392"/>
            <a:ext cx="1962305" cy="5828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3686" y="4412782"/>
            <a:ext cx="994303" cy="5612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6522" y="4434495"/>
            <a:ext cx="1329069" cy="6320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34" y="4528243"/>
            <a:ext cx="1721966" cy="506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5679229" y="5282306"/>
            <a:ext cx="23340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/ˈpeŋɡwɪn/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chim cánh cụt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3721148" y="5316878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/ʃɑːrk/</a:t>
            </a:r>
          </a:p>
          <a:p>
            <a:pPr lvl="0" algn="ctr">
              <a:defRPr/>
            </a:pPr>
            <a:r>
              <a:rPr lang="en-US" sz="2400"/>
              <a:t>cá mập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702527" y="5363740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/bæt/</a:t>
            </a:r>
          </a:p>
          <a:p>
            <a:pPr lvl="0" algn="ctr">
              <a:defRPr/>
            </a:pPr>
            <a:r>
              <a:rPr lang="en-US" sz="2400"/>
              <a:t>con dơi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95376" y="5273076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/ˌkæŋɡəˈruː/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chuột túi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9660" y="5345823"/>
            <a:ext cx="2122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/ˈkrɑːkədaɪl/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cá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sấu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846" y="1571720"/>
            <a:ext cx="2001308" cy="2775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409" y="4553263"/>
            <a:ext cx="1749453" cy="507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022E7-ADBC-567D-D228-060A52315C8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8880" y="1678234"/>
            <a:ext cx="1907318" cy="2488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7817" y="4473392"/>
            <a:ext cx="1813152" cy="611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07547" y="5256018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/ˈeləfənt/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voi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9693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ocodi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h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angar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1 TRACK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ngu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lep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503</Words>
  <Application>Microsoft Office PowerPoint</Application>
  <PresentationFormat>Widescreen</PresentationFormat>
  <Paragraphs>137</Paragraphs>
  <Slides>37</Slides>
  <Notes>36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AGOldFace-Outline</vt:lpstr>
      <vt:lpstr>Arial</vt:lpstr>
      <vt:lpstr>Berlin Sans FB</vt:lpstr>
      <vt:lpstr>Calibri</vt:lpstr>
      <vt:lpstr>Calibri Light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21</cp:revision>
  <dcterms:created xsi:type="dcterms:W3CDTF">2023-01-31T08:21:18Z</dcterms:created>
  <dcterms:modified xsi:type="dcterms:W3CDTF">2023-04-05T09:43:37Z</dcterms:modified>
</cp:coreProperties>
</file>