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8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37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ED3E0-B916-481A-87F9-CA20F067BA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E5DF1A6-83F9-1794-D248-9FBB0721E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95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25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7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CD-48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553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EFD53A-4071-83B2-DA5F-B6F37E78C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1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tận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ts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chant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donuts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96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43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54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60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6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85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213CFCD-E28F-CB57-3037-3B5912E71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58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44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7F0419B-CA27-1372-BFCF-2904641A2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5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873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B65873B-59C1-9F9F-EA77-D24F649EB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824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3AEBBB1-F06A-1ED2-1E69-CACF1DD43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58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58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B9173B6-8AD5-6AA4-20F0-1D77E4CB9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08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969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D9EC2B4-656F-B3C6-BBD9-5AFE7195E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19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638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57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36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542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971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59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19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fd8ccc01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53120B-9E3E-6988-6BED-F947FC4B41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69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ED3E0-B916-481A-87F9-CA20F067BA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619AE49-72E6-D9D0-BE31-F30E9C557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96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ED3E0-B916-481A-87F9-CA20F067BA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042D610-D9F5-0768-D401-058D1E801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41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ED3E0-B916-481A-87F9-CA20F067BA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E401441-5982-9FF8-54B5-ACF92913A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72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ED3E0-B916-481A-87F9-CA20F067BA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AA2392C-7B38-6D86-D02B-5041135D7C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8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0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18373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477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701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344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75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352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Unit 1:</a:t>
            </a:r>
            <a:r>
              <a:rPr lang="en-US" baseline="0" dirty="0" smtClean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Lesson 2.2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Tiếng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Anh</a:t>
            </a:r>
            <a:r>
              <a:rPr lang="en-US" baseline="0" dirty="0" smtClean="0">
                <a:solidFill>
                  <a:schemeClr val="bg1"/>
                </a:solidFill>
              </a:rPr>
              <a:t> 4 </a:t>
            </a:r>
            <a:r>
              <a:rPr lang="en-US" baseline="0" dirty="0" err="1" smtClean="0">
                <a:solidFill>
                  <a:schemeClr val="bg1"/>
                </a:solidFill>
              </a:rPr>
              <a:t>i</a:t>
            </a:r>
            <a:r>
              <a:rPr lang="en-US" baseline="0" dirty="0" smtClean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 smtClean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5" Type="http://schemas.openxmlformats.org/officeDocument/2006/relationships/audio" Target="../media/audio8.wav"/><Relationship Id="rId10" Type="http://schemas.openxmlformats.org/officeDocument/2006/relationships/audio" Target="../media/audio13.wav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audio" Target="../media/audio19.wav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9.wav"/><Relationship Id="rId5" Type="http://schemas.openxmlformats.org/officeDocument/2006/relationships/audio" Target="../media/audio20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9.wav"/><Relationship Id="rId5" Type="http://schemas.openxmlformats.org/officeDocument/2006/relationships/audio" Target="../media/audio2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9.wav"/><Relationship Id="rId5" Type="http://schemas.openxmlformats.org/officeDocument/2006/relationships/audio" Target="../media/audio22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9.wav"/><Relationship Id="rId5" Type="http://schemas.openxmlformats.org/officeDocument/2006/relationships/audio" Target="../media/audio23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26.wav"/><Relationship Id="rId12" Type="http://schemas.openxmlformats.org/officeDocument/2006/relationships/image" Target="../media/image29.png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audio" Target="../media/audio25.wav"/><Relationship Id="rId11" Type="http://schemas.openxmlformats.org/officeDocument/2006/relationships/image" Target="../media/image36.png"/><Relationship Id="rId5" Type="http://schemas.openxmlformats.org/officeDocument/2006/relationships/audio" Target="../media/audio24.wav"/><Relationship Id="rId15" Type="http://schemas.openxmlformats.org/officeDocument/2006/relationships/image" Target="../media/image35.png"/><Relationship Id="rId10" Type="http://schemas.openxmlformats.org/officeDocument/2006/relationships/audio" Target="../media/audio29.wav"/><Relationship Id="rId4" Type="http://schemas.openxmlformats.org/officeDocument/2006/relationships/notesSlide" Target="../notesSlides/notesSlide25.xml"/><Relationship Id="rId9" Type="http://schemas.openxmlformats.org/officeDocument/2006/relationships/audio" Target="../media/audio28.wav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7.png"/><Relationship Id="rId3" Type="http://schemas.openxmlformats.org/officeDocument/2006/relationships/audio" Target="../media/audio24.wav"/><Relationship Id="rId7" Type="http://schemas.openxmlformats.org/officeDocument/2006/relationships/audio" Target="../media/audio29.wav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28.wav"/><Relationship Id="rId11" Type="http://schemas.openxmlformats.org/officeDocument/2006/relationships/image" Target="../media/image33.png"/><Relationship Id="rId5" Type="http://schemas.openxmlformats.org/officeDocument/2006/relationships/audio" Target="../media/audio27.wav"/><Relationship Id="rId10" Type="http://schemas.openxmlformats.org/officeDocument/2006/relationships/image" Target="../media/image31.png"/><Relationship Id="rId4" Type="http://schemas.openxmlformats.org/officeDocument/2006/relationships/audio" Target="../media/audio26.wav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30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 smtClean="0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r>
              <a:rPr lang="en-VN" sz="2800" b="1">
                <a:solidFill>
                  <a:srgbClr val="00B050"/>
                </a:solidFill>
              </a:rPr>
              <a:t>.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10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60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TP educati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78" y="494784"/>
            <a:ext cx="4362886" cy="5683759"/>
          </a:xfrm>
          <a:prstGeom prst="rect">
            <a:avLst/>
          </a:prstGeom>
        </p:spPr>
      </p:pic>
      <p:sp>
        <p:nvSpPr>
          <p:cNvPr id="4" name="DTP education"/>
          <p:cNvSpPr/>
          <p:nvPr/>
        </p:nvSpPr>
        <p:spPr>
          <a:xfrm>
            <a:off x="5402448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TP education"/>
          <p:cNvSpPr/>
          <p:nvPr/>
        </p:nvSpPr>
        <p:spPr>
          <a:xfrm>
            <a:off x="8166292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education"/>
          <p:cNvSpPr/>
          <p:nvPr/>
        </p:nvSpPr>
        <p:spPr>
          <a:xfrm>
            <a:off x="5402448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TP education"/>
          <p:cNvSpPr/>
          <p:nvPr/>
        </p:nvSpPr>
        <p:spPr>
          <a:xfrm>
            <a:off x="8166292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TP education"/>
          <p:cNvSpPr/>
          <p:nvPr/>
        </p:nvSpPr>
        <p:spPr>
          <a:xfrm>
            <a:off x="657809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DTP education"/>
          <p:cNvSpPr/>
          <p:nvPr/>
        </p:nvSpPr>
        <p:spPr>
          <a:xfrm>
            <a:off x="922985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DTP education"/>
          <p:cNvSpPr/>
          <p:nvPr/>
        </p:nvSpPr>
        <p:spPr>
          <a:xfrm>
            <a:off x="657809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TP education"/>
          <p:cNvSpPr/>
          <p:nvPr/>
        </p:nvSpPr>
        <p:spPr>
          <a:xfrm>
            <a:off x="922985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6" name="DTP education"/>
          <p:cNvSpPr/>
          <p:nvPr/>
        </p:nvSpPr>
        <p:spPr>
          <a:xfrm>
            <a:off x="1538348" y="3565956"/>
            <a:ext cx="3099789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tiger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DTP educati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0229" y="836244"/>
            <a:ext cx="838121" cy="800141"/>
          </a:xfrm>
          <a:prstGeom prst="rect">
            <a:avLst/>
          </a:prstGeom>
        </p:spPr>
      </p:pic>
      <p:pic>
        <p:nvPicPr>
          <p:cNvPr id="21" name="DTP educati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365" y="3560948"/>
            <a:ext cx="579019" cy="621469"/>
          </a:xfrm>
          <a:prstGeom prst="rect">
            <a:avLst/>
          </a:prstGeom>
        </p:spPr>
      </p:pic>
      <p:pic>
        <p:nvPicPr>
          <p:cNvPr id="23" name="DTP educati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7521" y="818299"/>
            <a:ext cx="579019" cy="621469"/>
          </a:xfrm>
          <a:prstGeom prst="rect">
            <a:avLst/>
          </a:prstGeom>
        </p:spPr>
      </p:pic>
      <p:pic>
        <p:nvPicPr>
          <p:cNvPr id="25" name="DTP educati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7492" y="3535565"/>
            <a:ext cx="579019" cy="621469"/>
          </a:xfrm>
          <a:prstGeom prst="rect">
            <a:avLst/>
          </a:prstGeom>
        </p:spPr>
      </p:pic>
      <p:sp>
        <p:nvSpPr>
          <p:cNvPr id="2" name="DTP education">
            <a:hlinkClick r:id="" action="ppaction://hlinkshowjump?jump=nextslide"/>
          </p:cNvPr>
          <p:cNvSpPr/>
          <p:nvPr/>
        </p:nvSpPr>
        <p:spPr>
          <a:xfrm>
            <a:off x="10960940" y="3037097"/>
            <a:ext cx="1006880" cy="599131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 </a:t>
            </a:r>
          </a:p>
        </p:txBody>
      </p:sp>
      <p:pic>
        <p:nvPicPr>
          <p:cNvPr id="27" name="DTP educati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277" y="4078556"/>
            <a:ext cx="1179806" cy="1662965"/>
          </a:xfrm>
          <a:prstGeom prst="rect">
            <a:avLst/>
          </a:prstGeom>
        </p:spPr>
      </p:pic>
      <p:pic>
        <p:nvPicPr>
          <p:cNvPr id="28" name="DTP education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1972" y="1648422"/>
            <a:ext cx="2059827" cy="1222646"/>
          </a:xfrm>
          <a:prstGeom prst="rect">
            <a:avLst/>
          </a:prstGeom>
        </p:spPr>
      </p:pic>
      <p:pic>
        <p:nvPicPr>
          <p:cNvPr id="29" name="DTP educatio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1698" y="1336609"/>
            <a:ext cx="1818829" cy="1490915"/>
          </a:xfrm>
          <a:prstGeom prst="rect">
            <a:avLst/>
          </a:prstGeom>
        </p:spPr>
      </p:pic>
      <p:pic>
        <p:nvPicPr>
          <p:cNvPr id="30" name="DTP education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8706" y="3908203"/>
            <a:ext cx="1978060" cy="1713620"/>
          </a:xfrm>
          <a:prstGeom prst="rect">
            <a:avLst/>
          </a:prstGeom>
        </p:spPr>
      </p:pic>
      <p:sp>
        <p:nvSpPr>
          <p:cNvPr id="20" name="DTP education"/>
          <p:cNvSpPr/>
          <p:nvPr/>
        </p:nvSpPr>
        <p:spPr>
          <a:xfrm>
            <a:off x="8142964" y="715439"/>
            <a:ext cx="2651761" cy="25333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TP education"/>
          <p:cNvSpPr/>
          <p:nvPr/>
        </p:nvSpPr>
        <p:spPr>
          <a:xfrm>
            <a:off x="8175263" y="3422215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TP education"/>
          <p:cNvSpPr/>
          <p:nvPr/>
        </p:nvSpPr>
        <p:spPr>
          <a:xfrm>
            <a:off x="5421419" y="679566"/>
            <a:ext cx="2651761" cy="25578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DTP education"/>
          <p:cNvSpPr/>
          <p:nvPr/>
        </p:nvSpPr>
        <p:spPr>
          <a:xfrm>
            <a:off x="5411390" y="3396832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TP education">
            <a:extLst>
              <a:ext uri="{FF2B5EF4-FFF2-40B4-BE49-F238E27FC236}">
                <a16:creationId xmlns:a16="http://schemas.microsoft.com/office/drawing/2014/main" id="{966F3482-0670-7581-D9BF-28AC0798DF09}"/>
              </a:ext>
            </a:extLst>
          </p:cNvPr>
          <p:cNvSpPr txBox="1"/>
          <p:nvPr/>
        </p:nvSpPr>
        <p:spPr>
          <a:xfrm>
            <a:off x="3029674" y="1921926"/>
            <a:ext cx="6105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DTP education</a:t>
            </a:r>
          </a:p>
        </p:txBody>
      </p:sp>
    </p:spTree>
    <p:extLst>
      <p:ext uri="{BB962C8B-B14F-4D97-AF65-F5344CB8AC3E}">
        <p14:creationId xmlns:p14="http://schemas.microsoft.com/office/powerpoint/2010/main" val="13559513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987562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4295778" y="1999837"/>
              <a:ext cx="3357009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Phonics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/f/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58686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394D5-9B6A-CC37-CFA5-EF7CE873A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1450" y="507044"/>
            <a:ext cx="8766181" cy="2626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241" y="429584"/>
            <a:ext cx="206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CD1 track 10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D08497-D175-8B29-A62E-A17A34C83D66}"/>
              </a:ext>
            </a:extLst>
          </p:cNvPr>
          <p:cNvGrpSpPr/>
          <p:nvPr/>
        </p:nvGrpSpPr>
        <p:grpSpPr>
          <a:xfrm>
            <a:off x="6617236" y="3638550"/>
            <a:ext cx="4967621" cy="2455402"/>
            <a:chOff x="6617238" y="3974866"/>
            <a:chExt cx="3111529" cy="2119086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627F1F48-9D83-6840-90F9-11BB2E1C5028}"/>
                </a:ext>
              </a:extLst>
            </p:cNvPr>
            <p:cNvSpPr/>
            <p:nvPr/>
          </p:nvSpPr>
          <p:spPr>
            <a:xfrm>
              <a:off x="6617238" y="3974866"/>
              <a:ext cx="3098800" cy="211908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BAA7F6-51E9-D810-C544-399D7256301B}"/>
                </a:ext>
              </a:extLst>
            </p:cNvPr>
            <p:cNvSpPr txBox="1"/>
            <p:nvPr/>
          </p:nvSpPr>
          <p:spPr>
            <a:xfrm>
              <a:off x="6653132" y="4325570"/>
              <a:ext cx="3075635" cy="956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   f  dol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FE9133-FBC8-3689-6D2A-7F2FC4C9C25C}"/>
              </a:ext>
            </a:extLst>
          </p:cNvPr>
          <p:cNvGrpSpPr/>
          <p:nvPr/>
        </p:nvGrpSpPr>
        <p:grpSpPr>
          <a:xfrm>
            <a:off x="122568" y="3724734"/>
            <a:ext cx="5276221" cy="2455402"/>
            <a:chOff x="1656111" y="3724734"/>
            <a:chExt cx="3755823" cy="2455402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564DF11F-617A-897A-7304-CC37C733A741}"/>
                </a:ext>
              </a:extLst>
            </p:cNvPr>
            <p:cNvSpPr/>
            <p:nvPr/>
          </p:nvSpPr>
          <p:spPr>
            <a:xfrm>
              <a:off x="1656111" y="3724734"/>
              <a:ext cx="3755823" cy="245540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7002EC-73B2-0FED-D4CB-D2916FCCF0C0}"/>
                </a:ext>
              </a:extLst>
            </p:cNvPr>
            <p:cNvSpPr txBox="1"/>
            <p:nvPr/>
          </p:nvSpPr>
          <p:spPr>
            <a:xfrm>
              <a:off x="2001051" y="4146512"/>
              <a:ext cx="322915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   f   gira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ff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016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 f giraf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D062FE54-DB0F-EB7B-CBFA-D84479493E0C}"/>
              </a:ext>
            </a:extLst>
          </p:cNvPr>
          <p:cNvSpPr/>
          <p:nvPr/>
        </p:nvSpPr>
        <p:spPr>
          <a:xfrm>
            <a:off x="7414121" y="381000"/>
            <a:ext cx="4728421" cy="597217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2D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AE160330-C5C6-79B9-BFA3-B799C03D3558}"/>
              </a:ext>
            </a:extLst>
          </p:cNvPr>
          <p:cNvSpPr/>
          <p:nvPr/>
        </p:nvSpPr>
        <p:spPr>
          <a:xfrm>
            <a:off x="757084" y="3087329"/>
            <a:ext cx="1415845" cy="1248697"/>
          </a:xfrm>
          <a:prstGeom prst="star5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22BA6-B61A-A251-406D-7CC341750A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655" y="570279"/>
            <a:ext cx="6632030" cy="1792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84979"/>
            <a:ext cx="262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music note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9D6A6-6C5D-7CC4-748B-F0F31CF18964}"/>
              </a:ext>
            </a:extLst>
          </p:cNvPr>
          <p:cNvSpPr txBox="1"/>
          <p:nvPr/>
        </p:nvSpPr>
        <p:spPr>
          <a:xfrm>
            <a:off x="8137809" y="908388"/>
            <a:ext cx="329930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likes dolphins?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8DA30-1637-9347-5DBF-AA49F6706038}"/>
              </a:ext>
            </a:extLst>
          </p:cNvPr>
          <p:cNvSpPr txBox="1"/>
          <p:nvPr/>
        </p:nvSpPr>
        <p:spPr>
          <a:xfrm>
            <a:off x="8267964" y="2497409"/>
            <a:ext cx="28600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like dolphins!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C5B23-65CC-C372-50AD-273BD779820A}"/>
              </a:ext>
            </a:extLst>
          </p:cNvPr>
          <p:cNvSpPr txBox="1"/>
          <p:nvPr/>
        </p:nvSpPr>
        <p:spPr>
          <a:xfrm>
            <a:off x="8196831" y="3538380"/>
            <a:ext cx="313579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likes giraffes?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5B7350-786A-1829-489A-3330EBECB78C}"/>
              </a:ext>
            </a:extLst>
          </p:cNvPr>
          <p:cNvSpPr txBox="1"/>
          <p:nvPr/>
        </p:nvSpPr>
        <p:spPr>
          <a:xfrm>
            <a:off x="8431984" y="4061600"/>
            <a:ext cx="269599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like giraffes!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0EC749-38B3-5604-6DB0-19B0099CB555}"/>
              </a:ext>
            </a:extLst>
          </p:cNvPr>
          <p:cNvSpPr txBox="1"/>
          <p:nvPr/>
        </p:nvSpPr>
        <p:spPr>
          <a:xfrm>
            <a:off x="7414121" y="5606176"/>
            <a:ext cx="454105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all love friendly animals.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455892-76DB-3184-4E1A-629E8C472B8D}"/>
              </a:ext>
            </a:extLst>
          </p:cNvPr>
          <p:cNvSpPr txBox="1"/>
          <p:nvPr/>
        </p:nvSpPr>
        <p:spPr>
          <a:xfrm>
            <a:off x="9250799" y="407245"/>
            <a:ext cx="152317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Track 11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5971E8-005D-D3FA-38F7-67EBF2C5A4CB}"/>
              </a:ext>
            </a:extLst>
          </p:cNvPr>
          <p:cNvSpPr txBox="1"/>
          <p:nvPr/>
        </p:nvSpPr>
        <p:spPr>
          <a:xfrm>
            <a:off x="8137809" y="1421258"/>
            <a:ext cx="329930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Who likes dolphins?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D8790-06C4-413A-BCB3-C60230DBCDBA}"/>
              </a:ext>
            </a:extLst>
          </p:cNvPr>
          <p:cNvSpPr txBox="1"/>
          <p:nvPr/>
        </p:nvSpPr>
        <p:spPr>
          <a:xfrm>
            <a:off x="8253392" y="1972472"/>
            <a:ext cx="28600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like dolphins!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584A8B-3CC9-AB05-B7E0-026D0A5D6330}"/>
              </a:ext>
            </a:extLst>
          </p:cNvPr>
          <p:cNvSpPr txBox="1"/>
          <p:nvPr/>
        </p:nvSpPr>
        <p:spPr>
          <a:xfrm>
            <a:off x="7437403" y="5054962"/>
            <a:ext cx="454105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all love friendly animals.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B579DB-5031-A4F9-5484-F9FFD836318B}"/>
              </a:ext>
            </a:extLst>
          </p:cNvPr>
          <p:cNvSpPr txBox="1"/>
          <p:nvPr/>
        </p:nvSpPr>
        <p:spPr>
          <a:xfrm>
            <a:off x="8437741" y="4602719"/>
            <a:ext cx="269599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like giraffes!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CC061C-E915-0C89-1043-8AA2D9A091DD}"/>
              </a:ext>
            </a:extLst>
          </p:cNvPr>
          <p:cNvSpPr txBox="1"/>
          <p:nvPr/>
        </p:nvSpPr>
        <p:spPr>
          <a:xfrm>
            <a:off x="8182259" y="2991645"/>
            <a:ext cx="313579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likes giraffes?</a:t>
            </a:r>
          </a:p>
        </p:txBody>
      </p:sp>
    </p:spTree>
    <p:extLst>
      <p:ext uri="{BB962C8B-B14F-4D97-AF65-F5344CB8AC3E}">
        <p14:creationId xmlns:p14="http://schemas.microsoft.com/office/powerpoint/2010/main" val="33295641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49AE0-D5DB-536F-AE86-525CFA7790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77" y="256046"/>
            <a:ext cx="6519452" cy="644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71950-3A53-9C6A-B8AA-4CB4EBF1F9E0}"/>
              </a:ext>
            </a:extLst>
          </p:cNvPr>
          <p:cNvSpPr txBox="1"/>
          <p:nvPr/>
        </p:nvSpPr>
        <p:spPr>
          <a:xfrm>
            <a:off x="6229788" y="1923787"/>
            <a:ext cx="4894903" cy="2826306"/>
          </a:xfrm>
          <a:prstGeom prst="round2Diag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 the words with the same sound /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/. Practice saying them with a partner.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0614F3-A144-66FD-C45C-DBE90CAC4DBD}"/>
              </a:ext>
            </a:extLst>
          </p:cNvPr>
          <p:cNvSpPr txBox="1"/>
          <p:nvPr/>
        </p:nvSpPr>
        <p:spPr>
          <a:xfrm>
            <a:off x="720296" y="1939341"/>
            <a:ext cx="1595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coffee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E6E62-C127-09A6-52DD-F333AE4156D9}"/>
              </a:ext>
            </a:extLst>
          </p:cNvPr>
          <p:cNvSpPr txBox="1"/>
          <p:nvPr/>
        </p:nvSpPr>
        <p:spPr>
          <a:xfrm>
            <a:off x="808788" y="2775119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C00000"/>
                </a:solidFill>
                <a:latin typeface="Calibri"/>
              </a:rPr>
              <a:t>off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4C867F-6CA5-76C4-21F4-2929A26DBE53}"/>
              </a:ext>
            </a:extLst>
          </p:cNvPr>
          <p:cNvSpPr txBox="1"/>
          <p:nvPr/>
        </p:nvSpPr>
        <p:spPr>
          <a:xfrm>
            <a:off x="3221652" y="1923524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elephant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51B9F-4252-7BD9-626B-744D502616B9}"/>
              </a:ext>
            </a:extLst>
          </p:cNvPr>
          <p:cNvSpPr txBox="1"/>
          <p:nvPr/>
        </p:nvSpPr>
        <p:spPr>
          <a:xfrm>
            <a:off x="3646898" y="285225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765C87-4990-2F64-12C2-F6D7016D00B0}"/>
              </a:ext>
            </a:extLst>
          </p:cNvPr>
          <p:cNvSpPr txBox="1"/>
          <p:nvPr/>
        </p:nvSpPr>
        <p:spPr>
          <a:xfrm>
            <a:off x="642062" y="3654440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staff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2A4D96-DB39-1BB6-D163-8E49CD6CE8E4}"/>
              </a:ext>
            </a:extLst>
          </p:cNvPr>
          <p:cNvSpPr txBox="1"/>
          <p:nvPr/>
        </p:nvSpPr>
        <p:spPr>
          <a:xfrm>
            <a:off x="1067308" y="459872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scoff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E819E4-562A-AEE5-D5B5-B0B476C94489}"/>
              </a:ext>
            </a:extLst>
          </p:cNvPr>
          <p:cNvSpPr txBox="1"/>
          <p:nvPr/>
        </p:nvSpPr>
        <p:spPr>
          <a:xfrm>
            <a:off x="3334379" y="3605795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8C8B20-9F81-ABDE-D6CF-A6E8DF90DE22}"/>
              </a:ext>
            </a:extLst>
          </p:cNvPr>
          <p:cNvSpPr txBox="1"/>
          <p:nvPr/>
        </p:nvSpPr>
        <p:spPr>
          <a:xfrm>
            <a:off x="3646899" y="4534524"/>
            <a:ext cx="2157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alphabet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855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F27D93-40C0-68AF-1D17-4D0765902851}"/>
              </a:ext>
            </a:extLst>
          </p:cNvPr>
          <p:cNvGrpSpPr/>
          <p:nvPr/>
        </p:nvGrpSpPr>
        <p:grpSpPr>
          <a:xfrm>
            <a:off x="319314" y="355600"/>
            <a:ext cx="9935029" cy="6088743"/>
            <a:chOff x="0" y="-65315"/>
            <a:chExt cx="10452848" cy="69233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65315"/>
              <a:ext cx="10452848" cy="692331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844211" y="3904842"/>
              <a:ext cx="3293707" cy="83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Listening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1414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8944" y="2034896"/>
            <a:ext cx="8111256" cy="4118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4107543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Who can you see?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u="sng" dirty="0" smtClean="0">
                <a:solidFill>
                  <a:srgbClr val="FF0000"/>
                </a:solidFill>
              </a:rPr>
              <a:t>Alfie</a:t>
            </a:r>
            <a:r>
              <a:rPr lang="en-US" sz="4000" b="1" u="sng" dirty="0">
                <a:solidFill>
                  <a:srgbClr val="FF0000"/>
                </a:solidFill>
              </a:rPr>
              <a:t>, Tom, and Lucy.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6725177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9900" y="2025651"/>
            <a:ext cx="7677150" cy="41464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4533900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What is Alfie doing?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He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</a:t>
            </a:r>
            <a:r>
              <a:rPr lang="en-US" sz="4000" b="1" u="sng" noProof="0" dirty="0" smtClean="0">
                <a:solidFill>
                  <a:srgbClr val="FF0000"/>
                </a:solidFill>
              </a:rPr>
              <a:t>point</a:t>
            </a:r>
            <a:r>
              <a:rPr lang="en-US" sz="4000" b="1" u="sng" dirty="0" err="1" smtClean="0">
                <a:solidFill>
                  <a:srgbClr val="FF0000"/>
                </a:solidFill>
              </a:rPr>
              <a:t>ing</a:t>
            </a:r>
            <a:r>
              <a:rPr lang="en-US" sz="4000" b="1" u="sng" dirty="0" smtClean="0">
                <a:solidFill>
                  <a:srgbClr val="FF0000"/>
                </a:solidFill>
              </a:rPr>
              <a:t> </a:t>
            </a:r>
            <a:r>
              <a:rPr lang="en-US" sz="4000" b="1" u="sng" dirty="0">
                <a:solidFill>
                  <a:srgbClr val="FF0000"/>
                </a:solidFill>
              </a:rPr>
              <a:t>at a giraffe.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4584201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9900" y="2133601"/>
            <a:ext cx="7778750" cy="3930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599" y="1118340"/>
            <a:ext cx="6848475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How many giraffes can you see?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u="sng" dirty="0" smtClean="0">
                <a:solidFill>
                  <a:srgbClr val="FF0000"/>
                </a:solidFill>
              </a:rPr>
              <a:t>one </a:t>
            </a:r>
            <a:r>
              <a:rPr lang="en-US" sz="4000" b="1" u="sng" dirty="0">
                <a:solidFill>
                  <a:srgbClr val="FF0000"/>
                </a:solidFill>
              </a:rPr>
              <a:t>giraffe.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5677588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989F632C-6542-CEC2-512F-0E8964B5E9B4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104F61B5-72D9-A243-7FC6-A089E66EF80C}"/>
              </a:ext>
            </a:extLst>
          </p:cNvPr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AEE035AC-5B71-2E5F-72BB-51EB6D9034CD}"/>
              </a:ext>
            </a:extLst>
          </p:cNvPr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D0E307C-0BA6-359D-088A-A09B43270BF5}"/>
              </a:ext>
            </a:extLst>
          </p:cNvPr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B5CF4AE0-9372-9C4C-4158-812DCB9528C2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734" y="602603"/>
            <a:ext cx="4019312" cy="56334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32276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6720"/>
            <a:ext cx="4451350" cy="588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0" y="1435717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E4429-376A-C04E-8C08-C1216B1D3C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r="832"/>
          <a:stretch/>
        </p:blipFill>
        <p:spPr>
          <a:xfrm>
            <a:off x="6222094" y="376238"/>
            <a:ext cx="5597292" cy="6105524"/>
          </a:xfrm>
          <a:prstGeom prst="round2DiagRect">
            <a:avLst>
              <a:gd name="adj1" fmla="val 4649"/>
              <a:gd name="adj2" fmla="val 0"/>
            </a:avLst>
          </a:prstGeom>
        </p:spPr>
      </p:pic>
      <p:pic>
        <p:nvPicPr>
          <p:cNvPr id="2" name="CD1 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566" y="2316778"/>
            <a:ext cx="1200863" cy="12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805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68" y="2159072"/>
            <a:ext cx="6274984" cy="2882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6341" y="2609719"/>
            <a:ext cx="5845659" cy="1791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4E47CF-CE10-7DEF-D2C0-6829973725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6720"/>
            <a:ext cx="4451350" cy="588076"/>
          </a:xfrm>
          <a:prstGeom prst="rect">
            <a:avLst/>
          </a:prstGeom>
        </p:spPr>
      </p:pic>
      <p:pic>
        <p:nvPicPr>
          <p:cNvPr id="7" name="CD1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94" end="51456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9170" y="1234427"/>
            <a:ext cx="1200863" cy="12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317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ghe 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9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68" y="2319968"/>
            <a:ext cx="6274984" cy="2560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6341" y="2582651"/>
            <a:ext cx="5845659" cy="1845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38B23D-FFFC-79E7-0549-C0CF906B4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6720"/>
            <a:ext cx="4451350" cy="588076"/>
          </a:xfrm>
          <a:prstGeom prst="rect">
            <a:avLst/>
          </a:prstGeom>
        </p:spPr>
      </p:pic>
      <p:pic>
        <p:nvPicPr>
          <p:cNvPr id="7" name="CD1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80" end="40236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9170" y="1234427"/>
            <a:ext cx="1200863" cy="12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211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ghe 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5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68" y="2351146"/>
            <a:ext cx="6274984" cy="2498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652" y="2638544"/>
            <a:ext cx="5852764" cy="2210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8C2CEA-D09E-E536-05CA-163B581FE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6720"/>
            <a:ext cx="4451350" cy="588076"/>
          </a:xfrm>
          <a:prstGeom prst="rect">
            <a:avLst/>
          </a:prstGeom>
        </p:spPr>
      </p:pic>
      <p:pic>
        <p:nvPicPr>
          <p:cNvPr id="7" name="CD1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70" end="28886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7896" y="1141837"/>
            <a:ext cx="1200863" cy="12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398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ghe 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596" y="1452332"/>
            <a:ext cx="5130379" cy="4796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8162" y="1663586"/>
            <a:ext cx="6649538" cy="4486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F9B49E-7785-9E83-E8BF-D046B8AC49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6720"/>
            <a:ext cx="4451350" cy="588076"/>
          </a:xfrm>
          <a:prstGeom prst="rect">
            <a:avLst/>
          </a:prstGeom>
        </p:spPr>
      </p:pic>
      <p:pic>
        <p:nvPicPr>
          <p:cNvPr id="7" name="CD1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59" end="117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909" y="4472865"/>
            <a:ext cx="1200863" cy="12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674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ghe 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57" y="398842"/>
            <a:ext cx="4142728" cy="6226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103412" y="1096739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B51FED-9BA9-377E-2F61-B19FCDA50BBD}"/>
              </a:ext>
            </a:extLst>
          </p:cNvPr>
          <p:cNvSpPr txBox="1"/>
          <p:nvPr/>
        </p:nvSpPr>
        <p:spPr>
          <a:xfrm>
            <a:off x="4384461" y="459044"/>
            <a:ext cx="231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4 numbers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 each sentence.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C831E-7CD9-B7F0-1D64-9A82E9B824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82" y="1787819"/>
            <a:ext cx="5261036" cy="1612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B85858-6A5A-5DD3-F0DB-3E1F8D93DE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37" y="4223719"/>
            <a:ext cx="5561707" cy="17563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256FBF-6C18-163B-CE43-636340E4BD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572" y="1552691"/>
            <a:ext cx="5808721" cy="18763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080760-19B8-5DEC-094B-1D8DEA2B10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7911" y="3407955"/>
            <a:ext cx="5144833" cy="299100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0E7422F-B364-C12B-47AB-42EFDBAB6530}"/>
              </a:ext>
            </a:extLst>
          </p:cNvPr>
          <p:cNvSpPr/>
          <p:nvPr/>
        </p:nvSpPr>
        <p:spPr>
          <a:xfrm>
            <a:off x="144110" y="2191000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2080D0-AEBB-A051-F734-E1F13F38C477}"/>
              </a:ext>
            </a:extLst>
          </p:cNvPr>
          <p:cNvSpPr/>
          <p:nvPr/>
        </p:nvSpPr>
        <p:spPr>
          <a:xfrm>
            <a:off x="144110" y="4845771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627872-E39E-E8B4-2359-329F3AE4B46C}"/>
              </a:ext>
            </a:extLst>
          </p:cNvPr>
          <p:cNvSpPr/>
          <p:nvPr/>
        </p:nvSpPr>
        <p:spPr>
          <a:xfrm>
            <a:off x="5976345" y="2200750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A01DC6-82D2-F4A2-CB44-F313D055B93B}"/>
              </a:ext>
            </a:extLst>
          </p:cNvPr>
          <p:cNvSpPr/>
          <p:nvPr/>
        </p:nvSpPr>
        <p:spPr>
          <a:xfrm>
            <a:off x="6197136" y="4580289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ED2C7C-7A71-900E-7840-FD24994C4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79" y="4879714"/>
            <a:ext cx="939506" cy="61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D485F6-42F1-3443-8E7E-79FDDE9E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179" y="2214338"/>
            <a:ext cx="1137270" cy="61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EAD03-22AA-3C3B-8C7C-2987E8139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584" y="3845174"/>
            <a:ext cx="1157866" cy="61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D1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94" end="51456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4110" y="2670414"/>
            <a:ext cx="1200863" cy="1200863"/>
          </a:xfrm>
          <a:prstGeom prst="rect">
            <a:avLst/>
          </a:prstGeom>
        </p:spPr>
      </p:pic>
      <p:pic>
        <p:nvPicPr>
          <p:cNvPr id="17" name="CD1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80" end="40236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5492102"/>
            <a:ext cx="1200863" cy="1200863"/>
          </a:xfrm>
          <a:prstGeom prst="rect">
            <a:avLst/>
          </a:prstGeom>
        </p:spPr>
      </p:pic>
      <p:pic>
        <p:nvPicPr>
          <p:cNvPr id="19" name="CD1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70" end="28886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26430" y="536085"/>
            <a:ext cx="1200863" cy="1200863"/>
          </a:xfrm>
          <a:prstGeom prst="rect">
            <a:avLst/>
          </a:prstGeom>
        </p:spPr>
      </p:pic>
      <p:pic>
        <p:nvPicPr>
          <p:cNvPr id="21" name="CD1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59" end="117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21220" y="5252650"/>
            <a:ext cx="1200863" cy="12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021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9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05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7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74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4875" y="3879913"/>
            <a:ext cx="2472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Early Production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894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A8EF403-FB9B-F08E-A57E-3DECD15C1A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36" y="1637993"/>
            <a:ext cx="5402355" cy="4018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03327C-9C95-4C9A-AB26-EAE17C489BC1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28792493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FF9DD0-ADE7-A5D0-1297-76E5194C5C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" y="450672"/>
            <a:ext cx="3024631" cy="759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111A86-F18B-00F1-32F4-D91D8F9DA0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82" y="1787819"/>
            <a:ext cx="5261036" cy="1612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977D09-FF44-394E-EF0D-B66B30D90A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37" y="4223719"/>
            <a:ext cx="5561707" cy="1756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3F4B5-B09B-8185-0F70-3A0BF11243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572" y="1552691"/>
            <a:ext cx="5808721" cy="1876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1633A4-D2AD-2A18-EEDD-C8D8BF0E9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7911" y="3407955"/>
            <a:ext cx="5144833" cy="29910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D972BB8-CE78-6A0A-6384-461B5FD7A898}"/>
              </a:ext>
            </a:extLst>
          </p:cNvPr>
          <p:cNvSpPr/>
          <p:nvPr/>
        </p:nvSpPr>
        <p:spPr>
          <a:xfrm>
            <a:off x="144110" y="2191000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96B985-4EC4-C165-158D-C65C7A673B9F}"/>
              </a:ext>
            </a:extLst>
          </p:cNvPr>
          <p:cNvSpPr/>
          <p:nvPr/>
        </p:nvSpPr>
        <p:spPr>
          <a:xfrm>
            <a:off x="144110" y="4845771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4AD060-F802-68DC-6273-D126C92F15D9}"/>
              </a:ext>
            </a:extLst>
          </p:cNvPr>
          <p:cNvSpPr/>
          <p:nvPr/>
        </p:nvSpPr>
        <p:spPr>
          <a:xfrm>
            <a:off x="5976345" y="2200750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9CEFAC-20B8-08DE-348D-DEAF4694B15B}"/>
              </a:ext>
            </a:extLst>
          </p:cNvPr>
          <p:cNvSpPr/>
          <p:nvPr/>
        </p:nvSpPr>
        <p:spPr>
          <a:xfrm>
            <a:off x="6197136" y="4580289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F6D7C8-2025-7C48-6A84-DD0D55C20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983" y="4828587"/>
            <a:ext cx="939506" cy="61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D31BAB-1F31-7935-5506-06B0FB135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573" y="2256666"/>
            <a:ext cx="1161883" cy="61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E2E23B-31C9-A80F-96AC-91B927202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584" y="3845174"/>
            <a:ext cx="1157866" cy="61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9888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362" y="544295"/>
            <a:ext cx="14859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WB, P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0B78AE-893F-B62C-013C-48530F237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942" y="505264"/>
            <a:ext cx="4181932" cy="584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0068E-5B94-56DF-5F81-2709529E8C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268" y="1190626"/>
            <a:ext cx="11717540" cy="5088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4EE214-F15A-C946-A54D-DF30AC476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6" y="3343276"/>
            <a:ext cx="2989262" cy="328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E1EB0C-74E4-8D9D-EAE8-72E1E57D7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1190626"/>
            <a:ext cx="2989262" cy="328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836051-3681-C31D-35CA-9D794DB45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582" y="988481"/>
            <a:ext cx="2989262" cy="328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2318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 TRACK 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726" y="1546572"/>
            <a:ext cx="118578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en-US" sz="3600" b="1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What's this? - It's a panda.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What's that? - It's a dolphin.</a:t>
            </a:r>
            <a:endParaRPr lang="en-US" sz="360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Phonics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Draw attention to the initial/f inal/medial /f/ sound. and practice the conversations.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3752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41241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6224260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15868" y="1616401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56323" y="1616401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this? - It's a panda. 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that? - It's a dolphin.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0EECC2-8E73-CC73-5004-A0A2D1B15440}"/>
              </a:ext>
            </a:extLst>
          </p:cNvPr>
          <p:cNvSpPr/>
          <p:nvPr/>
        </p:nvSpPr>
        <p:spPr>
          <a:xfrm>
            <a:off x="943845" y="4087437"/>
            <a:ext cx="1030431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Phonics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Draw attention to the initial/f inal/medial /f/ sound. and practice the conversations.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337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7)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11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367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571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728454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723" y="2545158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3500819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TP educatio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78" y="494784"/>
            <a:ext cx="4362886" cy="5683759"/>
          </a:xfrm>
          <a:prstGeom prst="rect">
            <a:avLst/>
          </a:prstGeom>
        </p:spPr>
      </p:pic>
      <p:sp>
        <p:nvSpPr>
          <p:cNvPr id="4" name="DTP education 2"/>
          <p:cNvSpPr/>
          <p:nvPr/>
        </p:nvSpPr>
        <p:spPr>
          <a:xfrm>
            <a:off x="5402448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TP education 3"/>
          <p:cNvSpPr/>
          <p:nvPr/>
        </p:nvSpPr>
        <p:spPr>
          <a:xfrm>
            <a:off x="8166292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education 4"/>
          <p:cNvSpPr/>
          <p:nvPr/>
        </p:nvSpPr>
        <p:spPr>
          <a:xfrm>
            <a:off x="5402448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TP education 5"/>
          <p:cNvSpPr/>
          <p:nvPr/>
        </p:nvSpPr>
        <p:spPr>
          <a:xfrm>
            <a:off x="8166292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TP education 6"/>
          <p:cNvSpPr/>
          <p:nvPr/>
        </p:nvSpPr>
        <p:spPr>
          <a:xfrm>
            <a:off x="657809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DTP education 7"/>
          <p:cNvSpPr/>
          <p:nvPr/>
        </p:nvSpPr>
        <p:spPr>
          <a:xfrm>
            <a:off x="922985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DTP education 8"/>
          <p:cNvSpPr/>
          <p:nvPr/>
        </p:nvSpPr>
        <p:spPr>
          <a:xfrm>
            <a:off x="657809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TP education 9"/>
          <p:cNvSpPr/>
          <p:nvPr/>
        </p:nvSpPr>
        <p:spPr>
          <a:xfrm>
            <a:off x="922985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6" name="DTP education 10"/>
          <p:cNvSpPr/>
          <p:nvPr/>
        </p:nvSpPr>
        <p:spPr>
          <a:xfrm>
            <a:off x="1538348" y="3565956"/>
            <a:ext cx="3099789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lion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DTP educatio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004" y="3557534"/>
            <a:ext cx="838121" cy="800141"/>
          </a:xfrm>
          <a:prstGeom prst="rect">
            <a:avLst/>
          </a:prstGeom>
        </p:spPr>
      </p:pic>
      <p:pic>
        <p:nvPicPr>
          <p:cNvPr id="19" name="DTP educatio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4813" y="823303"/>
            <a:ext cx="579019" cy="621469"/>
          </a:xfrm>
          <a:prstGeom prst="rect">
            <a:avLst/>
          </a:prstGeom>
        </p:spPr>
      </p:pic>
      <p:pic>
        <p:nvPicPr>
          <p:cNvPr id="21" name="DTP educatio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7492" y="3535565"/>
            <a:ext cx="579019" cy="621469"/>
          </a:xfrm>
          <a:prstGeom prst="rect">
            <a:avLst/>
          </a:prstGeom>
        </p:spPr>
      </p:pic>
      <p:pic>
        <p:nvPicPr>
          <p:cNvPr id="25" name="DTP educatio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7521" y="818299"/>
            <a:ext cx="579019" cy="621469"/>
          </a:xfrm>
          <a:prstGeom prst="rect">
            <a:avLst/>
          </a:prstGeom>
        </p:spPr>
      </p:pic>
      <p:sp>
        <p:nvSpPr>
          <p:cNvPr id="27" name="DTP education 15">
            <a:hlinkClick r:id="" action="ppaction://hlinkshowjump?jump=nextslide"/>
          </p:cNvPr>
          <p:cNvSpPr/>
          <p:nvPr/>
        </p:nvSpPr>
        <p:spPr>
          <a:xfrm>
            <a:off x="10960940" y="3037097"/>
            <a:ext cx="1006880" cy="599131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 </a:t>
            </a:r>
          </a:p>
        </p:txBody>
      </p:sp>
      <p:pic>
        <p:nvPicPr>
          <p:cNvPr id="29" name="DTP education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9308" y="4019555"/>
            <a:ext cx="1818829" cy="1490915"/>
          </a:xfrm>
          <a:prstGeom prst="rect">
            <a:avLst/>
          </a:prstGeom>
        </p:spPr>
      </p:pic>
      <p:sp>
        <p:nvSpPr>
          <p:cNvPr id="18" name="DTP education 17"/>
          <p:cNvSpPr/>
          <p:nvPr/>
        </p:nvSpPr>
        <p:spPr>
          <a:xfrm>
            <a:off x="8166292" y="3484853"/>
            <a:ext cx="2651761" cy="25333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DTP education 18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0418" y="1403880"/>
            <a:ext cx="1035426" cy="1459459"/>
          </a:xfrm>
          <a:prstGeom prst="rect">
            <a:avLst/>
          </a:prstGeom>
        </p:spPr>
      </p:pic>
      <p:pic>
        <p:nvPicPr>
          <p:cNvPr id="34" name="DTP education 19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7771" y="1028505"/>
            <a:ext cx="1602775" cy="1834310"/>
          </a:xfrm>
          <a:prstGeom prst="rect">
            <a:avLst/>
          </a:prstGeom>
        </p:spPr>
      </p:pic>
      <p:pic>
        <p:nvPicPr>
          <p:cNvPr id="35" name="DTP education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9918" y="4154708"/>
            <a:ext cx="1556818" cy="1662965"/>
          </a:xfrm>
          <a:prstGeom prst="rect">
            <a:avLst/>
          </a:prstGeom>
        </p:spPr>
      </p:pic>
      <p:sp>
        <p:nvSpPr>
          <p:cNvPr id="20" name="DTP education 21"/>
          <p:cNvSpPr/>
          <p:nvPr/>
        </p:nvSpPr>
        <p:spPr>
          <a:xfrm>
            <a:off x="8129935" y="735401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TP education 22"/>
          <p:cNvSpPr/>
          <p:nvPr/>
        </p:nvSpPr>
        <p:spPr>
          <a:xfrm>
            <a:off x="5392614" y="3447663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DTP education 23"/>
          <p:cNvSpPr/>
          <p:nvPr/>
        </p:nvSpPr>
        <p:spPr>
          <a:xfrm>
            <a:off x="5402643" y="730397"/>
            <a:ext cx="2651761" cy="25578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315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TP educati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78" y="494784"/>
            <a:ext cx="4362886" cy="5683759"/>
          </a:xfrm>
          <a:prstGeom prst="rect">
            <a:avLst/>
          </a:prstGeom>
        </p:spPr>
      </p:pic>
      <p:sp>
        <p:nvSpPr>
          <p:cNvPr id="4" name="DTP education"/>
          <p:cNvSpPr/>
          <p:nvPr/>
        </p:nvSpPr>
        <p:spPr>
          <a:xfrm>
            <a:off x="5402448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TP education"/>
          <p:cNvSpPr/>
          <p:nvPr/>
        </p:nvSpPr>
        <p:spPr>
          <a:xfrm>
            <a:off x="8166292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education"/>
          <p:cNvSpPr/>
          <p:nvPr/>
        </p:nvSpPr>
        <p:spPr>
          <a:xfrm>
            <a:off x="5402448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TP education"/>
          <p:cNvSpPr/>
          <p:nvPr/>
        </p:nvSpPr>
        <p:spPr>
          <a:xfrm>
            <a:off x="8166292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TP education"/>
          <p:cNvSpPr/>
          <p:nvPr/>
        </p:nvSpPr>
        <p:spPr>
          <a:xfrm>
            <a:off x="657809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DTP education"/>
          <p:cNvSpPr/>
          <p:nvPr/>
        </p:nvSpPr>
        <p:spPr>
          <a:xfrm>
            <a:off x="922985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DTP education"/>
          <p:cNvSpPr/>
          <p:nvPr/>
        </p:nvSpPr>
        <p:spPr>
          <a:xfrm>
            <a:off x="657809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TP education"/>
          <p:cNvSpPr/>
          <p:nvPr/>
        </p:nvSpPr>
        <p:spPr>
          <a:xfrm>
            <a:off x="922985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6" name="DTP education"/>
          <p:cNvSpPr/>
          <p:nvPr/>
        </p:nvSpPr>
        <p:spPr>
          <a:xfrm>
            <a:off x="1538348" y="3565956"/>
            <a:ext cx="3099789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giraffe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DTP educati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0229" y="836244"/>
            <a:ext cx="838121" cy="800141"/>
          </a:xfrm>
          <a:prstGeom prst="rect">
            <a:avLst/>
          </a:prstGeom>
        </p:spPr>
      </p:pic>
      <p:pic>
        <p:nvPicPr>
          <p:cNvPr id="21" name="DTP educati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365" y="3560948"/>
            <a:ext cx="579019" cy="621469"/>
          </a:xfrm>
          <a:prstGeom prst="rect">
            <a:avLst/>
          </a:prstGeom>
        </p:spPr>
      </p:pic>
      <p:pic>
        <p:nvPicPr>
          <p:cNvPr id="23" name="DTP educati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7521" y="818299"/>
            <a:ext cx="579019" cy="621469"/>
          </a:xfrm>
          <a:prstGeom prst="rect">
            <a:avLst/>
          </a:prstGeom>
        </p:spPr>
      </p:pic>
      <p:pic>
        <p:nvPicPr>
          <p:cNvPr id="25" name="DTP educati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7492" y="3535565"/>
            <a:ext cx="579019" cy="621469"/>
          </a:xfrm>
          <a:prstGeom prst="rect">
            <a:avLst/>
          </a:prstGeom>
        </p:spPr>
      </p:pic>
      <p:sp>
        <p:nvSpPr>
          <p:cNvPr id="2" name="DTP education">
            <a:hlinkClick r:id="" action="ppaction://hlinkshowjump?jump=nextslide"/>
          </p:cNvPr>
          <p:cNvSpPr/>
          <p:nvPr/>
        </p:nvSpPr>
        <p:spPr>
          <a:xfrm>
            <a:off x="10960940" y="3037097"/>
            <a:ext cx="1006880" cy="599131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 </a:t>
            </a:r>
          </a:p>
        </p:txBody>
      </p:sp>
      <p:pic>
        <p:nvPicPr>
          <p:cNvPr id="28" name="DTP educati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8400" y="4242876"/>
            <a:ext cx="1818829" cy="1131431"/>
          </a:xfrm>
          <a:prstGeom prst="rect">
            <a:avLst/>
          </a:prstGeom>
        </p:spPr>
      </p:pic>
      <p:pic>
        <p:nvPicPr>
          <p:cNvPr id="29" name="DTP educati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2549" y="1591710"/>
            <a:ext cx="1552464" cy="1272573"/>
          </a:xfrm>
          <a:prstGeom prst="rect">
            <a:avLst/>
          </a:prstGeom>
        </p:spPr>
      </p:pic>
      <p:pic>
        <p:nvPicPr>
          <p:cNvPr id="32" name="DTP educatio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783" y="4101998"/>
            <a:ext cx="1778628" cy="1632053"/>
          </a:xfrm>
          <a:prstGeom prst="rect">
            <a:avLst/>
          </a:prstGeom>
        </p:spPr>
      </p:pic>
      <p:pic>
        <p:nvPicPr>
          <p:cNvPr id="33" name="DTP educatio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2535" y="1275514"/>
            <a:ext cx="1114694" cy="1662965"/>
          </a:xfrm>
          <a:prstGeom prst="rect">
            <a:avLst/>
          </a:prstGeom>
        </p:spPr>
      </p:pic>
      <p:sp>
        <p:nvSpPr>
          <p:cNvPr id="20" name="DTP education"/>
          <p:cNvSpPr/>
          <p:nvPr/>
        </p:nvSpPr>
        <p:spPr>
          <a:xfrm>
            <a:off x="8160544" y="790487"/>
            <a:ext cx="2651761" cy="25333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TP education"/>
          <p:cNvSpPr/>
          <p:nvPr/>
        </p:nvSpPr>
        <p:spPr>
          <a:xfrm>
            <a:off x="8192843" y="3497263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TP education"/>
          <p:cNvSpPr/>
          <p:nvPr/>
        </p:nvSpPr>
        <p:spPr>
          <a:xfrm>
            <a:off x="5438999" y="754614"/>
            <a:ext cx="2651761" cy="25578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DTP education"/>
          <p:cNvSpPr/>
          <p:nvPr/>
        </p:nvSpPr>
        <p:spPr>
          <a:xfrm>
            <a:off x="5428970" y="3471880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9710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TP educati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78" y="494784"/>
            <a:ext cx="4362886" cy="5683759"/>
          </a:xfrm>
          <a:prstGeom prst="rect">
            <a:avLst/>
          </a:prstGeom>
        </p:spPr>
      </p:pic>
      <p:sp>
        <p:nvSpPr>
          <p:cNvPr id="4" name="DTP education"/>
          <p:cNvSpPr/>
          <p:nvPr/>
        </p:nvSpPr>
        <p:spPr>
          <a:xfrm>
            <a:off x="5402448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TP education"/>
          <p:cNvSpPr/>
          <p:nvPr/>
        </p:nvSpPr>
        <p:spPr>
          <a:xfrm>
            <a:off x="8166292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education"/>
          <p:cNvSpPr/>
          <p:nvPr/>
        </p:nvSpPr>
        <p:spPr>
          <a:xfrm>
            <a:off x="5402448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TP education"/>
          <p:cNvSpPr/>
          <p:nvPr/>
        </p:nvSpPr>
        <p:spPr>
          <a:xfrm>
            <a:off x="8166292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TP education"/>
          <p:cNvSpPr/>
          <p:nvPr/>
        </p:nvSpPr>
        <p:spPr>
          <a:xfrm>
            <a:off x="657809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DTP education"/>
          <p:cNvSpPr/>
          <p:nvPr/>
        </p:nvSpPr>
        <p:spPr>
          <a:xfrm>
            <a:off x="922985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DTP education"/>
          <p:cNvSpPr/>
          <p:nvPr/>
        </p:nvSpPr>
        <p:spPr>
          <a:xfrm>
            <a:off x="657809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TP education"/>
          <p:cNvSpPr/>
          <p:nvPr/>
        </p:nvSpPr>
        <p:spPr>
          <a:xfrm>
            <a:off x="922985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6" name="DTP education"/>
          <p:cNvSpPr/>
          <p:nvPr/>
        </p:nvSpPr>
        <p:spPr>
          <a:xfrm>
            <a:off x="1538348" y="3565956"/>
            <a:ext cx="3099789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dolphin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DTP educati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4813" y="823303"/>
            <a:ext cx="579019" cy="621469"/>
          </a:xfrm>
          <a:prstGeom prst="rect">
            <a:avLst/>
          </a:prstGeom>
        </p:spPr>
      </p:pic>
      <p:pic>
        <p:nvPicPr>
          <p:cNvPr id="21" name="DTP educati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1365" y="3560948"/>
            <a:ext cx="579019" cy="621469"/>
          </a:xfrm>
          <a:prstGeom prst="rect">
            <a:avLst/>
          </a:prstGeom>
        </p:spPr>
      </p:pic>
      <p:pic>
        <p:nvPicPr>
          <p:cNvPr id="23" name="DTP educati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493" y="806603"/>
            <a:ext cx="579019" cy="621469"/>
          </a:xfrm>
          <a:prstGeom prst="rect">
            <a:avLst/>
          </a:prstGeom>
        </p:spPr>
      </p:pic>
      <p:sp>
        <p:nvSpPr>
          <p:cNvPr id="25" name="DTP education">
            <a:hlinkClick r:id="" action="ppaction://hlinkshowjump?jump=nextslide"/>
          </p:cNvPr>
          <p:cNvSpPr/>
          <p:nvPr/>
        </p:nvSpPr>
        <p:spPr>
          <a:xfrm>
            <a:off x="10960940" y="3037097"/>
            <a:ext cx="1006880" cy="599131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 </a:t>
            </a:r>
          </a:p>
        </p:txBody>
      </p:sp>
      <p:pic>
        <p:nvPicPr>
          <p:cNvPr id="17" name="DTP educati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4004" y="3557534"/>
            <a:ext cx="838121" cy="800141"/>
          </a:xfrm>
          <a:prstGeom prst="rect">
            <a:avLst/>
          </a:prstGeom>
        </p:spPr>
      </p:pic>
      <p:pic>
        <p:nvPicPr>
          <p:cNvPr id="30" name="DTP educati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299" y="4033430"/>
            <a:ext cx="1468346" cy="1568461"/>
          </a:xfrm>
          <a:prstGeom prst="rect">
            <a:avLst/>
          </a:prstGeom>
        </p:spPr>
      </p:pic>
      <p:pic>
        <p:nvPicPr>
          <p:cNvPr id="31" name="DTP education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6174" y="1428072"/>
            <a:ext cx="2008981" cy="1342257"/>
          </a:xfrm>
          <a:prstGeom prst="rect">
            <a:avLst/>
          </a:prstGeom>
        </p:spPr>
      </p:pic>
      <p:pic>
        <p:nvPicPr>
          <p:cNvPr id="32" name="DTP educati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8400" y="1425421"/>
            <a:ext cx="1662965" cy="1363151"/>
          </a:xfrm>
          <a:prstGeom prst="rect">
            <a:avLst/>
          </a:prstGeom>
        </p:spPr>
      </p:pic>
      <p:pic>
        <p:nvPicPr>
          <p:cNvPr id="33" name="DTP education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3059" y="4033430"/>
            <a:ext cx="1492607" cy="1691015"/>
          </a:xfrm>
          <a:prstGeom prst="rect">
            <a:avLst/>
          </a:prstGeom>
        </p:spPr>
      </p:pic>
      <p:sp>
        <p:nvSpPr>
          <p:cNvPr id="18" name="DTP education"/>
          <p:cNvSpPr/>
          <p:nvPr/>
        </p:nvSpPr>
        <p:spPr>
          <a:xfrm>
            <a:off x="5460317" y="3493089"/>
            <a:ext cx="2651761" cy="25333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education"/>
          <p:cNvSpPr/>
          <p:nvPr/>
        </p:nvSpPr>
        <p:spPr>
          <a:xfrm>
            <a:off x="8212289" y="740930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TP education"/>
          <p:cNvSpPr/>
          <p:nvPr/>
        </p:nvSpPr>
        <p:spPr>
          <a:xfrm>
            <a:off x="8238841" y="3478575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TP education"/>
          <p:cNvSpPr/>
          <p:nvPr/>
        </p:nvSpPr>
        <p:spPr>
          <a:xfrm>
            <a:off x="5454969" y="724230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000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TP educati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78" y="494784"/>
            <a:ext cx="4362886" cy="5683759"/>
          </a:xfrm>
          <a:prstGeom prst="rect">
            <a:avLst/>
          </a:prstGeom>
        </p:spPr>
      </p:pic>
      <p:sp>
        <p:nvSpPr>
          <p:cNvPr id="4" name="DTP education"/>
          <p:cNvSpPr/>
          <p:nvPr/>
        </p:nvSpPr>
        <p:spPr>
          <a:xfrm>
            <a:off x="5402448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TP education"/>
          <p:cNvSpPr/>
          <p:nvPr/>
        </p:nvSpPr>
        <p:spPr>
          <a:xfrm>
            <a:off x="8166292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education"/>
          <p:cNvSpPr/>
          <p:nvPr/>
        </p:nvSpPr>
        <p:spPr>
          <a:xfrm>
            <a:off x="5402448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TP education"/>
          <p:cNvSpPr/>
          <p:nvPr/>
        </p:nvSpPr>
        <p:spPr>
          <a:xfrm>
            <a:off x="8166292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TP education"/>
          <p:cNvSpPr/>
          <p:nvPr/>
        </p:nvSpPr>
        <p:spPr>
          <a:xfrm>
            <a:off x="657809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DTP education"/>
          <p:cNvSpPr/>
          <p:nvPr/>
        </p:nvSpPr>
        <p:spPr>
          <a:xfrm>
            <a:off x="922985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DTP education"/>
          <p:cNvSpPr/>
          <p:nvPr/>
        </p:nvSpPr>
        <p:spPr>
          <a:xfrm>
            <a:off x="657809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TP education"/>
          <p:cNvSpPr/>
          <p:nvPr/>
        </p:nvSpPr>
        <p:spPr>
          <a:xfrm>
            <a:off x="922985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6" name="DTP education"/>
          <p:cNvSpPr/>
          <p:nvPr/>
        </p:nvSpPr>
        <p:spPr>
          <a:xfrm>
            <a:off x="1538348" y="3565956"/>
            <a:ext cx="3099789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panda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DTP educati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132" y="849025"/>
            <a:ext cx="838121" cy="800141"/>
          </a:xfrm>
          <a:prstGeom prst="rect">
            <a:avLst/>
          </a:prstGeom>
        </p:spPr>
      </p:pic>
      <p:pic>
        <p:nvPicPr>
          <p:cNvPr id="19" name="DTP educati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4813" y="823303"/>
            <a:ext cx="579019" cy="621469"/>
          </a:xfrm>
          <a:prstGeom prst="rect">
            <a:avLst/>
          </a:prstGeom>
        </p:spPr>
      </p:pic>
      <p:pic>
        <p:nvPicPr>
          <p:cNvPr id="21" name="DTP educati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365" y="3560948"/>
            <a:ext cx="579019" cy="621469"/>
          </a:xfrm>
          <a:prstGeom prst="rect">
            <a:avLst/>
          </a:prstGeom>
        </p:spPr>
      </p:pic>
      <p:pic>
        <p:nvPicPr>
          <p:cNvPr id="23" name="DTP educati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7492" y="3535565"/>
            <a:ext cx="579019" cy="621469"/>
          </a:xfrm>
          <a:prstGeom prst="rect">
            <a:avLst/>
          </a:prstGeom>
        </p:spPr>
      </p:pic>
      <p:sp>
        <p:nvSpPr>
          <p:cNvPr id="25" name="DTP education">
            <a:hlinkClick r:id="" action="ppaction://hlinkshowjump?jump=nextslide"/>
          </p:cNvPr>
          <p:cNvSpPr/>
          <p:nvPr/>
        </p:nvSpPr>
        <p:spPr>
          <a:xfrm>
            <a:off x="10960940" y="3037097"/>
            <a:ext cx="1006880" cy="599131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 </a:t>
            </a:r>
          </a:p>
        </p:txBody>
      </p:sp>
      <p:pic>
        <p:nvPicPr>
          <p:cNvPr id="28" name="DTP educati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472" y="4321949"/>
            <a:ext cx="2045720" cy="1272573"/>
          </a:xfrm>
          <a:prstGeom prst="rect">
            <a:avLst/>
          </a:prstGeom>
        </p:spPr>
      </p:pic>
      <p:pic>
        <p:nvPicPr>
          <p:cNvPr id="30" name="DTP educati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9308" y="1602886"/>
            <a:ext cx="1568461" cy="1285685"/>
          </a:xfrm>
          <a:prstGeom prst="rect">
            <a:avLst/>
          </a:prstGeom>
        </p:spPr>
      </p:pic>
      <p:pic>
        <p:nvPicPr>
          <p:cNvPr id="31" name="DTP educatio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0458" y="1216818"/>
            <a:ext cx="1658228" cy="1733594"/>
          </a:xfrm>
          <a:prstGeom prst="rect">
            <a:avLst/>
          </a:prstGeom>
        </p:spPr>
      </p:pic>
      <p:pic>
        <p:nvPicPr>
          <p:cNvPr id="32" name="DTP educatio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6476" y="3958779"/>
            <a:ext cx="1556818" cy="1662965"/>
          </a:xfrm>
          <a:prstGeom prst="rect">
            <a:avLst/>
          </a:prstGeom>
        </p:spPr>
      </p:pic>
      <p:sp>
        <p:nvSpPr>
          <p:cNvPr id="18" name="DTP education"/>
          <p:cNvSpPr/>
          <p:nvPr/>
        </p:nvSpPr>
        <p:spPr>
          <a:xfrm>
            <a:off x="5403420" y="753668"/>
            <a:ext cx="2651761" cy="25333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education"/>
          <p:cNvSpPr/>
          <p:nvPr/>
        </p:nvSpPr>
        <p:spPr>
          <a:xfrm>
            <a:off x="8167264" y="710018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TP education"/>
          <p:cNvSpPr/>
          <p:nvPr/>
        </p:nvSpPr>
        <p:spPr>
          <a:xfrm>
            <a:off x="8193816" y="3447663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TP education"/>
          <p:cNvSpPr/>
          <p:nvPr/>
        </p:nvSpPr>
        <p:spPr>
          <a:xfrm>
            <a:off x="5429943" y="3422280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299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551</Words>
  <Application>Microsoft Office PowerPoint</Application>
  <PresentationFormat>Widescreen</PresentationFormat>
  <Paragraphs>165</Paragraphs>
  <Slides>34</Slides>
  <Notes>34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#9Slide01 Tieu de ngan</vt:lpstr>
      <vt:lpstr>AGOldFace-Outline</vt:lpstr>
      <vt:lpstr>Arial</vt:lpstr>
      <vt:lpstr>Arial Black</vt:lpstr>
      <vt:lpstr>Berlin Sans FB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21</cp:revision>
  <dcterms:created xsi:type="dcterms:W3CDTF">2023-01-31T08:21:18Z</dcterms:created>
  <dcterms:modified xsi:type="dcterms:W3CDTF">2023-04-03T09:06:20Z</dcterms:modified>
</cp:coreProperties>
</file>