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69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3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95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14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10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86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71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B171B-FBEF-4197-86E5-E1F2FBBE2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1E1024D-ADBE-BC36-0AC2-95709E003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4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8365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9AFF6-3DCB-4010-4A96-30B2F4157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3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4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5117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D0050-BEAE-3AEE-13BC-DDF707DC8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2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797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EA64BF-8159-26E0-DB1E-DDBA212FA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22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9238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35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57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8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1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9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4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6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0FF6A6C-7036-C16B-7AAB-B533E88A0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7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2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58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407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091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9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9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1:</a:t>
            </a:r>
            <a:r>
              <a:rPr lang="en-US" baseline="0" dirty="0" smtClean="0">
                <a:solidFill>
                  <a:srgbClr val="FF0000"/>
                </a:solidFill>
              </a:rPr>
              <a:t> Animals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Lesson 1.3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Tiếng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Anh</a:t>
            </a:r>
            <a:r>
              <a:rPr lang="en-US" baseline="0" dirty="0" smtClean="0">
                <a:solidFill>
                  <a:schemeClr val="bg1"/>
                </a:solidFill>
              </a:rPr>
              <a:t> 4 </a:t>
            </a:r>
            <a:r>
              <a:rPr lang="en-US" baseline="0" dirty="0" err="1" smtClean="0">
                <a:solidFill>
                  <a:schemeClr val="bg1"/>
                </a:solidFill>
              </a:rPr>
              <a:t>i</a:t>
            </a:r>
            <a:r>
              <a:rPr lang="en-US" baseline="0" dirty="0" smtClean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 smtClean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614480" y="3235013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Unit 1: </a:t>
            </a:r>
            <a:r>
              <a:rPr lang="en-US" sz="2800" b="1" dirty="0" smtClean="0">
                <a:solidFill>
                  <a:srgbClr val="FF0000"/>
                </a:solidFill>
              </a:rPr>
              <a:t>Animals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869261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00B050"/>
                </a:solidFill>
              </a:rPr>
              <a:t>Lesson 1.</a:t>
            </a:r>
            <a:r>
              <a:rPr lang="en-US" sz="2800" b="1">
                <a:solidFill>
                  <a:srgbClr val="00B050"/>
                </a:solidFill>
              </a:rPr>
              <a:t>3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158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8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291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This is a hippo.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297" y="609364"/>
            <a:ext cx="6038925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18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Those are camels.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5426" y="609364"/>
            <a:ext cx="5866666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217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This is a horse.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517" y="609364"/>
            <a:ext cx="5752483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483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Those are rhinos.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517" y="616584"/>
            <a:ext cx="5752483" cy="54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54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These are monkeys.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1175" y="616584"/>
            <a:ext cx="5615166" cy="54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480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608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B512B-D4A0-908B-B034-8664DD9CC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1" y="457878"/>
            <a:ext cx="5567403" cy="542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8067D-7103-2FA1-8CBA-3F337E88F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24" y="483167"/>
            <a:ext cx="2519381" cy="614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37E326-E4F9-B747-9046-24E5B5C51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02" y="483167"/>
            <a:ext cx="2924196" cy="538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476D3-A758-486C-CDAC-4DE453397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33" y="1124090"/>
            <a:ext cx="8581133" cy="52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728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941" y="964737"/>
            <a:ext cx="9368118" cy="3260255"/>
          </a:xfrm>
          <a:prstGeom prst="round2Diag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FINDING THE ANIMALS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GAME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405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094" y="1684062"/>
            <a:ext cx="2925649" cy="32662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095" y="1632557"/>
            <a:ext cx="2734204" cy="322402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1852" y="1683196"/>
            <a:ext cx="2933860" cy="289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094" y="1632557"/>
            <a:ext cx="2734204" cy="32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42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094" y="1871548"/>
            <a:ext cx="2925649" cy="28912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266" y="2372621"/>
            <a:ext cx="2933860" cy="1709235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9757" y="1954479"/>
            <a:ext cx="2902232" cy="2184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3649" y="1992864"/>
            <a:ext cx="2902232" cy="21846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11334331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65C006C-82C4-4765-64D1-EBCA6B225DC7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3516FA8-F157-3F46-C740-6CE1AEF67E76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2834BF-C7BD-09F5-98B6-5FA121D515FF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FC9C6D-4459-8163-7366-5F30903E060D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31866E7-5159-2756-19BB-E0706D185254}"/>
              </a:ext>
            </a:extLst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79BB507-9C44-81D2-EC8B-476B80F109D1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875" y="606669"/>
            <a:ext cx="4085781" cy="57331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1153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094" y="1888622"/>
            <a:ext cx="2925649" cy="285708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2745" y="1486739"/>
            <a:ext cx="2792074" cy="3292259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295" y="2386183"/>
            <a:ext cx="3196004" cy="1861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295" y="2386183"/>
            <a:ext cx="3196004" cy="1861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378490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0214" y="2036177"/>
            <a:ext cx="2925649" cy="220227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1635" y="1794689"/>
            <a:ext cx="2933860" cy="2865098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7160" y="1865243"/>
            <a:ext cx="3037115" cy="3001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108" y="1865243"/>
            <a:ext cx="3037115" cy="3001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34103776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1417" y="1560838"/>
            <a:ext cx="2841182" cy="3171902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451" y="1862008"/>
            <a:ext cx="2553851" cy="3011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999" y="1839844"/>
            <a:ext cx="2779033" cy="2746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5077" y="1560838"/>
            <a:ext cx="2841182" cy="3171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23234718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582" y="2469809"/>
            <a:ext cx="4052486" cy="2360934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714999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7097" y="1426282"/>
            <a:ext cx="3173117" cy="3741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1129" y="1915158"/>
            <a:ext cx="2985558" cy="2915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582" y="2374015"/>
            <a:ext cx="4052486" cy="2360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26595907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564" y="1556703"/>
            <a:ext cx="3114286" cy="3077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237" y="1709139"/>
            <a:ext cx="3005987" cy="29355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50" y="1308231"/>
            <a:ext cx="3005989" cy="3355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6897" y="1709138"/>
            <a:ext cx="3005987" cy="29355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1605291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73BE4-9536-22F8-1348-CF9DF4783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521217"/>
            <a:ext cx="3395687" cy="576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39A2C-E1A3-D40D-90C3-4D2613EE0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00" y="521217"/>
            <a:ext cx="6686599" cy="5905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C28369-9FE7-A130-AF18-A7AAD5D42777}"/>
              </a:ext>
            </a:extLst>
          </p:cNvPr>
          <p:cNvSpPr txBox="1"/>
          <p:nvPr/>
        </p:nvSpPr>
        <p:spPr>
          <a:xfrm>
            <a:off x="9844616" y="1984470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a hippo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B938C-E883-D375-EB47-8B7314E1C3D1}"/>
              </a:ext>
            </a:extLst>
          </p:cNvPr>
          <p:cNvSpPr txBox="1"/>
          <p:nvPr/>
        </p:nvSpPr>
        <p:spPr>
          <a:xfrm>
            <a:off x="6377516" y="3927570"/>
            <a:ext cx="1651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are rhinos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0B885-F52B-AAE1-0CDF-54598D4F1DB6}"/>
              </a:ext>
            </a:extLst>
          </p:cNvPr>
          <p:cNvSpPr txBox="1"/>
          <p:nvPr/>
        </p:nvSpPr>
        <p:spPr>
          <a:xfrm>
            <a:off x="9844616" y="3944005"/>
            <a:ext cx="2028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are monkeys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CDF5E-8158-8663-39FC-1F004B7D7003}"/>
              </a:ext>
            </a:extLst>
          </p:cNvPr>
          <p:cNvSpPr txBox="1"/>
          <p:nvPr/>
        </p:nvSpPr>
        <p:spPr>
          <a:xfrm>
            <a:off x="5634566" y="5879765"/>
            <a:ext cx="274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These are snakes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E0A4D-8341-5820-2899-1D070A314297}"/>
              </a:ext>
            </a:extLst>
          </p:cNvPr>
          <p:cNvSpPr txBox="1"/>
          <p:nvPr/>
        </p:nvSpPr>
        <p:spPr>
          <a:xfrm>
            <a:off x="9054041" y="5879765"/>
            <a:ext cx="2647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Those are horses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9B0F09-2EDD-E0F4-C976-9110090C0EE2}"/>
              </a:ext>
            </a:extLst>
          </p:cNvPr>
          <p:cNvSpPr txBox="1"/>
          <p:nvPr/>
        </p:nvSpPr>
        <p:spPr>
          <a:xfrm>
            <a:off x="152401" y="451153"/>
            <a:ext cx="14859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WB, P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5533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3923344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15868" y="1616401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snake, monkey, horse, camel, hippo, rhino.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652" y="584694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This is a monkey. </a:t>
            </a:r>
          </a:p>
          <a:p>
            <a:r>
              <a:rPr lang="en-US" sz="3600" i="1">
                <a:solidFill>
                  <a:srgbClr val="0070C0"/>
                </a:solidFill>
              </a:rPr>
              <a:t>These are monkeys.</a:t>
            </a:r>
          </a:p>
          <a:p>
            <a:r>
              <a:rPr lang="en-US" sz="3600" i="1">
                <a:solidFill>
                  <a:srgbClr val="0070C0"/>
                </a:solidFill>
              </a:rPr>
              <a:t>That's a snake. </a:t>
            </a:r>
          </a:p>
          <a:p>
            <a:r>
              <a:rPr lang="en-US" sz="3600" i="1">
                <a:solidFill>
                  <a:srgbClr val="0070C0"/>
                </a:solidFill>
              </a:rPr>
              <a:t>Those are snakes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EECC2-8E73-CC73-5004-A0A2D1B15440}"/>
              </a:ext>
            </a:extLst>
          </p:cNvPr>
          <p:cNvSpPr/>
          <p:nvPr/>
        </p:nvSpPr>
        <p:spPr>
          <a:xfrm>
            <a:off x="1089404" y="4364436"/>
            <a:ext cx="1030431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Identify the /h/ sound and practice the conversations.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127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9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624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>
                <a:solidFill>
                  <a:srgbClr val="0070C0"/>
                </a:solidFill>
              </a:rPr>
              <a:t>snake, monkey, horse, camel, hippo, rhino.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This is a monkey. - These are monkeys.</a:t>
            </a:r>
          </a:p>
          <a:p>
            <a:r>
              <a:rPr lang="en-US" sz="3600" i="1">
                <a:solidFill>
                  <a:srgbClr val="0070C0"/>
                </a:solidFill>
              </a:rPr>
              <a:t>                   That's a snake. - Those are snakes</a:t>
            </a:r>
          </a:p>
          <a:p>
            <a:r>
              <a:rPr lang="en-US" sz="3600" b="1">
                <a:solidFill>
                  <a:srgbClr val="0070C0"/>
                </a:solidFill>
              </a:rPr>
              <a:t>Phonics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Identify the /h/ sound and practice the conversations.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891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3054961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8D13AA-A4CA-9A26-6760-CBD8BDA5937F}"/>
              </a:ext>
            </a:extLst>
          </p:cNvPr>
          <p:cNvSpPr txBox="1"/>
          <p:nvPr/>
        </p:nvSpPr>
        <p:spPr>
          <a:xfrm>
            <a:off x="1706251" y="362939"/>
            <a:ext cx="999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numbers and say </a:t>
            </a:r>
            <a:r>
              <a:rPr lang="en-US" sz="3600" b="1">
                <a:solidFill>
                  <a:srgbClr val="0070C0"/>
                </a:solidFill>
              </a:rPr>
              <a:t>the animals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F58D60-3D52-B408-1A89-7F1BDBE6509E}"/>
              </a:ext>
            </a:extLst>
          </p:cNvPr>
          <p:cNvGrpSpPr/>
          <p:nvPr/>
        </p:nvGrpSpPr>
        <p:grpSpPr>
          <a:xfrm>
            <a:off x="77746" y="1221225"/>
            <a:ext cx="2272926" cy="2261224"/>
            <a:chOff x="912006" y="1214826"/>
            <a:chExt cx="2272926" cy="22612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D02C57-3CC7-960B-A017-C0683BDA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366756"/>
              <a:ext cx="1889367" cy="2109294"/>
            </a:xfrm>
            <a:prstGeom prst="rect">
              <a:avLst/>
            </a:prstGeom>
          </p:spPr>
        </p:pic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4A5BEBA-979E-2FC6-0744-67B50CD88D08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sp>
        <p:nvSpPr>
          <p:cNvPr id="24" name="Heptagon 23">
            <a:extLst>
              <a:ext uri="{FF2B5EF4-FFF2-40B4-BE49-F238E27FC236}">
                <a16:creationId xmlns:a16="http://schemas.microsoft.com/office/drawing/2014/main" id="{1BF94BDD-54D6-6807-577C-31EE999FB113}"/>
              </a:ext>
            </a:extLst>
          </p:cNvPr>
          <p:cNvSpPr/>
          <p:nvPr/>
        </p:nvSpPr>
        <p:spPr>
          <a:xfrm>
            <a:off x="4876015" y="2457949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6</a:t>
            </a:r>
            <a:endParaRPr lang="en-US" sz="9600" dirty="0"/>
          </a:p>
        </p:txBody>
      </p:sp>
      <p:sp>
        <p:nvSpPr>
          <p:cNvPr id="25" name="Heptagon 24">
            <a:extLst>
              <a:ext uri="{FF2B5EF4-FFF2-40B4-BE49-F238E27FC236}">
                <a16:creationId xmlns:a16="http://schemas.microsoft.com/office/drawing/2014/main" id="{9BC1E05F-A380-EAAB-2A14-81D641CEBBDD}"/>
              </a:ext>
            </a:extLst>
          </p:cNvPr>
          <p:cNvSpPr/>
          <p:nvPr/>
        </p:nvSpPr>
        <p:spPr>
          <a:xfrm>
            <a:off x="4884262" y="244398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2</a:t>
            </a:r>
          </a:p>
        </p:txBody>
      </p:sp>
      <p:sp>
        <p:nvSpPr>
          <p:cNvPr id="26" name="Heptagon 25">
            <a:extLst>
              <a:ext uri="{FF2B5EF4-FFF2-40B4-BE49-F238E27FC236}">
                <a16:creationId xmlns:a16="http://schemas.microsoft.com/office/drawing/2014/main" id="{3A110D08-051B-4800-6E49-BA4E13204245}"/>
              </a:ext>
            </a:extLst>
          </p:cNvPr>
          <p:cNvSpPr/>
          <p:nvPr/>
        </p:nvSpPr>
        <p:spPr>
          <a:xfrm>
            <a:off x="4867767" y="244048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4</a:t>
            </a:r>
            <a:endParaRPr lang="en-US" sz="9600" dirty="0"/>
          </a:p>
        </p:txBody>
      </p:sp>
      <p:sp>
        <p:nvSpPr>
          <p:cNvPr id="27" name="Heptagon 26">
            <a:extLst>
              <a:ext uri="{FF2B5EF4-FFF2-40B4-BE49-F238E27FC236}">
                <a16:creationId xmlns:a16="http://schemas.microsoft.com/office/drawing/2014/main" id="{7545FAA2-9864-1D54-BA4E-1623FD8F5946}"/>
              </a:ext>
            </a:extLst>
          </p:cNvPr>
          <p:cNvSpPr/>
          <p:nvPr/>
        </p:nvSpPr>
        <p:spPr>
          <a:xfrm>
            <a:off x="4885837" y="2423010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1</a:t>
            </a:r>
            <a:endParaRPr lang="en-US" sz="9600" dirty="0"/>
          </a:p>
        </p:txBody>
      </p:sp>
      <p:sp>
        <p:nvSpPr>
          <p:cNvPr id="28" name="Heptagon 27">
            <a:extLst>
              <a:ext uri="{FF2B5EF4-FFF2-40B4-BE49-F238E27FC236}">
                <a16:creationId xmlns:a16="http://schemas.microsoft.com/office/drawing/2014/main" id="{6DF8A241-0241-286D-0E2F-899954A651FF}"/>
              </a:ext>
            </a:extLst>
          </p:cNvPr>
          <p:cNvSpPr/>
          <p:nvPr/>
        </p:nvSpPr>
        <p:spPr>
          <a:xfrm>
            <a:off x="4895257" y="2443978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3</a:t>
            </a:r>
            <a:endParaRPr lang="en-US" sz="9600" dirty="0"/>
          </a:p>
        </p:txBody>
      </p:sp>
      <p:sp>
        <p:nvSpPr>
          <p:cNvPr id="29" name="Heptagon 28">
            <a:extLst>
              <a:ext uri="{FF2B5EF4-FFF2-40B4-BE49-F238E27FC236}">
                <a16:creationId xmlns:a16="http://schemas.microsoft.com/office/drawing/2014/main" id="{FEAAE0FC-2C71-3AFF-3851-85FFBF768748}"/>
              </a:ext>
            </a:extLst>
          </p:cNvPr>
          <p:cNvSpPr/>
          <p:nvPr/>
        </p:nvSpPr>
        <p:spPr>
          <a:xfrm>
            <a:off x="4887794" y="244747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2</a:t>
            </a:r>
            <a:endParaRPr lang="en-US" sz="9600" dirty="0"/>
          </a:p>
        </p:txBody>
      </p:sp>
      <p:sp>
        <p:nvSpPr>
          <p:cNvPr id="30" name="Heptagon 29">
            <a:extLst>
              <a:ext uri="{FF2B5EF4-FFF2-40B4-BE49-F238E27FC236}">
                <a16:creationId xmlns:a16="http://schemas.microsoft.com/office/drawing/2014/main" id="{99C1D3BF-5F8A-84C3-6F92-CDCD43D4E1BB}"/>
              </a:ext>
            </a:extLst>
          </p:cNvPr>
          <p:cNvSpPr/>
          <p:nvPr/>
        </p:nvSpPr>
        <p:spPr>
          <a:xfrm>
            <a:off x="4888382" y="2447472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4</a:t>
            </a:r>
            <a:endParaRPr lang="en-US" sz="9600" dirty="0"/>
          </a:p>
        </p:txBody>
      </p:sp>
      <p:sp>
        <p:nvSpPr>
          <p:cNvPr id="31" name="Heptagon 30">
            <a:extLst>
              <a:ext uri="{FF2B5EF4-FFF2-40B4-BE49-F238E27FC236}">
                <a16:creationId xmlns:a16="http://schemas.microsoft.com/office/drawing/2014/main" id="{08AAF1B3-46A9-87DE-A3FE-09267ED40F95}"/>
              </a:ext>
            </a:extLst>
          </p:cNvPr>
          <p:cNvSpPr/>
          <p:nvPr/>
        </p:nvSpPr>
        <p:spPr>
          <a:xfrm>
            <a:off x="4867367" y="241601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6</a:t>
            </a:r>
            <a:endParaRPr lang="en-US" sz="9600" dirty="0"/>
          </a:p>
        </p:txBody>
      </p:sp>
      <p:sp>
        <p:nvSpPr>
          <p:cNvPr id="32" name="Heptagon 31">
            <a:extLst>
              <a:ext uri="{FF2B5EF4-FFF2-40B4-BE49-F238E27FC236}">
                <a16:creationId xmlns:a16="http://schemas.microsoft.com/office/drawing/2014/main" id="{25018B39-E9C3-FFA8-24FE-F2FE1565C9C9}"/>
              </a:ext>
            </a:extLst>
          </p:cNvPr>
          <p:cNvSpPr/>
          <p:nvPr/>
        </p:nvSpPr>
        <p:spPr>
          <a:xfrm>
            <a:off x="4855977" y="243698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5</a:t>
            </a:r>
            <a:endParaRPr lang="en-US" sz="9600" dirty="0"/>
          </a:p>
        </p:txBody>
      </p:sp>
      <p:sp>
        <p:nvSpPr>
          <p:cNvPr id="33" name="Heptagon 32">
            <a:extLst>
              <a:ext uri="{FF2B5EF4-FFF2-40B4-BE49-F238E27FC236}">
                <a16:creationId xmlns:a16="http://schemas.microsoft.com/office/drawing/2014/main" id="{6EBD1DDF-B870-09E0-9F0B-180BCE99C9CE}"/>
              </a:ext>
            </a:extLst>
          </p:cNvPr>
          <p:cNvSpPr/>
          <p:nvPr/>
        </p:nvSpPr>
        <p:spPr>
          <a:xfrm>
            <a:off x="4869324" y="2443976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1</a:t>
            </a:r>
            <a:endParaRPr lang="en-US" sz="9600" dirty="0"/>
          </a:p>
        </p:txBody>
      </p:sp>
      <p:sp>
        <p:nvSpPr>
          <p:cNvPr id="34" name="Heptagon 33">
            <a:extLst>
              <a:ext uri="{FF2B5EF4-FFF2-40B4-BE49-F238E27FC236}">
                <a16:creationId xmlns:a16="http://schemas.microsoft.com/office/drawing/2014/main" id="{FBBB6D78-5136-0ACC-8DB4-1E1F6553E206}"/>
              </a:ext>
            </a:extLst>
          </p:cNvPr>
          <p:cNvSpPr/>
          <p:nvPr/>
        </p:nvSpPr>
        <p:spPr>
          <a:xfrm>
            <a:off x="4895257" y="245793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2</a:t>
            </a:r>
            <a:endParaRPr lang="en-US" sz="9600" dirty="0"/>
          </a:p>
        </p:txBody>
      </p:sp>
      <p:sp>
        <p:nvSpPr>
          <p:cNvPr id="35" name="Heptagon 34">
            <a:extLst>
              <a:ext uri="{FF2B5EF4-FFF2-40B4-BE49-F238E27FC236}">
                <a16:creationId xmlns:a16="http://schemas.microsoft.com/office/drawing/2014/main" id="{190D44FC-F0FB-1BF9-E132-792E599ECA8D}"/>
              </a:ext>
            </a:extLst>
          </p:cNvPr>
          <p:cNvSpPr/>
          <p:nvPr/>
        </p:nvSpPr>
        <p:spPr>
          <a:xfrm>
            <a:off x="4876794" y="2436984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3</a:t>
            </a:r>
            <a:endParaRPr lang="en-US" sz="9600" dirty="0"/>
          </a:p>
        </p:txBody>
      </p:sp>
      <p:sp>
        <p:nvSpPr>
          <p:cNvPr id="36" name="Heptagon 35">
            <a:extLst>
              <a:ext uri="{FF2B5EF4-FFF2-40B4-BE49-F238E27FC236}">
                <a16:creationId xmlns:a16="http://schemas.microsoft.com/office/drawing/2014/main" id="{03336D63-5D62-6109-49C1-0FCB0D8BB878}"/>
              </a:ext>
            </a:extLst>
          </p:cNvPr>
          <p:cNvSpPr/>
          <p:nvPr/>
        </p:nvSpPr>
        <p:spPr>
          <a:xfrm>
            <a:off x="4877386" y="243698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4</a:t>
            </a:r>
            <a:endParaRPr lang="en-US" sz="9600" dirty="0"/>
          </a:p>
        </p:txBody>
      </p:sp>
      <p:sp>
        <p:nvSpPr>
          <p:cNvPr id="37" name="Heptagon 36">
            <a:extLst>
              <a:ext uri="{FF2B5EF4-FFF2-40B4-BE49-F238E27FC236}">
                <a16:creationId xmlns:a16="http://schemas.microsoft.com/office/drawing/2014/main" id="{1C011CE3-8770-2B6B-262E-21DEB7B5E290}"/>
              </a:ext>
            </a:extLst>
          </p:cNvPr>
          <p:cNvSpPr/>
          <p:nvPr/>
        </p:nvSpPr>
        <p:spPr>
          <a:xfrm>
            <a:off x="4876993" y="2457907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5</a:t>
            </a:r>
            <a:endParaRPr lang="en-US" sz="9600" dirty="0"/>
          </a:p>
        </p:txBody>
      </p:sp>
      <p:sp>
        <p:nvSpPr>
          <p:cNvPr id="38" name="Heptagon 37">
            <a:extLst>
              <a:ext uri="{FF2B5EF4-FFF2-40B4-BE49-F238E27FC236}">
                <a16:creationId xmlns:a16="http://schemas.microsoft.com/office/drawing/2014/main" id="{A4972F82-C5EE-1213-5EA7-2BD87866522A}"/>
              </a:ext>
            </a:extLst>
          </p:cNvPr>
          <p:cNvSpPr/>
          <p:nvPr/>
        </p:nvSpPr>
        <p:spPr>
          <a:xfrm>
            <a:off x="4888088" y="245786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6</a:t>
            </a:r>
            <a:endParaRPr lang="en-US" sz="9600" dirty="0"/>
          </a:p>
        </p:txBody>
      </p:sp>
      <p:sp>
        <p:nvSpPr>
          <p:cNvPr id="39" name="Heptagon 38">
            <a:extLst>
              <a:ext uri="{FF2B5EF4-FFF2-40B4-BE49-F238E27FC236}">
                <a16:creationId xmlns:a16="http://schemas.microsoft.com/office/drawing/2014/main" id="{74D82E0E-88C9-FE92-F17F-2C31E42BA693}"/>
              </a:ext>
            </a:extLst>
          </p:cNvPr>
          <p:cNvSpPr/>
          <p:nvPr/>
        </p:nvSpPr>
        <p:spPr>
          <a:xfrm>
            <a:off x="4658013" y="2305857"/>
            <a:ext cx="2818615" cy="2707849"/>
          </a:xfrm>
          <a:prstGeom prst="heptagon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Well done!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3B0D0E-10A7-9D0B-6F4D-89F4CEEA4F4C}"/>
              </a:ext>
            </a:extLst>
          </p:cNvPr>
          <p:cNvGrpSpPr/>
          <p:nvPr/>
        </p:nvGrpSpPr>
        <p:grpSpPr>
          <a:xfrm>
            <a:off x="77746" y="4202365"/>
            <a:ext cx="2222659" cy="2261224"/>
            <a:chOff x="912006" y="1214826"/>
            <a:chExt cx="2222659" cy="226122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8379DDE-75F5-1FBC-9B4B-6039A0608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5831" y="1366756"/>
              <a:ext cx="1788834" cy="2109294"/>
            </a:xfrm>
            <a:prstGeom prst="rect">
              <a:avLst/>
            </a:prstGeom>
          </p:spPr>
        </p:pic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829B2DBC-3DE2-599E-BC82-8FDC38A06DA9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4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1BBA13B-BE2C-9E47-D0B8-182BDD9932E5}"/>
              </a:ext>
            </a:extLst>
          </p:cNvPr>
          <p:cNvGrpSpPr/>
          <p:nvPr/>
        </p:nvGrpSpPr>
        <p:grpSpPr>
          <a:xfrm>
            <a:off x="2326051" y="2880228"/>
            <a:ext cx="2272926" cy="2140146"/>
            <a:chOff x="912006" y="1214826"/>
            <a:chExt cx="2272926" cy="214014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984E783-D4B6-D58D-7FBE-2FCAF9EA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487833"/>
              <a:ext cx="1889367" cy="1867139"/>
            </a:xfrm>
            <a:prstGeom prst="rect">
              <a:avLst/>
            </a:prstGeom>
          </p:spPr>
        </p:pic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A6572F97-14F1-BB30-69EB-6903DF64CB78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5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0A2A2E-668C-9499-40B6-E909769D9D5E}"/>
              </a:ext>
            </a:extLst>
          </p:cNvPr>
          <p:cNvGrpSpPr/>
          <p:nvPr/>
        </p:nvGrpSpPr>
        <p:grpSpPr>
          <a:xfrm>
            <a:off x="9860037" y="1229340"/>
            <a:ext cx="2272926" cy="1917685"/>
            <a:chOff x="912006" y="1214826"/>
            <a:chExt cx="2272926" cy="191768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EC31342-7D0A-5C70-0F9E-12A899A35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710295"/>
              <a:ext cx="1889367" cy="1422216"/>
            </a:xfrm>
            <a:prstGeom prst="rect">
              <a:avLst/>
            </a:prstGeom>
          </p:spPr>
        </p:pic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75AD15B4-33F6-7213-2BD3-72AF5DCD48F3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2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26C4793-A5D5-70FA-C5FD-CBBC9EBD49F5}"/>
              </a:ext>
            </a:extLst>
          </p:cNvPr>
          <p:cNvGrpSpPr/>
          <p:nvPr/>
        </p:nvGrpSpPr>
        <p:grpSpPr>
          <a:xfrm>
            <a:off x="9584202" y="4416630"/>
            <a:ext cx="2441200" cy="2078431"/>
            <a:chOff x="743733" y="1214826"/>
            <a:chExt cx="2441200" cy="207843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8C8D694-BD76-8D96-A200-147BC7254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3733" y="1871041"/>
              <a:ext cx="2441200" cy="1422216"/>
            </a:xfrm>
            <a:prstGeom prst="rect">
              <a:avLst/>
            </a:prstGeom>
          </p:spPr>
        </p:pic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54E1A859-FF96-CC55-8C5B-BA2A5125C541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6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0A5DD05-0472-FDD0-29A6-0E3D7EFBB7AE}"/>
              </a:ext>
            </a:extLst>
          </p:cNvPr>
          <p:cNvGrpSpPr/>
          <p:nvPr/>
        </p:nvGrpSpPr>
        <p:grpSpPr>
          <a:xfrm>
            <a:off x="7499410" y="2124543"/>
            <a:ext cx="2272926" cy="2129119"/>
            <a:chOff x="912006" y="1214826"/>
            <a:chExt cx="2272926" cy="212911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25962A6-8EE4-0174-334C-97EEBD96D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498860"/>
              <a:ext cx="1889367" cy="1845085"/>
            </a:xfrm>
            <a:prstGeom prst="rect">
              <a:avLst/>
            </a:prstGeom>
          </p:spPr>
        </p:pic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id="{1A80A3AC-415A-BABF-3551-02CAF41A1F11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3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1807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8464101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5A0C6-8E89-8DE7-4B77-6C8898AD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29048"/>
            <a:ext cx="9086990" cy="6019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FC176-65F5-4EA7-15FE-1A636B251A74}"/>
              </a:ext>
            </a:extLst>
          </p:cNvPr>
          <p:cNvSpPr txBox="1"/>
          <p:nvPr/>
        </p:nvSpPr>
        <p:spPr>
          <a:xfrm>
            <a:off x="4219575" y="3046428"/>
            <a:ext cx="317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326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6FC1E0-9606-AAA9-D8F8-3FCBBA199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" y="407191"/>
            <a:ext cx="3157561" cy="557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70985-50F3-896C-4A00-0735A3180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923" y="407191"/>
            <a:ext cx="2457468" cy="5810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16EC0C-4AB7-8025-3143-8950E2417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20" y="533252"/>
            <a:ext cx="2209816" cy="5429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A6D4D7-05C6-C72A-160E-E86507037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64" y="1202496"/>
            <a:ext cx="9753671" cy="52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767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That's a snake.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27" y="609364"/>
            <a:ext cx="6102265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237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382</Words>
  <Application>Microsoft Office PowerPoint</Application>
  <PresentationFormat>Widescreen</PresentationFormat>
  <Paragraphs>122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AGOldFace-Outline</vt:lpstr>
      <vt:lpstr>Arial</vt:lpstr>
      <vt:lpstr>Berlin Sans FB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12</cp:revision>
  <dcterms:created xsi:type="dcterms:W3CDTF">2023-01-31T08:21:18Z</dcterms:created>
  <dcterms:modified xsi:type="dcterms:W3CDTF">2023-04-03T09:05:46Z</dcterms:modified>
</cp:coreProperties>
</file>