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03" r:id="rId2"/>
    <p:sldId id="304" r:id="rId3"/>
    <p:sldId id="305" r:id="rId4"/>
    <p:sldId id="306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337" r:id="rId36"/>
    <p:sldId id="338" r:id="rId37"/>
    <p:sldId id="339" r:id="rId38"/>
    <p:sldId id="340" r:id="rId39"/>
    <p:sldId id="341" r:id="rId40"/>
    <p:sldId id="342" r:id="rId41"/>
    <p:sldId id="343" r:id="rId42"/>
    <p:sldId id="344" r:id="rId43"/>
    <p:sldId id="345" r:id="rId44"/>
    <p:sldId id="346" r:id="rId45"/>
    <p:sldId id="347" r:id="rId46"/>
    <p:sldId id="348" r:id="rId47"/>
    <p:sldId id="349" r:id="rId48"/>
    <p:sldId id="302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36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68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56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936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42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8532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3556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C2FD869-E400-AA63-4486-22C78DE5F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252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3288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64EF067-628C-30D9-F654-4978DE609D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00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457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1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944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199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927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513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93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163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ca19421708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ca19421708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2173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76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970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77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35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01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3932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758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8967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8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8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Unit 1:</a:t>
            </a:r>
            <a:r>
              <a:rPr lang="en-US" baseline="0" dirty="0" smtClean="0">
                <a:solidFill>
                  <a:srgbClr val="FF0000"/>
                </a:solidFill>
              </a:rPr>
              <a:t> Animals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Lesson 1.1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Tiếng</a:t>
            </a:r>
            <a:r>
              <a:rPr lang="en-US" baseline="0" dirty="0" smtClean="0">
                <a:solidFill>
                  <a:schemeClr val="bg1"/>
                </a:solidFill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</a:rPr>
              <a:t>Anh</a:t>
            </a:r>
            <a:r>
              <a:rPr lang="en-US" baseline="0" dirty="0" smtClean="0">
                <a:solidFill>
                  <a:schemeClr val="bg1"/>
                </a:solidFill>
              </a:rPr>
              <a:t> 4 </a:t>
            </a:r>
            <a:r>
              <a:rPr lang="en-US" baseline="0" dirty="0" err="1" smtClean="0">
                <a:solidFill>
                  <a:schemeClr val="bg1"/>
                </a:solidFill>
              </a:rPr>
              <a:t>i</a:t>
            </a:r>
            <a:r>
              <a:rPr lang="en-US" baseline="0" dirty="0" smtClean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 smtClean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8" r:id="rId22"/>
    <p:sldLayoutId id="2147483679" r:id="rId23"/>
    <p:sldLayoutId id="2147483680" r:id="rId24"/>
    <p:sldLayoutId id="2147483681" r:id="rId25"/>
    <p:sldLayoutId id="2147483682" r:id="rId2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slide" Target="slide2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slide" Target="slide2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slide" Target="slide2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slide" Target="slide2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slide" Target="slide2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audio" Target="../media/audio2.wav"/><Relationship Id="rId21" Type="http://schemas.openxmlformats.org/officeDocument/2006/relationships/image" Target="../media/image40.png"/><Relationship Id="rId7" Type="http://schemas.openxmlformats.org/officeDocument/2006/relationships/audio" Target="../media/audio6.wav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image" Target="../media/image30.png"/><Relationship Id="rId5" Type="http://schemas.openxmlformats.org/officeDocument/2006/relationships/audio" Target="../media/audio4.wav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29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29.pn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29.png"/><Relationship Id="rId4" Type="http://schemas.openxmlformats.org/officeDocument/2006/relationships/audio" Target="../media/audio4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5" Type="http://schemas.openxmlformats.org/officeDocument/2006/relationships/image" Target="../media/image29.png"/><Relationship Id="rId4" Type="http://schemas.openxmlformats.org/officeDocument/2006/relationships/audio" Target="../media/audio7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29.png"/><Relationship Id="rId4" Type="http://schemas.openxmlformats.org/officeDocument/2006/relationships/audio" Target="../media/audio5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29.png"/><Relationship Id="rId4" Type="http://schemas.openxmlformats.org/officeDocument/2006/relationships/audio" Target="../media/audio8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9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audio" Target="../media/audio8.wav"/><Relationship Id="rId10" Type="http://schemas.openxmlformats.org/officeDocument/2006/relationships/image" Target="../media/image47.png"/><Relationship Id="rId4" Type="http://schemas.openxmlformats.org/officeDocument/2006/relationships/audio" Target="../media/audio10.wav"/><Relationship Id="rId9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9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audio" Target="../media/audio7.wav"/><Relationship Id="rId10" Type="http://schemas.openxmlformats.org/officeDocument/2006/relationships/image" Target="../media/image45.png"/><Relationship Id="rId4" Type="http://schemas.openxmlformats.org/officeDocument/2006/relationships/audio" Target="../media/audio10.wav"/><Relationship Id="rId9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9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audio" Target="../media/audio3.wav"/><Relationship Id="rId10" Type="http://schemas.openxmlformats.org/officeDocument/2006/relationships/image" Target="../media/image55.png"/><Relationship Id="rId4" Type="http://schemas.openxmlformats.org/officeDocument/2006/relationships/audio" Target="../media/audio10.wav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9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audio" Target="../media/audio5.wav"/><Relationship Id="rId10" Type="http://schemas.openxmlformats.org/officeDocument/2006/relationships/image" Target="../media/image46.png"/><Relationship Id="rId4" Type="http://schemas.openxmlformats.org/officeDocument/2006/relationships/audio" Target="../media/audio10.wav"/><Relationship Id="rId9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9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audio" Target="../media/audio4.wav"/><Relationship Id="rId10" Type="http://schemas.openxmlformats.org/officeDocument/2006/relationships/image" Target="../media/image56.png"/><Relationship Id="rId4" Type="http://schemas.openxmlformats.org/officeDocument/2006/relationships/audio" Target="../media/audio10.wav"/><Relationship Id="rId9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9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audio" Target="../media/audio2.wav"/><Relationship Id="rId10" Type="http://schemas.openxmlformats.org/officeDocument/2006/relationships/image" Target="../media/image58.png"/><Relationship Id="rId4" Type="http://schemas.openxmlformats.org/officeDocument/2006/relationships/audio" Target="../media/audio10.wav"/><Relationship Id="rId9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13.wav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microsoft.com/office/2007/relationships/media" Target="../media/media1.mp3"/><Relationship Id="rId16" Type="http://schemas.openxmlformats.org/officeDocument/2006/relationships/image" Target="../media/image67.png"/><Relationship Id="rId1" Type="http://schemas.openxmlformats.org/officeDocument/2006/relationships/audio" Target="NULL" TargetMode="External"/><Relationship Id="rId6" Type="http://schemas.openxmlformats.org/officeDocument/2006/relationships/audio" Target="../media/audio12.wav"/><Relationship Id="rId11" Type="http://schemas.openxmlformats.org/officeDocument/2006/relationships/image" Target="../media/image62.png"/><Relationship Id="rId5" Type="http://schemas.openxmlformats.org/officeDocument/2006/relationships/audio" Target="../media/audio11.wav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notesSlide" Target="../notesSlides/notesSlide36.xml"/><Relationship Id="rId9" Type="http://schemas.openxmlformats.org/officeDocument/2006/relationships/audio" Target="../media/audio15.wav"/><Relationship Id="rId1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slideLayout" Target="../slideLayouts/slideLayout21.xml"/><Relationship Id="rId7" Type="http://schemas.openxmlformats.org/officeDocument/2006/relationships/audio" Target="../media/audio12.wav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microsoft.com/office/2007/relationships/media" Target="../media/media1.mp3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audio" Target="NULL" TargetMode="External"/><Relationship Id="rId6" Type="http://schemas.openxmlformats.org/officeDocument/2006/relationships/audio" Target="../media/audio16.wav"/><Relationship Id="rId11" Type="http://schemas.openxmlformats.org/officeDocument/2006/relationships/image" Target="../media/image71.png"/><Relationship Id="rId5" Type="http://schemas.openxmlformats.org/officeDocument/2006/relationships/audio" Target="../media/audio11.wav"/><Relationship Id="rId15" Type="http://schemas.openxmlformats.org/officeDocument/2006/relationships/image" Target="../media/image64.png"/><Relationship Id="rId10" Type="http://schemas.openxmlformats.org/officeDocument/2006/relationships/audio" Target="../media/audio15.wav"/><Relationship Id="rId19" Type="http://schemas.openxmlformats.org/officeDocument/2006/relationships/image" Target="../media/image68.png"/><Relationship Id="rId4" Type="http://schemas.openxmlformats.org/officeDocument/2006/relationships/notesSlide" Target="../notesSlides/notesSlide38.xml"/><Relationship Id="rId9" Type="http://schemas.openxmlformats.org/officeDocument/2006/relationships/audio" Target="../media/audio14.wav"/><Relationship Id="rId1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4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1.wav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30.xml"/><Relationship Id="rId18" Type="http://schemas.openxmlformats.org/officeDocument/2006/relationships/slide" Target="slide35.xml"/><Relationship Id="rId3" Type="http://schemas.openxmlformats.org/officeDocument/2006/relationships/audio" Target="../media/audio1.wav"/><Relationship Id="rId7" Type="http://schemas.openxmlformats.org/officeDocument/2006/relationships/image" Target="../media/image9.gif"/><Relationship Id="rId12" Type="http://schemas.openxmlformats.org/officeDocument/2006/relationships/slide" Target="slide29.xml"/><Relationship Id="rId17" Type="http://schemas.openxmlformats.org/officeDocument/2006/relationships/slide" Target="slide34.xml"/><Relationship Id="rId2" Type="http://schemas.openxmlformats.org/officeDocument/2006/relationships/notesSlide" Target="../notesSlides/notesSlide6.xml"/><Relationship Id="rId16" Type="http://schemas.openxmlformats.org/officeDocument/2006/relationships/slide" Target="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gif"/><Relationship Id="rId11" Type="http://schemas.openxmlformats.org/officeDocument/2006/relationships/slide" Target="slide28.xml"/><Relationship Id="rId5" Type="http://schemas.microsoft.com/office/2007/relationships/hdphoto" Target="../media/hdphoto1.wdp"/><Relationship Id="rId15" Type="http://schemas.openxmlformats.org/officeDocument/2006/relationships/slide" Target="slide32.xml"/><Relationship Id="rId10" Type="http://schemas.openxmlformats.org/officeDocument/2006/relationships/image" Target="../media/image13.jpeg"/><Relationship Id="rId19" Type="http://schemas.openxmlformats.org/officeDocument/2006/relationships/image" Target="../media/image14.jpeg"/><Relationship Id="rId4" Type="http://schemas.openxmlformats.org/officeDocument/2006/relationships/image" Target="../media/image11.png"/><Relationship Id="rId9" Type="http://schemas.microsoft.com/office/2007/relationships/hdphoto" Target="../media/hdphoto2.wdp"/><Relationship Id="rId14" Type="http://schemas.openxmlformats.org/officeDocument/2006/relationships/slide" Target="slide3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slide" Target="slide2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slide" Target="slide2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slide" Target="slide2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614480" y="3235013"/>
            <a:ext cx="2468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FF0000"/>
                </a:solidFill>
              </a:rPr>
              <a:t>Unit 1: </a:t>
            </a:r>
            <a:r>
              <a:rPr lang="en-US" sz="2800" b="1" dirty="0" smtClean="0">
                <a:solidFill>
                  <a:srgbClr val="FF0000"/>
                </a:solidFill>
              </a:rPr>
              <a:t>Animals</a:t>
            </a:r>
            <a:endParaRPr lang="en-VN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869261" y="3796444"/>
            <a:ext cx="1731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00B050"/>
                </a:solidFill>
              </a:rPr>
              <a:t>Lesson 1.1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8150588" y="4319664"/>
            <a:ext cx="1168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</a:t>
            </a:r>
            <a:r>
              <a:rPr lang="en-VN" sz="2800" b="1">
                <a:solidFill>
                  <a:srgbClr val="0070C0"/>
                </a:solidFill>
              </a:rPr>
              <a:t>age </a:t>
            </a:r>
            <a:r>
              <a:rPr lang="en-US" sz="2800" b="1">
                <a:solidFill>
                  <a:srgbClr val="0070C0"/>
                </a:solidFill>
              </a:rPr>
              <a:t>6</a:t>
            </a:r>
            <a:endParaRPr lang="en-VN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858552" y="1408378"/>
            <a:ext cx="3740395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dog.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735" b="50122" l="50814" r="74322"/>
                    </a14:imgEffect>
                  </a14:imgLayer>
                </a14:imgProps>
              </a:ext>
            </a:extLst>
          </a:blip>
          <a:srcRect l="50579" t="19134" r="24373" b="50835"/>
          <a:stretch/>
        </p:blipFill>
        <p:spPr>
          <a:xfrm>
            <a:off x="4233768" y="2899954"/>
            <a:ext cx="2805415" cy="249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243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901851" y="1408378"/>
            <a:ext cx="3944630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cat.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606" b="73236" l="25497" r="49729"/>
                    </a14:imgEffect>
                  </a14:imgLayer>
                </a14:imgProps>
              </a:ext>
            </a:extLst>
          </a:blip>
          <a:srcRect l="25035" t="41490" r="49917" b="28479"/>
          <a:stretch/>
        </p:blipFill>
        <p:spPr>
          <a:xfrm>
            <a:off x="3989372" y="3190141"/>
            <a:ext cx="2819169" cy="251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985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815079" y="1408378"/>
            <a:ext cx="3783868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cow.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039" b="73723" l="74141" r="97288"/>
                    </a14:imgEffect>
                  </a14:imgLayer>
                </a14:imgProps>
              </a:ext>
            </a:extLst>
          </a:blip>
          <a:srcRect l="73643" t="43159" r="1309" b="26810"/>
          <a:stretch/>
        </p:blipFill>
        <p:spPr>
          <a:xfrm>
            <a:off x="4112714" y="2874046"/>
            <a:ext cx="2836725" cy="252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890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671582" y="1637708"/>
            <a:ext cx="4121524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duck.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557" b="92214" l="2712" r="27125"/>
                    </a14:imgEffect>
                  </a14:imgLayer>
                </a14:imgProps>
              </a:ext>
            </a:extLst>
          </a:blip>
          <a:srcRect l="2219" t="61511" r="72733" b="8458"/>
          <a:stretch/>
        </p:blipFill>
        <p:spPr>
          <a:xfrm>
            <a:off x="4226608" y="3148149"/>
            <a:ext cx="2636974" cy="234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146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266897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444806" y="1637708"/>
            <a:ext cx="4154141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pig.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314" b="92701" l="47378" r="73599"/>
                    </a14:imgEffect>
                  </a14:imgLayer>
                </a14:imgProps>
              </a:ext>
            </a:extLst>
          </a:blip>
          <a:srcRect l="48595" t="62512" r="26357" b="7457"/>
          <a:stretch/>
        </p:blipFill>
        <p:spPr>
          <a:xfrm>
            <a:off x="4064892" y="3271099"/>
            <a:ext cx="2912309" cy="259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116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734401" y="2068285"/>
              <a:ext cx="4835362" cy="2608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snake, monkey, horse,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camel, hippo, rhino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86" y="584561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1494261"/>
            <a:ext cx="2054155" cy="28272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18B23-0387-5537-02F0-629FED0960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4962" y="1598828"/>
            <a:ext cx="2185138" cy="28327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4A4010-85F7-8D12-E0B6-5B435464ED9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2396" y="1541917"/>
            <a:ext cx="2078677" cy="279635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906E64-2954-653F-2666-C0FADD14B3F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5667" y="1560731"/>
            <a:ext cx="1970100" cy="27027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104" y="4432704"/>
            <a:ext cx="1254910" cy="55974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F65018E-43ED-9F64-DA52-B8FA4515305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3762" y="4509325"/>
            <a:ext cx="1444458" cy="53092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8E5789-5688-288D-9FCA-4739724C5BB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17017">
            <a:off x="4559624" y="4530208"/>
            <a:ext cx="1172951" cy="4691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A5C1D11-B3C7-EA4A-D947-7465467217C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8301" y="4396445"/>
            <a:ext cx="1421727" cy="643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6288106" y="5209263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/ˈkæməl/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lạc đà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4024024" y="5316083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/hɔːrs/</a:t>
            </a:r>
          </a:p>
          <a:p>
            <a:pPr lvl="0" algn="ctr">
              <a:defRPr/>
            </a:pPr>
            <a:r>
              <a:rPr lang="en-US" sz="2400"/>
              <a:t>con ngựa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1855549" y="5363740"/>
            <a:ext cx="25062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/ˈmʌŋki/</a:t>
            </a:r>
          </a:p>
          <a:p>
            <a:pPr lvl="0" algn="ctr">
              <a:defRPr/>
            </a:pPr>
            <a:r>
              <a:rPr lang="en-US" sz="2400"/>
              <a:t>con khỉ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7845753" y="5276437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/ˈhɪpoʊ/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hà mã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220908" y="5385121"/>
            <a:ext cx="2027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/sneɪk/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con rắn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69CAB3-1BA2-9428-50C0-B0B22C4AB24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3872" y="1519972"/>
            <a:ext cx="2120419" cy="2827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817F32-67F5-9C10-FA2D-E46B33EF391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1867" y="4362909"/>
            <a:ext cx="1554318" cy="615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F022E7-ADBC-567D-D228-060A52315C8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57490" y="1669198"/>
            <a:ext cx="1970099" cy="2506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87C908-66BB-E369-EE23-EA86561FCEA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2144" y="4391175"/>
            <a:ext cx="1475807" cy="5984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05FC7C-EDA2-C5FC-D8CA-F8BE1D9ECAF0}"/>
              </a:ext>
            </a:extLst>
          </p:cNvPr>
          <p:cNvSpPr txBox="1"/>
          <p:nvPr/>
        </p:nvSpPr>
        <p:spPr>
          <a:xfrm>
            <a:off x="10220715" y="5256018"/>
            <a:ext cx="18806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/ˈraɪnoʊ/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tê giác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n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nk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or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ip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hi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536" y="583514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2589EE-067D-A266-B956-4CB7C9664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2650" y="1845758"/>
            <a:ext cx="3313178" cy="3698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36FC5E-D8C5-2AC5-423C-6B56AACF3B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7140" y="2439013"/>
            <a:ext cx="2812210" cy="1254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FF13BA-1F80-F354-64CA-361F0F6D3833}"/>
              </a:ext>
            </a:extLst>
          </p:cNvPr>
          <p:cNvSpPr txBox="1"/>
          <p:nvPr/>
        </p:nvSpPr>
        <p:spPr>
          <a:xfrm>
            <a:off x="8102671" y="3890860"/>
            <a:ext cx="2027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/sneɪk/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con rắn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n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469" y="629456"/>
            <a:ext cx="4005981" cy="56250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48771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86" y="584561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227BF5-F03D-86A0-D259-54EE5330E2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4733" y="1701802"/>
            <a:ext cx="3737037" cy="44065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8FCDD9-9569-7D15-8FBA-6E5C955AF6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0218" y="2402113"/>
            <a:ext cx="3465559" cy="12737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D248DC-9EBE-28BA-E2B3-FAB0243CD279}"/>
              </a:ext>
            </a:extLst>
          </p:cNvPr>
          <p:cNvSpPr txBox="1"/>
          <p:nvPr/>
        </p:nvSpPr>
        <p:spPr>
          <a:xfrm>
            <a:off x="7908006" y="3905055"/>
            <a:ext cx="25062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/ˈmʌŋki/</a:t>
            </a:r>
          </a:p>
          <a:p>
            <a:pPr lvl="0" algn="ctr">
              <a:defRPr/>
            </a:pPr>
            <a:r>
              <a:rPr lang="en-US" sz="2400"/>
              <a:t>con khỉ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0716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nk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86" y="584561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6B3A18-EA72-378E-8AB2-41C20DCC76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8184" y="1962637"/>
            <a:ext cx="3856919" cy="38115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BE3CF9-EC19-7082-C4AF-2C7A852777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6658" y="2763251"/>
            <a:ext cx="2592335" cy="1036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D8DABE-92BC-237A-4B1D-3DE3B3E85D10}"/>
              </a:ext>
            </a:extLst>
          </p:cNvPr>
          <p:cNvSpPr txBox="1"/>
          <p:nvPr/>
        </p:nvSpPr>
        <p:spPr>
          <a:xfrm>
            <a:off x="7950138" y="4017054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/hɔːrs/</a:t>
            </a:r>
          </a:p>
          <a:p>
            <a:pPr lvl="0" algn="ctr">
              <a:defRPr/>
            </a:pPr>
            <a:r>
              <a:rPr lang="en-US" sz="2400"/>
              <a:t>con ngựa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3650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or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86" y="584561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F78B7F-A1DD-9F9C-61DB-3E0C37DF5FF0}"/>
              </a:ext>
            </a:extLst>
          </p:cNvPr>
          <p:cNvSpPr txBox="1"/>
          <p:nvPr/>
        </p:nvSpPr>
        <p:spPr>
          <a:xfrm>
            <a:off x="7826620" y="3852178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/ˈkæməl/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lạc đà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BDB881-0B63-9E22-0123-8ED02F2B76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2215" y="1675679"/>
            <a:ext cx="4465443" cy="43607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B0C299-98A1-5A45-8AAE-2D01141538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1861" y="2518182"/>
            <a:ext cx="3335326" cy="132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265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86" y="584561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95497-56AD-1882-FF29-BA0AF3CF04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209" y="1780000"/>
            <a:ext cx="5380847" cy="40504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4667DF-3F9C-282C-9043-14A9EB4ACF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1428" y="2341569"/>
            <a:ext cx="3034557" cy="13741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0D919F-562E-887D-C315-D98CCBA8B10A}"/>
              </a:ext>
            </a:extLst>
          </p:cNvPr>
          <p:cNvSpPr txBox="1"/>
          <p:nvPr/>
        </p:nvSpPr>
        <p:spPr>
          <a:xfrm>
            <a:off x="7932839" y="3715706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/ˈhɪpoʊ/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hà mã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124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ip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d1">
            <a:extLst>
              <a:ext uri="{FF2B5EF4-FFF2-40B4-BE49-F238E27FC236}">
                <a16:creationId xmlns:a16="http://schemas.microsoft.com/office/drawing/2014/main" id="{9D82A68C-595B-E73E-B5BD-93D7402EC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86" y="584561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A92B17-5F21-5EE8-A160-FCA13684BE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33" y="1785348"/>
            <a:ext cx="6069053" cy="35357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368860-5062-777C-BB9C-26EFE4F095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7031" y="1957709"/>
            <a:ext cx="4090362" cy="16585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B150E7-EEAF-C1C5-BDA7-B6330209338D}"/>
              </a:ext>
            </a:extLst>
          </p:cNvPr>
          <p:cNvSpPr txBox="1"/>
          <p:nvPr/>
        </p:nvSpPr>
        <p:spPr>
          <a:xfrm>
            <a:off x="8131087" y="3884418"/>
            <a:ext cx="18806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/ˈraɪnoʊ/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tê giác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4407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hi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E11F64C-8078-445B-A359-09F1B616649B}"/>
              </a:ext>
            </a:extLst>
          </p:cNvPr>
          <p:cNvSpPr txBox="1"/>
          <p:nvPr/>
        </p:nvSpPr>
        <p:spPr>
          <a:xfrm>
            <a:off x="1411288" y="2438400"/>
            <a:ext cx="9369425" cy="1423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71">
            <a:off x="4330553" y="1286814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395457" y="1181101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4963" y="1778177"/>
            <a:ext cx="1800766" cy="177958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985186" y="1223169"/>
            <a:ext cx="2899310" cy="26676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0747" y="1905696"/>
            <a:ext cx="1333822" cy="130256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122" y="2012920"/>
            <a:ext cx="1898961" cy="1106314"/>
          </a:xfrm>
          <a:prstGeom prst="rect">
            <a:avLst/>
          </a:prstGeom>
        </p:spPr>
      </p:pic>
      <p:sp>
        <p:nvSpPr>
          <p:cNvPr id="11" name="Rectangle: Diagonal Corners Rounded 10"/>
          <p:cNvSpPr/>
          <p:nvPr/>
        </p:nvSpPr>
        <p:spPr>
          <a:xfrm>
            <a:off x="2133601" y="183966"/>
            <a:ext cx="3388674" cy="7033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F2405F6-CBDB-4275-BEBA-6093DE27C3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035" y="220568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hi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795" y="5434099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71">
            <a:off x="860522" y="1230675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4221727" y="1146720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128138" y="3939492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688147" y="3893269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0873" y="1778445"/>
            <a:ext cx="1225282" cy="144478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985186" y="1223169"/>
            <a:ext cx="2899310" cy="26676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4913" y="1687503"/>
            <a:ext cx="1711763" cy="169162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8252" y="1687503"/>
            <a:ext cx="1611062" cy="157330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5B71B02-205E-4A57-A3FF-E1E41D250F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776" y="149585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: Diagonal Corners Rounded 52">
            <a:extLst>
              <a:ext uri="{FF2B5EF4-FFF2-40B4-BE49-F238E27FC236}">
                <a16:creationId xmlns:a16="http://schemas.microsoft.com/office/drawing/2014/main" id="{01E4040A-948C-474E-A55C-1940FE6B8CCB}"/>
              </a:ext>
            </a:extLst>
          </p:cNvPr>
          <p:cNvSpPr/>
          <p:nvPr/>
        </p:nvSpPr>
        <p:spPr>
          <a:xfrm>
            <a:off x="1966686" y="194142"/>
            <a:ext cx="3770738" cy="7033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</p:spTree>
    <p:extLst>
      <p:ext uri="{BB962C8B-B14F-4D97-AF65-F5344CB8AC3E}">
        <p14:creationId xmlns:p14="http://schemas.microsoft.com/office/powerpoint/2010/main" val="14383332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922" y="5485744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71">
            <a:off x="4330553" y="1286814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919028" y="1244891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8825439" y="403766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686012" y="3968458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9635" y="1871605"/>
            <a:ext cx="1227821" cy="137074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28505" y="1271184"/>
            <a:ext cx="2899310" cy="26676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1606" y="2000137"/>
            <a:ext cx="1238741" cy="120970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0093" y="1791310"/>
            <a:ext cx="1252592" cy="147698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5B71B02-205E-4A57-A3FF-E1E41D250F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255079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: Diagonal Corners Rounded 52">
            <a:extLst>
              <a:ext uri="{FF2B5EF4-FFF2-40B4-BE49-F238E27FC236}">
                <a16:creationId xmlns:a16="http://schemas.microsoft.com/office/drawing/2014/main" id="{7E24EC3F-8321-40D8-82CE-268450A4E681}"/>
              </a:ext>
            </a:extLst>
          </p:cNvPr>
          <p:cNvSpPr/>
          <p:nvPr/>
        </p:nvSpPr>
        <p:spPr>
          <a:xfrm>
            <a:off x="1886858" y="218477"/>
            <a:ext cx="3373276" cy="7033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</p:spTree>
    <p:extLst>
      <p:ext uri="{BB962C8B-B14F-4D97-AF65-F5344CB8AC3E}">
        <p14:creationId xmlns:p14="http://schemas.microsoft.com/office/powerpoint/2010/main" val="30776129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nk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>
                <a:solidFill>
                  <a:srgbClr val="0070C0"/>
                </a:solidFill>
              </a:rPr>
              <a:t>snake, monkey, horse, camel, hippo, rhino.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This is a monkey. - These are monkeys.</a:t>
            </a:r>
          </a:p>
          <a:p>
            <a:r>
              <a:rPr lang="en-US" sz="3600" i="1">
                <a:solidFill>
                  <a:srgbClr val="0070C0"/>
                </a:solidFill>
              </a:rPr>
              <a:t>                   That's a snake. - Those are snakes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71">
            <a:off x="4330553" y="1286814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395457" y="1181101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6248" y="1687899"/>
            <a:ext cx="1509212" cy="177958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985186" y="1223169"/>
            <a:ext cx="2899310" cy="26676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0747" y="1905696"/>
            <a:ext cx="1333822" cy="130256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9752" y="2012920"/>
            <a:ext cx="1469701" cy="1106314"/>
          </a:xfrm>
          <a:prstGeom prst="rect">
            <a:avLst/>
          </a:prstGeom>
        </p:spPr>
      </p:pic>
      <p:sp>
        <p:nvSpPr>
          <p:cNvPr id="11" name="Rectangle: Diagonal Corners Rounded 10"/>
          <p:cNvSpPr/>
          <p:nvPr/>
        </p:nvSpPr>
        <p:spPr>
          <a:xfrm>
            <a:off x="2133601" y="183966"/>
            <a:ext cx="3388674" cy="7033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F2405F6-CBDB-4275-BEBA-6093DE27C3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035" y="220568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54825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ip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795" y="5434099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71">
            <a:off x="860522" y="1230675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4221727" y="1146720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128138" y="3939492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688147" y="3893269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0873" y="1778445"/>
            <a:ext cx="1225282" cy="144478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985186" y="1223169"/>
            <a:ext cx="2899310" cy="26676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3172" y="1687503"/>
            <a:ext cx="1515245" cy="169162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7767" y="1687503"/>
            <a:ext cx="1592032" cy="157330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5B71B02-205E-4A57-A3FF-E1E41D250F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776" y="149585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: Diagonal Corners Rounded 52">
            <a:extLst>
              <a:ext uri="{FF2B5EF4-FFF2-40B4-BE49-F238E27FC236}">
                <a16:creationId xmlns:a16="http://schemas.microsoft.com/office/drawing/2014/main" id="{01E4040A-948C-474E-A55C-1940FE6B8CCB}"/>
              </a:ext>
            </a:extLst>
          </p:cNvPr>
          <p:cNvSpPr/>
          <p:nvPr/>
        </p:nvSpPr>
        <p:spPr>
          <a:xfrm>
            <a:off x="1966686" y="194142"/>
            <a:ext cx="3770738" cy="7033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</p:spTree>
    <p:extLst>
      <p:ext uri="{BB962C8B-B14F-4D97-AF65-F5344CB8AC3E}">
        <p14:creationId xmlns:p14="http://schemas.microsoft.com/office/powerpoint/2010/main" val="40903211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or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922" y="5485744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71">
            <a:off x="4330553" y="1286814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919028" y="1244891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8825439" y="403766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686012" y="3968458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4693" y="1956879"/>
            <a:ext cx="1578749" cy="1188399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28505" y="1271184"/>
            <a:ext cx="2899310" cy="26676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5158" y="1820842"/>
            <a:ext cx="1240155" cy="146232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0093" y="1830605"/>
            <a:ext cx="1252592" cy="139839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5B71B02-205E-4A57-A3FF-E1E41D250F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255079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: Diagonal Corners Rounded 52">
            <a:extLst>
              <a:ext uri="{FF2B5EF4-FFF2-40B4-BE49-F238E27FC236}">
                <a16:creationId xmlns:a16="http://schemas.microsoft.com/office/drawing/2014/main" id="{7E24EC3F-8321-40D8-82CE-268450A4E681}"/>
              </a:ext>
            </a:extLst>
          </p:cNvPr>
          <p:cNvSpPr/>
          <p:nvPr/>
        </p:nvSpPr>
        <p:spPr>
          <a:xfrm>
            <a:off x="1886858" y="218477"/>
            <a:ext cx="3373276" cy="7033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</p:spTree>
    <p:extLst>
      <p:ext uri="{BB962C8B-B14F-4D97-AF65-F5344CB8AC3E}">
        <p14:creationId xmlns:p14="http://schemas.microsoft.com/office/powerpoint/2010/main" val="31703585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n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1">
            <a:extLst>
              <a:ext uri="{FF2B5EF4-FFF2-40B4-BE49-F238E27FC236}">
                <a16:creationId xmlns:a16="http://schemas.microsoft.com/office/drawing/2014/main" id="{8AB1D167-BAC9-B85D-2947-F0D2F2BD3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899" y="425811"/>
            <a:ext cx="5172151" cy="6230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2A1A83-DE59-BB13-A4B8-CE7A3C6D1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0700"/>
            <a:ext cx="121920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35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534389" y="931849"/>
              <a:ext cx="5063887" cy="4242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This is a monkey.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These are monkeys.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That's a snake.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Those are snakes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40486-57C8-FC0D-AD8B-BCA209BAA2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6555"/>
            <a:ext cx="3266001" cy="2849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7A97AF-97B3-4F8F-E5CB-D3255DDC132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74" y="2441280"/>
            <a:ext cx="3590990" cy="780185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3D9204-993F-843C-ADDD-F45A8F15BC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08091"/>
            <a:ext cx="3334711" cy="2730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D2D786-39E2-F1CF-961C-896833C591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336" y="4975663"/>
            <a:ext cx="3664828" cy="927854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962D1D-61C9-C3CE-98CC-3F1D41E1AD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217" y="338520"/>
            <a:ext cx="3266001" cy="24644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F31B6F-C59D-E43D-67D7-EF32D5AB74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475" y="3622428"/>
            <a:ext cx="3733743" cy="27064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B04B7C-6FF1-9D56-5CC4-34D56DEADD3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554" y="1732768"/>
            <a:ext cx="3733743" cy="860614"/>
          </a:xfrm>
          <a:prstGeom prst="round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5E33F7-D81B-A05E-5CFC-9012BE8A2F2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76" y="5261334"/>
            <a:ext cx="3925452" cy="720785"/>
          </a:xfrm>
          <a:prstGeom prst="round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95CE479-DB3F-2E9C-CA62-8641FAE20ECC}"/>
              </a:ext>
            </a:extLst>
          </p:cNvPr>
          <p:cNvCxnSpPr>
            <a:cxnSpLocks/>
          </p:cNvCxnSpPr>
          <p:nvPr/>
        </p:nvCxnSpPr>
        <p:spPr>
          <a:xfrm flipV="1">
            <a:off x="2015822" y="2098808"/>
            <a:ext cx="494113" cy="49457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875A648-1040-993C-5BC0-9F9242045E0F}"/>
              </a:ext>
            </a:extLst>
          </p:cNvPr>
          <p:cNvCxnSpPr>
            <a:cxnSpLocks/>
          </p:cNvCxnSpPr>
          <p:nvPr/>
        </p:nvCxnSpPr>
        <p:spPr>
          <a:xfrm flipH="1" flipV="1">
            <a:off x="10595741" y="1700128"/>
            <a:ext cx="390707" cy="46294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41B7846-EDA2-FB2F-1464-A47051603369}"/>
              </a:ext>
            </a:extLst>
          </p:cNvPr>
          <p:cNvCxnSpPr>
            <a:cxnSpLocks/>
          </p:cNvCxnSpPr>
          <p:nvPr/>
        </p:nvCxnSpPr>
        <p:spPr>
          <a:xfrm flipV="1">
            <a:off x="1481920" y="4700944"/>
            <a:ext cx="780958" cy="6727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283909E-6716-2C1A-D648-F057C32EB586}"/>
              </a:ext>
            </a:extLst>
          </p:cNvPr>
          <p:cNvCxnSpPr>
            <a:cxnSpLocks/>
          </p:cNvCxnSpPr>
          <p:nvPr/>
        </p:nvCxnSpPr>
        <p:spPr>
          <a:xfrm flipH="1" flipV="1">
            <a:off x="9561316" y="4784671"/>
            <a:ext cx="678030" cy="65491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38" end="11749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094021" y="1797143"/>
            <a:ext cx="731864" cy="731864"/>
          </a:xfrm>
          <a:prstGeom prst="rect">
            <a:avLst/>
          </a:prstGeom>
        </p:spPr>
      </p:pic>
      <p:pic>
        <p:nvPicPr>
          <p:cNvPr id="23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67" end="8797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068387" y="2355670"/>
            <a:ext cx="731864" cy="731864"/>
          </a:xfrm>
          <a:prstGeom prst="rect">
            <a:avLst/>
          </a:prstGeom>
        </p:spPr>
      </p:pic>
      <p:pic>
        <p:nvPicPr>
          <p:cNvPr id="24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21" end="5924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113096" y="4383658"/>
            <a:ext cx="731864" cy="731864"/>
          </a:xfrm>
          <a:prstGeom prst="rect">
            <a:avLst/>
          </a:prstGeom>
        </p:spPr>
      </p:pic>
      <p:pic>
        <p:nvPicPr>
          <p:cNvPr id="25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72" end="2187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04639" y="4636977"/>
            <a:ext cx="731864" cy="73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1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26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38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220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318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1">
            <a:extLst>
              <a:ext uri="{FF2B5EF4-FFF2-40B4-BE49-F238E27FC236}">
                <a16:creationId xmlns:a16="http://schemas.microsoft.com/office/drawing/2014/main" id="{2923B3BB-E35D-A3DB-6B8F-C6DDA7B54E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107" y="437464"/>
            <a:ext cx="6087033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EFC121-031C-2030-B92F-451E60E6B2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9" y="1249500"/>
            <a:ext cx="3266001" cy="2849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1EB5EE-04AE-B1CA-A0E8-164BE7B42C0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42" y="2877215"/>
            <a:ext cx="3590990" cy="780185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3680CD-D897-D1F6-E8A0-8E4AC7B465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08091"/>
            <a:ext cx="3334711" cy="2730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A5AAFF-0820-A7DF-ECD9-E157924C1C8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336" y="4975663"/>
            <a:ext cx="3664828" cy="927854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78002D-A886-DC3D-CFF7-C2E6EE84A5C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606" y="500540"/>
            <a:ext cx="3266001" cy="24644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E01867-B7BB-F30E-ECC8-7448D15AA9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475" y="3622428"/>
            <a:ext cx="3733743" cy="27064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DDFD2B-4E81-8A7D-CD61-EA4CD239206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554" y="1732768"/>
            <a:ext cx="3733743" cy="860614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D0FC30-A001-E3E8-1975-451D294632E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76" y="5261334"/>
            <a:ext cx="3925452" cy="720785"/>
          </a:xfrm>
          <a:prstGeom prst="round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1E6E961-9482-DAA8-D49D-9E2A878463D2}"/>
              </a:ext>
            </a:extLst>
          </p:cNvPr>
          <p:cNvCxnSpPr>
            <a:cxnSpLocks/>
          </p:cNvCxnSpPr>
          <p:nvPr/>
        </p:nvCxnSpPr>
        <p:spPr>
          <a:xfrm flipV="1">
            <a:off x="2253051" y="2721602"/>
            <a:ext cx="341024" cy="4867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0A1A1B0-6678-5AD5-0A41-BEC075415AFB}"/>
              </a:ext>
            </a:extLst>
          </p:cNvPr>
          <p:cNvCxnSpPr>
            <a:cxnSpLocks/>
          </p:cNvCxnSpPr>
          <p:nvPr/>
        </p:nvCxnSpPr>
        <p:spPr>
          <a:xfrm flipH="1" flipV="1">
            <a:off x="10558095" y="1865982"/>
            <a:ext cx="508011" cy="29709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71477ED-C94F-7358-A509-74CBD5DB76AE}"/>
              </a:ext>
            </a:extLst>
          </p:cNvPr>
          <p:cNvCxnSpPr>
            <a:cxnSpLocks/>
          </p:cNvCxnSpPr>
          <p:nvPr/>
        </p:nvCxnSpPr>
        <p:spPr>
          <a:xfrm flipV="1">
            <a:off x="1608167" y="4705825"/>
            <a:ext cx="815396" cy="6630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F6F7622-D646-21DD-8930-C6EEB92245C4}"/>
              </a:ext>
            </a:extLst>
          </p:cNvPr>
          <p:cNvCxnSpPr>
            <a:cxnSpLocks/>
          </p:cNvCxnSpPr>
          <p:nvPr/>
        </p:nvCxnSpPr>
        <p:spPr>
          <a:xfrm flipH="1" flipV="1">
            <a:off x="9994140" y="4668629"/>
            <a:ext cx="696249" cy="59935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38" end="11749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113096" y="2032521"/>
            <a:ext cx="731864" cy="731864"/>
          </a:xfrm>
          <a:prstGeom prst="rect">
            <a:avLst/>
          </a:prstGeom>
        </p:spPr>
      </p:pic>
      <p:pic>
        <p:nvPicPr>
          <p:cNvPr id="24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67" end="8797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068387" y="2355670"/>
            <a:ext cx="731864" cy="731864"/>
          </a:xfrm>
          <a:prstGeom prst="rect">
            <a:avLst/>
          </a:prstGeom>
        </p:spPr>
      </p:pic>
      <p:pic>
        <p:nvPicPr>
          <p:cNvPr id="25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21" end="5924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113096" y="4383658"/>
            <a:ext cx="731864" cy="731864"/>
          </a:xfrm>
          <a:prstGeom prst="rect">
            <a:avLst/>
          </a:prstGeom>
        </p:spPr>
      </p:pic>
      <p:pic>
        <p:nvPicPr>
          <p:cNvPr id="26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72" end="2187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304639" y="4636977"/>
            <a:ext cx="731864" cy="73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D1 TRACK 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1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26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38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220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318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8B8C3E-A21A-7AA3-08DC-70F8BB4F3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59" y="447672"/>
            <a:ext cx="7629581" cy="7620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9F4F8E-790C-B496-125B-9C9BA96F5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6006"/>
            <a:ext cx="12192000" cy="4665137"/>
          </a:xfrm>
          <a:prstGeom prst="rect">
            <a:avLst/>
          </a:prstGeom>
        </p:spPr>
      </p:pic>
      <p:pic>
        <p:nvPicPr>
          <p:cNvPr id="7" name="11 Imagen">
            <a:extLst>
              <a:ext uri="{FF2B5EF4-FFF2-40B4-BE49-F238E27FC236}">
                <a16:creationId xmlns:a16="http://schemas.microsoft.com/office/drawing/2014/main" id="{6E4950ED-F185-12F7-7A06-3C47658494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9452089" y="3473459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11 Imagen">
            <a:extLst>
              <a:ext uri="{FF2B5EF4-FFF2-40B4-BE49-F238E27FC236}">
                <a16:creationId xmlns:a16="http://schemas.microsoft.com/office/drawing/2014/main" id="{F2DFD6E0-55D3-6648-2AC0-9B04638A73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/>
        </p:blipFill>
        <p:spPr bwMode="auto">
          <a:xfrm>
            <a:off x="3356089" y="3587296"/>
            <a:ext cx="727892" cy="635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11 Imagen">
            <a:extLst>
              <a:ext uri="{FF2B5EF4-FFF2-40B4-BE49-F238E27FC236}">
                <a16:creationId xmlns:a16="http://schemas.microsoft.com/office/drawing/2014/main" id="{33D2A439-C48B-2191-428B-C723FF10E7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/>
        </p:blipFill>
        <p:spPr bwMode="auto">
          <a:xfrm>
            <a:off x="3356089" y="5044621"/>
            <a:ext cx="727892" cy="635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11 Imagen">
            <a:extLst>
              <a:ext uri="{FF2B5EF4-FFF2-40B4-BE49-F238E27FC236}">
                <a16:creationId xmlns:a16="http://schemas.microsoft.com/office/drawing/2014/main" id="{C45F58D3-E2FF-F88D-EAE0-BCB17F33A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/>
        </p:blipFill>
        <p:spPr bwMode="auto">
          <a:xfrm>
            <a:off x="9285151" y="2044246"/>
            <a:ext cx="727892" cy="635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11 Imagen">
            <a:extLst>
              <a:ext uri="{FF2B5EF4-FFF2-40B4-BE49-F238E27FC236}">
                <a16:creationId xmlns:a16="http://schemas.microsoft.com/office/drawing/2014/main" id="{DF9C632B-75A7-CD80-B972-CD1199765E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/>
        </p:blipFill>
        <p:spPr bwMode="auto">
          <a:xfrm>
            <a:off x="9335045" y="5044621"/>
            <a:ext cx="727892" cy="635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98862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2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EEB06-23D6-2899-96F7-463952802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2" y="393526"/>
            <a:ext cx="5862680" cy="661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427DDB-E930-0BA0-CF58-07B4947794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17" y="1071179"/>
            <a:ext cx="11110965" cy="5333724"/>
          </a:xfrm>
          <a:prstGeom prst="rect">
            <a:avLst/>
          </a:prstGeom>
        </p:spPr>
      </p:pic>
      <p:pic>
        <p:nvPicPr>
          <p:cNvPr id="11" name="11 Imagen">
            <a:extLst>
              <a:ext uri="{FF2B5EF4-FFF2-40B4-BE49-F238E27FC236}">
                <a16:creationId xmlns:a16="http://schemas.microsoft.com/office/drawing/2014/main" id="{7FFB7A93-8ADF-3850-5CFB-A90503B69B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11042764" y="1314450"/>
            <a:ext cx="864976" cy="7554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11 Imagen">
            <a:extLst>
              <a:ext uri="{FF2B5EF4-FFF2-40B4-BE49-F238E27FC236}">
                <a16:creationId xmlns:a16="http://schemas.microsoft.com/office/drawing/2014/main" id="{210EF095-AF3E-FC9D-5FD6-4691AD046D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4729622" y="3577183"/>
            <a:ext cx="864976" cy="7554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1 Imagen">
            <a:extLst>
              <a:ext uri="{FF2B5EF4-FFF2-40B4-BE49-F238E27FC236}">
                <a16:creationId xmlns:a16="http://schemas.microsoft.com/office/drawing/2014/main" id="{B4BF458E-3A52-69ED-098B-2414B64A02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11042764" y="2982555"/>
            <a:ext cx="864976" cy="7554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1 Imagen">
            <a:extLst>
              <a:ext uri="{FF2B5EF4-FFF2-40B4-BE49-F238E27FC236}">
                <a16:creationId xmlns:a16="http://schemas.microsoft.com/office/drawing/2014/main" id="{272349ED-CBB2-2F1A-334D-24902FED25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4729622" y="4782780"/>
            <a:ext cx="864976" cy="7554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11 Imagen">
            <a:extLst>
              <a:ext uri="{FF2B5EF4-FFF2-40B4-BE49-F238E27FC236}">
                <a16:creationId xmlns:a16="http://schemas.microsoft.com/office/drawing/2014/main" id="{E647B6F0-12F9-11F5-DA14-87EA8D47E3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11042764" y="5409078"/>
            <a:ext cx="864976" cy="7554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26635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2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5BC848-68B7-F8CF-4275-2C5796D4F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2" y="409187"/>
            <a:ext cx="5205451" cy="6953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94308A-7741-25FB-1E18-48C8B1BFFD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290" y="1104517"/>
            <a:ext cx="6791160" cy="53353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8AD57F-E49A-3D4F-6A6B-86D2233D7A31}"/>
              </a:ext>
            </a:extLst>
          </p:cNvPr>
          <p:cNvSpPr txBox="1"/>
          <p:nvPr/>
        </p:nvSpPr>
        <p:spPr>
          <a:xfrm>
            <a:off x="3016755" y="2325657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snake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Connector: Curved 4">
            <a:extLst>
              <a:ext uri="{FF2B5EF4-FFF2-40B4-BE49-F238E27FC236}">
                <a16:creationId xmlns:a16="http://schemas.microsoft.com/office/drawing/2014/main" id="{95E44278-74EB-2391-2625-F1B138C5239E}"/>
              </a:ext>
            </a:extLst>
          </p:cNvPr>
          <p:cNvCxnSpPr>
            <a:cxnSpLocks/>
          </p:cNvCxnSpPr>
          <p:nvPr/>
        </p:nvCxnSpPr>
        <p:spPr>
          <a:xfrm>
            <a:off x="5492750" y="2432433"/>
            <a:ext cx="2241550" cy="853692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CABEA4F-7988-579F-FEC6-E767A851219C}"/>
              </a:ext>
            </a:extLst>
          </p:cNvPr>
          <p:cNvSpPr txBox="1"/>
          <p:nvPr/>
        </p:nvSpPr>
        <p:spPr>
          <a:xfrm>
            <a:off x="2958946" y="3216325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monkey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19991DB0-9DA1-F4CF-64B3-84DED8E5D944}"/>
              </a:ext>
            </a:extLst>
          </p:cNvPr>
          <p:cNvCxnSpPr>
            <a:cxnSpLocks/>
          </p:cNvCxnSpPr>
          <p:nvPr/>
        </p:nvCxnSpPr>
        <p:spPr>
          <a:xfrm rot="16200000" flipH="1">
            <a:off x="5326759" y="3431283"/>
            <a:ext cx="2601449" cy="2385084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5A058F3-E114-3AAD-72B8-9B55EF93356D}"/>
              </a:ext>
            </a:extLst>
          </p:cNvPr>
          <p:cNvSpPr txBox="1"/>
          <p:nvPr/>
        </p:nvSpPr>
        <p:spPr>
          <a:xfrm>
            <a:off x="2958947" y="4112059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horse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07B81AFE-46EE-7B63-C256-595D14DFFFB0}"/>
              </a:ext>
            </a:extLst>
          </p:cNvPr>
          <p:cNvCxnSpPr>
            <a:cxnSpLocks/>
          </p:cNvCxnSpPr>
          <p:nvPr/>
        </p:nvCxnSpPr>
        <p:spPr>
          <a:xfrm>
            <a:off x="5434942" y="4218834"/>
            <a:ext cx="2385086" cy="848628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B2DE533-29B1-F6AA-44DA-ECA7F161A4E5}"/>
              </a:ext>
            </a:extLst>
          </p:cNvPr>
          <p:cNvSpPr txBox="1"/>
          <p:nvPr/>
        </p:nvSpPr>
        <p:spPr>
          <a:xfrm>
            <a:off x="3016755" y="5018132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rhino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F1BA9F11-56BB-2BFA-46B6-85FB9FCCFAA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286853" y="2484959"/>
            <a:ext cx="2620599" cy="2445748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7F6F50B-A7E5-1903-D65A-21390A317033}"/>
              </a:ext>
            </a:extLst>
          </p:cNvPr>
          <p:cNvSpPr txBox="1"/>
          <p:nvPr/>
        </p:nvSpPr>
        <p:spPr>
          <a:xfrm>
            <a:off x="2972642" y="5906723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hippo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C17A2F2A-1CF8-A559-B234-93F5A55331D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367292" y="2453989"/>
            <a:ext cx="4415608" cy="2489863"/>
          </a:xfrm>
          <a:prstGeom prst="curvedConnector3">
            <a:avLst>
              <a:gd name="adj1" fmla="val 63806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3000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5" grpId="0"/>
      <p:bldP spid="18" grpId="0"/>
      <p:bldP spid="2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snake, monkey, horse, camel, hippo, rhino.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This is a monkey. </a:t>
            </a:r>
          </a:p>
          <a:p>
            <a:r>
              <a:rPr lang="en-US" sz="3600" i="1">
                <a:solidFill>
                  <a:srgbClr val="0070C0"/>
                </a:solidFill>
              </a:rPr>
              <a:t>These are monkeys.</a:t>
            </a:r>
          </a:p>
          <a:p>
            <a:r>
              <a:rPr lang="en-US" sz="3600" i="1">
                <a:solidFill>
                  <a:srgbClr val="0070C0"/>
                </a:solidFill>
              </a:rPr>
              <a:t>That's a snake. </a:t>
            </a:r>
          </a:p>
          <a:p>
            <a:r>
              <a:rPr lang="en-US" sz="3600" i="1">
                <a:solidFill>
                  <a:srgbClr val="0070C0"/>
                </a:solidFill>
              </a:rPr>
              <a:t>Those are snakes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2)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4)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11485366" y="1000334"/>
            <a:ext cx="2688335" cy="156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2128868" y="1102850"/>
            <a:ext cx="2688335" cy="156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133134" y="4072801"/>
            <a:ext cx="3267065" cy="251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13433" y="4072801"/>
            <a:ext cx="3267065" cy="25151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640800" y="2104369"/>
            <a:ext cx="87632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Game: Finding the way home.</a:t>
            </a:r>
          </a:p>
        </p:txBody>
      </p:sp>
      <p:pic>
        <p:nvPicPr>
          <p:cNvPr id="7" name="Picture 2" descr="Action verbs in present continuous | Baamboozle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45488" y="2859037"/>
            <a:ext cx="3117630" cy="366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ree walking person animated gif - Clip Art Librar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7059" y="3699246"/>
            <a:ext cx="2187225" cy="295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C84AA8E1-4947-3DFC-6D4A-2CAA4D9BB9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044" y="6087307"/>
            <a:ext cx="1658256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998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0.12852 0.000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2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52 0.00069 L 0.30078 0.0782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7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078 0.07824 L 0.47683 -0.0185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9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683 -0.01852 L 0.65143 0.1092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144 0.10925 L 1.01055 0.0428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56" y="-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0.10768 -0.0613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68 -0.06134 L 0.2862 -0.0231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19" y="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2 -0.02315 L 0.50664 -0.0650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8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664 -0.06504 L 0.69935 -0.011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35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35 -0.0118 L 1.00365 -0.13333 " pathEditMode="relative" rAng="0" ptsTypes="AA">
                                      <p:cBhvr>
                                        <p:cTn id="52" dur="1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-6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8" descr="Cartoon Comics Drawing, painted road, watercolor Painting, angle png |  PNGEg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55" y="3286525"/>
            <a:ext cx="12191999" cy="491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rtoon Comics Drawing, painted road, watercolor Painting, angle png |  PNGEg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2031"/>
            <a:ext cx="12191999" cy="491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ction verbs in present continuous | Baamboozle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75974" y="438734"/>
            <a:ext cx="2216776" cy="260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walking person animated gif - Clip Art Librar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8425" y="4822372"/>
            <a:ext cx="1627783" cy="219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0840" y="1874788"/>
            <a:ext cx="1138728" cy="7577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4064" y="2386438"/>
            <a:ext cx="1142687" cy="7604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9317" y="1820615"/>
            <a:ext cx="1142687" cy="7604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8128" y="2280508"/>
            <a:ext cx="1142687" cy="7604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4440" y="5499734"/>
            <a:ext cx="1264371" cy="8413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5939" y="5920174"/>
            <a:ext cx="1264371" cy="8413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4095" y="5448196"/>
            <a:ext cx="1264371" cy="84138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3360" y="5920174"/>
            <a:ext cx="1264371" cy="841381"/>
          </a:xfrm>
          <a:prstGeom prst="rect">
            <a:avLst/>
          </a:prstGeom>
        </p:spPr>
      </p:pic>
      <p:pic>
        <p:nvPicPr>
          <p:cNvPr id="25" name="Picture 6" descr="Cartoon Finish Sign Stock Illustration 102775106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8"/>
          <a:stretch/>
        </p:blipFill>
        <p:spPr bwMode="auto">
          <a:xfrm flipH="1">
            <a:off x="20945001" y="6156712"/>
            <a:ext cx="856595" cy="121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>
            <a:hlinkClick r:id="rId11" action="ppaction://hlinksldjump"/>
          </p:cNvPr>
          <p:cNvSpPr/>
          <p:nvPr/>
        </p:nvSpPr>
        <p:spPr>
          <a:xfrm>
            <a:off x="2210227" y="2024079"/>
            <a:ext cx="520500" cy="37438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59" name="Rounded Rectangle 58">
            <a:hlinkClick r:id="rId12" action="ppaction://hlinksldjump"/>
          </p:cNvPr>
          <p:cNvSpPr/>
          <p:nvPr/>
        </p:nvSpPr>
        <p:spPr>
          <a:xfrm>
            <a:off x="4672179" y="2589820"/>
            <a:ext cx="520500" cy="36972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60" name="Rounded Rectangle 59">
            <a:hlinkClick r:id="rId13" action="ppaction://hlinksldjump"/>
          </p:cNvPr>
          <p:cNvSpPr/>
          <p:nvPr/>
        </p:nvSpPr>
        <p:spPr>
          <a:xfrm>
            <a:off x="6947329" y="2015095"/>
            <a:ext cx="480413" cy="34495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61" name="Rounded Rectangle 60">
            <a:hlinkClick r:id="rId14" action="ppaction://hlinksldjump"/>
          </p:cNvPr>
          <p:cNvSpPr/>
          <p:nvPr/>
        </p:nvSpPr>
        <p:spPr>
          <a:xfrm>
            <a:off x="9053383" y="2398467"/>
            <a:ext cx="512648" cy="44717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62" name="Rounded Rectangle 61">
            <a:hlinkClick r:id="rId15" action="ppaction://hlinksldjump"/>
          </p:cNvPr>
          <p:cNvSpPr/>
          <p:nvPr/>
        </p:nvSpPr>
        <p:spPr>
          <a:xfrm>
            <a:off x="2146980" y="5754849"/>
            <a:ext cx="519953" cy="35217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63" name="Rounded Rectangle 62">
            <a:hlinkClick r:id="rId16" action="ppaction://hlinksldjump"/>
          </p:cNvPr>
          <p:cNvSpPr/>
          <p:nvPr/>
        </p:nvSpPr>
        <p:spPr>
          <a:xfrm>
            <a:off x="4672179" y="6195473"/>
            <a:ext cx="519953" cy="29128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64" name="Rounded Rectangle 63">
            <a:hlinkClick r:id="rId17" action="ppaction://hlinksldjump"/>
          </p:cNvPr>
          <p:cNvSpPr/>
          <p:nvPr/>
        </p:nvSpPr>
        <p:spPr>
          <a:xfrm>
            <a:off x="7187535" y="5684065"/>
            <a:ext cx="556812" cy="33926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65" name="Rounded Rectangle 64">
            <a:hlinkClick r:id="rId18" action="ppaction://hlinksldjump"/>
          </p:cNvPr>
          <p:cNvSpPr/>
          <p:nvPr/>
        </p:nvSpPr>
        <p:spPr>
          <a:xfrm>
            <a:off x="9685568" y="6107022"/>
            <a:ext cx="569780" cy="37973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pic>
        <p:nvPicPr>
          <p:cNvPr id="1036" name="Picture 12" descr="Pin on Casas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93026" y="808182"/>
            <a:ext cx="1680005" cy="182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2" descr="Pin on Casas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87394" y="4631505"/>
            <a:ext cx="1680005" cy="182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8604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0.12852 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2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52 0.00069 L 0.30078 0.078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7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078 0.07824 L 0.47683 -0.0185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9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683 -0.01852 L 0.65143 0.1092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144 0.10925 L 1.01055 0.0428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56" y="-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0.10768 -0.0613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68 -0.06134 L 0.2862 -0.0231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19" y="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2 -0.02315 L 0.50664 -0.0650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8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664 -0.06504 L 0.69935 -0.011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35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35 -0.0118 L 1.00365 -0.13333 " pathEditMode="relative" rAng="0" ptsTypes="AA">
                                      <p:cBhvr>
                                        <p:cTn id="43" dur="16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-6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324" l="238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2692" y="2528966"/>
            <a:ext cx="3788243" cy="333726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724632" y="1637708"/>
            <a:ext cx="4670473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goat.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3672" y="3322955"/>
            <a:ext cx="2795587" cy="212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753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933349" y="1549448"/>
            <a:ext cx="5043497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bird.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20" b="33577" l="73779" r="99458"/>
                    </a14:imgEffect>
                  </a14:imgLayer>
                </a14:imgProps>
              </a:ext>
            </a:extLst>
          </a:blip>
          <a:srcRect l="75818" b="66770"/>
          <a:stretch/>
        </p:blipFill>
        <p:spPr>
          <a:xfrm>
            <a:off x="4088675" y="2690959"/>
            <a:ext cx="3108960" cy="317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571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091957" y="1464186"/>
            <a:ext cx="3839089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mouse.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355" b="43066" l="1447" r="24955"/>
                    </a14:imgEffect>
                  </a14:imgLayer>
                </a14:imgProps>
              </a:ext>
            </a:extLst>
          </a:blip>
          <a:srcRect l="483" t="12794" r="74469" b="57175"/>
          <a:stretch/>
        </p:blipFill>
        <p:spPr>
          <a:xfrm>
            <a:off x="3990306" y="2743714"/>
            <a:ext cx="3107221" cy="276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284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603</Words>
  <Application>Microsoft Office PowerPoint</Application>
  <PresentationFormat>Widescreen</PresentationFormat>
  <Paragraphs>191</Paragraphs>
  <Slides>48</Slides>
  <Notes>47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.VnVogue</vt:lpstr>
      <vt:lpstr>AGOldFace-Outline</vt:lpstr>
      <vt:lpstr>Arial</vt:lpstr>
      <vt:lpstr>Berlin Sans FB</vt:lpstr>
      <vt:lpstr>Calibri</vt:lpstr>
      <vt:lpstr>Calibri Light</vt:lpstr>
      <vt:lpstr>Lucida Sans Unicode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10</cp:revision>
  <dcterms:created xsi:type="dcterms:W3CDTF">2023-01-31T08:21:18Z</dcterms:created>
  <dcterms:modified xsi:type="dcterms:W3CDTF">2023-04-05T09:42:28Z</dcterms:modified>
</cp:coreProperties>
</file>