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57" r:id="rId2"/>
    <p:sldId id="259" r:id="rId3"/>
    <p:sldId id="277" r:id="rId4"/>
    <p:sldId id="261" r:id="rId5"/>
    <p:sldId id="292" r:id="rId6"/>
    <p:sldId id="260" r:id="rId7"/>
    <p:sldId id="293" r:id="rId8"/>
    <p:sldId id="264" r:id="rId9"/>
    <p:sldId id="279" r:id="rId10"/>
    <p:sldId id="262" r:id="rId11"/>
    <p:sldId id="281" r:id="rId12"/>
    <p:sldId id="284" r:id="rId13"/>
    <p:sldId id="286" r:id="rId14"/>
    <p:sldId id="266" r:id="rId15"/>
    <p:sldId id="276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152"/>
    <a:srgbClr val="FF3399"/>
    <a:srgbClr val="CC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02" autoAdjust="0"/>
    <p:restoredTop sz="94660"/>
  </p:normalViewPr>
  <p:slideViewPr>
    <p:cSldViewPr snapToGrid="0">
      <p:cViewPr>
        <p:scale>
          <a:sx n="95" d="100"/>
          <a:sy n="95" d="100"/>
        </p:scale>
        <p:origin x="2560" y="1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805FE-F4D4-4D17-9B80-D28EA5706590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751A-940C-49CC-AB0D-ADBFF9123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3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73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0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99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31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92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60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986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782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15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98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2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9FCC19-648C-4142-B9A1-A9E64E2A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55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youtube.com/watch?v=rCLutpTBV74&amp;t=19s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0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hyperlink" Target="https://www.youtube.com/watch?v=3yvv_bMrWLk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685801" y="-255756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110598"/>
            <a:ext cx="3657600" cy="304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9966542" y="1032405"/>
            <a:ext cx="2349500" cy="19579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6ACFE73-416B-42F6-A591-07203E63D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0" y="2596002"/>
            <a:ext cx="4210050" cy="5955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831" y="130266"/>
            <a:ext cx="9376461" cy="1828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210" y="1616799"/>
            <a:ext cx="11187130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16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9D1691F-F80E-8E88-5C21-C61D910CB7F4}"/>
              </a:ext>
            </a:extLst>
          </p:cNvPr>
          <p:cNvSpPr txBox="1"/>
          <p:nvPr/>
        </p:nvSpPr>
        <p:spPr>
          <a:xfrm>
            <a:off x="1318966" y="162860"/>
            <a:ext cx="537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524436" y="2156292"/>
            <a:ext cx="2877670" cy="423261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4849732" y="1086190"/>
            <a:ext cx="5998997" cy="2232379"/>
            <a:chOff x="3111905" y="2642792"/>
            <a:chExt cx="5490832" cy="2232379"/>
          </a:xfrm>
        </p:grpSpPr>
        <p:sp>
          <p:nvSpPr>
            <p:cNvPr id="21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5" y="2642792"/>
              <a:ext cx="5490832" cy="2010004"/>
            </a:xfrm>
            <a:prstGeom prst="wedgeRoundRectCallout">
              <a:avLst>
                <a:gd name="adj1" fmla="val -73306"/>
                <a:gd name="adj2" fmla="val 37535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286566" y="2813068"/>
              <a:ext cx="531157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96900" y="3677801"/>
            <a:ext cx="8185818" cy="1862388"/>
            <a:chOff x="408637" y="5325035"/>
            <a:chExt cx="3222070" cy="1862388"/>
          </a:xfrm>
        </p:grpSpPr>
        <p:sp>
          <p:nvSpPr>
            <p:cNvPr id="24" name="Rounded Rectangle 23"/>
            <p:cNvSpPr/>
            <p:nvPr/>
          </p:nvSpPr>
          <p:spPr>
            <a:xfrm>
              <a:off x="408637" y="5325035"/>
              <a:ext cx="3222070" cy="1862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8637" y="5432928"/>
              <a:ext cx="322207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bơm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may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quệt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6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9D1691F-F80E-8E88-5C21-C61D910CB7F4}"/>
              </a:ext>
            </a:extLst>
          </p:cNvPr>
          <p:cNvSpPr txBox="1"/>
          <p:nvPr/>
        </p:nvSpPr>
        <p:spPr>
          <a:xfrm>
            <a:off x="1318966" y="162860"/>
            <a:ext cx="537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Mảnh vỡ thủy tinh - Tập 3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550" y="1243474"/>
            <a:ext cx="9787160" cy="550527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4" name="Rectangle 3"/>
          <p:cNvSpPr/>
          <p:nvPr/>
        </p:nvSpPr>
        <p:spPr>
          <a:xfrm>
            <a:off x="5944750" y="640583"/>
            <a:ext cx="5917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https://www.youtube.com/watch?v=rCLutpTBV74&amp;t=19s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03469" y="-1243852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458" y="2018580"/>
            <a:ext cx="6279424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2327462" y="507603"/>
            <a:ext cx="8699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8" b="92593" l="9609" r="98577">
                        <a14:backgroundMark x1="30605" y1="55556" x2="30605" y2="55556"/>
                        <a14:backgroundMark x1="27936" y1="14815" x2="37722" y2="71895"/>
                        <a14:backgroundMark x1="18149" y1="37255" x2="21530" y2="81481"/>
                        <a14:backgroundMark x1="27580" y1="31155" x2="30605" y2="89760"/>
                        <a14:backgroundMark x1="26335" y1="11329" x2="10676" y2="59041"/>
                        <a14:backgroundMark x1="25089" y1="7625" x2="15302" y2="30719"/>
                        <a14:backgroundMark x1="34164" y1="11329" x2="68683" y2="8061"/>
                        <a14:backgroundMark x1="70641" y1="12854" x2="88256" y2="63834"/>
                        <a14:backgroundMark x1="66370" y1="27233" x2="90747" y2="16122"/>
                        <a14:backgroundMark x1="73488" y1="6536" x2="87544" y2="19608"/>
                        <a14:backgroundMark x1="90747" y1="4575" x2="92171" y2="14379"/>
                        <a14:backgroundMark x1="92705" y1="14379" x2="89858" y2="68627"/>
                        <a14:backgroundMark x1="89858" y1="71024" x2="89858" y2="82135"/>
                        <a14:backgroundMark x1="70641" y1="45969" x2="87544" y2="48366"/>
                        <a14:backgroundMark x1="64769" y1="28322" x2="72242" y2="41176"/>
                        <a14:backgroundMark x1="82918" y1="60349" x2="85587" y2="83878"/>
                        <a14:backgroundMark x1="40391" y1="57952" x2="41281" y2="68192"/>
                        <a14:backgroundMark x1="43238" y1="75381" x2="43238" y2="8540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7025" y="3500309"/>
            <a:ext cx="3653983" cy="2984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8475" l="9964" r="89858">
                        <a14:foregroundMark x1="32918" y1="61874" x2="38434" y2="77778"/>
                        <a14:foregroundMark x1="50178" y1="59041" x2="56762" y2="90196"/>
                        <a14:foregroundMark x1="53737" y1="54684" x2="62278" y2="75817"/>
                        <a14:foregroundMark x1="55694" y1="47930" x2="55694" y2="80610"/>
                        <a14:foregroundMark x1="26157" y1="56645" x2="26157" y2="56645"/>
                        <a14:foregroundMark x1="51779" y1="57516" x2="50890" y2="69063"/>
                        <a14:foregroundMark x1="46975" y1="67538" x2="47331" y2="78649"/>
                        <a14:foregroundMark x1="48577" y1="54248" x2="40747" y2="74292"/>
                        <a14:foregroundMark x1="52491" y1="61874" x2="67438" y2="60349"/>
                        <a14:foregroundMark x1="60320" y1="60349" x2="61566" y2="67102"/>
                        <a14:foregroundMark x1="52491" y1="79085" x2="50178" y2="862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4765" y="1524498"/>
            <a:ext cx="3653983" cy="298430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67149" y="2296458"/>
            <a:ext cx="6428735" cy="3427058"/>
            <a:chOff x="604087" y="5373252"/>
            <a:chExt cx="3222070" cy="1862388"/>
          </a:xfrm>
        </p:grpSpPr>
        <p:sp>
          <p:nvSpPr>
            <p:cNvPr id="23" name="Rounded Rectangle 22"/>
            <p:cNvSpPr/>
            <p:nvPr/>
          </p:nvSpPr>
          <p:spPr>
            <a:xfrm>
              <a:off x="604087" y="5373252"/>
              <a:ext cx="3222070" cy="1862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4744" y="5400255"/>
              <a:ext cx="2965963" cy="1254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mệt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bụng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quằn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quại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5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160845" y="3746994"/>
            <a:ext cx="3886200" cy="3238500"/>
          </a:xfrm>
          <a:prstGeom prst="rect">
            <a:avLst/>
          </a:prstGeom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478411" y="-177204"/>
            <a:ext cx="3067051" cy="257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F6DBA83-EA6D-4B11-B55F-7C302622D1E9}"/>
              </a:ext>
            </a:extLst>
          </p:cNvPr>
          <p:cNvGrpSpPr/>
          <p:nvPr/>
        </p:nvGrpSpPr>
        <p:grpSpPr>
          <a:xfrm>
            <a:off x="6441141" y="1821965"/>
            <a:ext cx="5077758" cy="1305545"/>
            <a:chOff x="6353174" y="2507455"/>
            <a:chExt cx="5165725" cy="873162"/>
          </a:xfrm>
        </p:grpSpPr>
        <p:sp>
          <p:nvSpPr>
            <p:cNvPr id="9" name="i$ḻíďè">
              <a:extLst>
                <a:ext uri="{FF2B5EF4-FFF2-40B4-BE49-F238E27FC236}">
                  <a16:creationId xmlns:a16="http://schemas.microsoft.com/office/drawing/2014/main" id="{2F303940-7602-49FC-A723-177F7DC4DB68}"/>
                </a:ext>
              </a:extLst>
            </p:cNvPr>
            <p:cNvSpPr/>
            <p:nvPr/>
          </p:nvSpPr>
          <p:spPr>
            <a:xfrm flipH="1">
              <a:off x="6353174" y="250745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4" name="îṣḷïďé">
              <a:extLst>
                <a:ext uri="{FF2B5EF4-FFF2-40B4-BE49-F238E27FC236}">
                  <a16:creationId xmlns:a16="http://schemas.microsoft.com/office/drawing/2014/main" id="{46B8A53C-0313-41AC-B6F8-08F494039685}"/>
                </a:ext>
              </a:extLst>
            </p:cNvPr>
            <p:cNvSpPr/>
            <p:nvPr/>
          </p:nvSpPr>
          <p:spPr bwMode="auto">
            <a:xfrm>
              <a:off x="6806887" y="2757575"/>
              <a:ext cx="439254" cy="372922"/>
            </a:xfrm>
            <a:custGeom>
              <a:avLst/>
              <a:gdLst>
                <a:gd name="connsiteX0" fmla="*/ 282755 w 591091"/>
                <a:gd name="connsiteY0" fmla="*/ 187347 h 501829"/>
                <a:gd name="connsiteX1" fmla="*/ 308576 w 591091"/>
                <a:gd name="connsiteY1" fmla="*/ 187347 h 501829"/>
                <a:gd name="connsiteX2" fmla="*/ 308576 w 591091"/>
                <a:gd name="connsiteY2" fmla="*/ 210541 h 501829"/>
                <a:gd name="connsiteX3" fmla="*/ 346017 w 591091"/>
                <a:gd name="connsiteY3" fmla="*/ 218917 h 501829"/>
                <a:gd name="connsiteX4" fmla="*/ 338916 w 591091"/>
                <a:gd name="connsiteY4" fmla="*/ 248554 h 501829"/>
                <a:gd name="connsiteX5" fmla="*/ 301475 w 591091"/>
                <a:gd name="connsiteY5" fmla="*/ 239534 h 501829"/>
                <a:gd name="connsiteX6" fmla="*/ 278882 w 591091"/>
                <a:gd name="connsiteY6" fmla="*/ 253708 h 501829"/>
                <a:gd name="connsiteX7" fmla="*/ 309867 w 591091"/>
                <a:gd name="connsiteY7" fmla="*/ 276258 h 501829"/>
                <a:gd name="connsiteX8" fmla="*/ 353763 w 591091"/>
                <a:gd name="connsiteY8" fmla="*/ 324580 h 501829"/>
                <a:gd name="connsiteX9" fmla="*/ 307285 w 591091"/>
                <a:gd name="connsiteY9" fmla="*/ 372901 h 501829"/>
                <a:gd name="connsiteX10" fmla="*/ 307285 w 591091"/>
                <a:gd name="connsiteY10" fmla="*/ 399317 h 501829"/>
                <a:gd name="connsiteX11" fmla="*/ 281464 w 591091"/>
                <a:gd name="connsiteY11" fmla="*/ 399317 h 501829"/>
                <a:gd name="connsiteX12" fmla="*/ 281464 w 591091"/>
                <a:gd name="connsiteY12" fmla="*/ 374834 h 501829"/>
                <a:gd name="connsiteX13" fmla="*/ 237568 w 591091"/>
                <a:gd name="connsiteY13" fmla="*/ 363881 h 501829"/>
                <a:gd name="connsiteX14" fmla="*/ 245314 w 591091"/>
                <a:gd name="connsiteY14" fmla="*/ 332956 h 501829"/>
                <a:gd name="connsiteX15" fmla="*/ 288565 w 591091"/>
                <a:gd name="connsiteY15" fmla="*/ 344553 h 501829"/>
                <a:gd name="connsiteX16" fmla="*/ 313740 w 591091"/>
                <a:gd name="connsiteY16" fmla="*/ 328446 h 501829"/>
                <a:gd name="connsiteX17" fmla="*/ 285983 w 591091"/>
                <a:gd name="connsiteY17" fmla="*/ 305896 h 501829"/>
                <a:gd name="connsiteX18" fmla="*/ 238859 w 591091"/>
                <a:gd name="connsiteY18" fmla="*/ 258218 h 501829"/>
                <a:gd name="connsiteX19" fmla="*/ 282755 w 591091"/>
                <a:gd name="connsiteY19" fmla="*/ 212474 h 501829"/>
                <a:gd name="connsiteX20" fmla="*/ 295666 w 591091"/>
                <a:gd name="connsiteY20" fmla="*/ 151161 h 501829"/>
                <a:gd name="connsiteX21" fmla="*/ 151700 w 591091"/>
                <a:gd name="connsiteY21" fmla="*/ 294909 h 501829"/>
                <a:gd name="connsiteX22" fmla="*/ 295666 w 591091"/>
                <a:gd name="connsiteY22" fmla="*/ 438657 h 501829"/>
                <a:gd name="connsiteX23" fmla="*/ 439631 w 591091"/>
                <a:gd name="connsiteY23" fmla="*/ 294909 h 501829"/>
                <a:gd name="connsiteX24" fmla="*/ 295666 w 591091"/>
                <a:gd name="connsiteY24" fmla="*/ 151161 h 501829"/>
                <a:gd name="connsiteX25" fmla="*/ 295423 w 591091"/>
                <a:gd name="connsiteY25" fmla="*/ 0 h 501829"/>
                <a:gd name="connsiteX26" fmla="*/ 309223 w 591091"/>
                <a:gd name="connsiteY26" fmla="*/ 4834 h 501829"/>
                <a:gd name="connsiteX27" fmla="*/ 415744 w 591091"/>
                <a:gd name="connsiteY27" fmla="*/ 86700 h 501829"/>
                <a:gd name="connsiteX28" fmla="*/ 415744 w 591091"/>
                <a:gd name="connsiteY28" fmla="*/ 21594 h 501829"/>
                <a:gd name="connsiteX29" fmla="*/ 437694 w 591091"/>
                <a:gd name="connsiteY29" fmla="*/ 322 h 501829"/>
                <a:gd name="connsiteX30" fmla="*/ 459644 w 591091"/>
                <a:gd name="connsiteY30" fmla="*/ 21594 h 501829"/>
                <a:gd name="connsiteX31" fmla="*/ 459644 w 591091"/>
                <a:gd name="connsiteY31" fmla="*/ 120219 h 501829"/>
                <a:gd name="connsiteX32" fmla="*/ 582305 w 591091"/>
                <a:gd name="connsiteY32" fmla="*/ 214977 h 501829"/>
                <a:gd name="connsiteX33" fmla="*/ 586825 w 591091"/>
                <a:gd name="connsiteY33" fmla="*/ 245919 h 501829"/>
                <a:gd name="connsiteX34" fmla="*/ 569394 w 591091"/>
                <a:gd name="connsiteY34" fmla="*/ 254298 h 501829"/>
                <a:gd name="connsiteX35" fmla="*/ 555836 w 591091"/>
                <a:gd name="connsiteY35" fmla="*/ 249786 h 501829"/>
                <a:gd name="connsiteX36" fmla="*/ 529367 w 591091"/>
                <a:gd name="connsiteY36" fmla="*/ 229159 h 501829"/>
                <a:gd name="connsiteX37" fmla="*/ 529367 w 591091"/>
                <a:gd name="connsiteY37" fmla="*/ 479912 h 501829"/>
                <a:gd name="connsiteX38" fmla="*/ 507418 w 591091"/>
                <a:gd name="connsiteY38" fmla="*/ 501829 h 501829"/>
                <a:gd name="connsiteX39" fmla="*/ 81331 w 591091"/>
                <a:gd name="connsiteY39" fmla="*/ 501829 h 501829"/>
                <a:gd name="connsiteX40" fmla="*/ 59381 w 591091"/>
                <a:gd name="connsiteY40" fmla="*/ 479912 h 501829"/>
                <a:gd name="connsiteX41" fmla="*/ 59381 w 591091"/>
                <a:gd name="connsiteY41" fmla="*/ 231092 h 501829"/>
                <a:gd name="connsiteX42" fmla="*/ 35495 w 591091"/>
                <a:gd name="connsiteY42" fmla="*/ 249786 h 501829"/>
                <a:gd name="connsiteX43" fmla="*/ 4506 w 591091"/>
                <a:gd name="connsiteY43" fmla="*/ 245919 h 501829"/>
                <a:gd name="connsiteX44" fmla="*/ 8380 w 591091"/>
                <a:gd name="connsiteY44" fmla="*/ 214977 h 501829"/>
                <a:gd name="connsiteX45" fmla="*/ 282108 w 591091"/>
                <a:gd name="connsiteY45" fmla="*/ 4834 h 501829"/>
                <a:gd name="connsiteX46" fmla="*/ 295423 w 591091"/>
                <a:gd name="connsiteY46" fmla="*/ 0 h 50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91091" h="501829">
                  <a:moveTo>
                    <a:pt x="282755" y="187347"/>
                  </a:moveTo>
                  <a:lnTo>
                    <a:pt x="308576" y="187347"/>
                  </a:lnTo>
                  <a:lnTo>
                    <a:pt x="308576" y="210541"/>
                  </a:lnTo>
                  <a:cubicBezTo>
                    <a:pt x="326005" y="211186"/>
                    <a:pt x="337625" y="215051"/>
                    <a:pt x="346017" y="218917"/>
                  </a:cubicBezTo>
                  <a:lnTo>
                    <a:pt x="338916" y="248554"/>
                  </a:lnTo>
                  <a:cubicBezTo>
                    <a:pt x="331815" y="245333"/>
                    <a:pt x="320196" y="239534"/>
                    <a:pt x="301475" y="239534"/>
                  </a:cubicBezTo>
                  <a:cubicBezTo>
                    <a:pt x="284046" y="239534"/>
                    <a:pt x="278882" y="246621"/>
                    <a:pt x="278882" y="253708"/>
                  </a:cubicBezTo>
                  <a:cubicBezTo>
                    <a:pt x="278882" y="262728"/>
                    <a:pt x="287919" y="267883"/>
                    <a:pt x="309867" y="276258"/>
                  </a:cubicBezTo>
                  <a:cubicBezTo>
                    <a:pt x="340852" y="287211"/>
                    <a:pt x="353763" y="301386"/>
                    <a:pt x="353763" y="324580"/>
                  </a:cubicBezTo>
                  <a:cubicBezTo>
                    <a:pt x="353763" y="347774"/>
                    <a:pt x="336979" y="367747"/>
                    <a:pt x="307285" y="372901"/>
                  </a:cubicBezTo>
                  <a:lnTo>
                    <a:pt x="307285" y="399317"/>
                  </a:lnTo>
                  <a:lnTo>
                    <a:pt x="281464" y="399317"/>
                  </a:lnTo>
                  <a:lnTo>
                    <a:pt x="281464" y="374834"/>
                  </a:lnTo>
                  <a:cubicBezTo>
                    <a:pt x="264035" y="374190"/>
                    <a:pt x="247251" y="369036"/>
                    <a:pt x="237568" y="363881"/>
                  </a:cubicBezTo>
                  <a:lnTo>
                    <a:pt x="245314" y="332956"/>
                  </a:lnTo>
                  <a:cubicBezTo>
                    <a:pt x="256288" y="339398"/>
                    <a:pt x="271781" y="344553"/>
                    <a:pt x="288565" y="344553"/>
                  </a:cubicBezTo>
                  <a:cubicBezTo>
                    <a:pt x="303412" y="344553"/>
                    <a:pt x="313740" y="338754"/>
                    <a:pt x="313740" y="328446"/>
                  </a:cubicBezTo>
                  <a:cubicBezTo>
                    <a:pt x="313740" y="318781"/>
                    <a:pt x="305348" y="312338"/>
                    <a:pt x="285983" y="305896"/>
                  </a:cubicBezTo>
                  <a:cubicBezTo>
                    <a:pt x="258225" y="296876"/>
                    <a:pt x="238859" y="283346"/>
                    <a:pt x="238859" y="258218"/>
                  </a:cubicBezTo>
                  <a:cubicBezTo>
                    <a:pt x="238859" y="235668"/>
                    <a:pt x="254997" y="217628"/>
                    <a:pt x="282755" y="212474"/>
                  </a:cubicBezTo>
                  <a:close/>
                  <a:moveTo>
                    <a:pt x="295666" y="151161"/>
                  </a:moveTo>
                  <a:cubicBezTo>
                    <a:pt x="216258" y="151161"/>
                    <a:pt x="151700" y="215622"/>
                    <a:pt x="151700" y="294909"/>
                  </a:cubicBezTo>
                  <a:cubicBezTo>
                    <a:pt x="151700" y="374196"/>
                    <a:pt x="216258" y="438657"/>
                    <a:pt x="295666" y="438657"/>
                  </a:cubicBezTo>
                  <a:cubicBezTo>
                    <a:pt x="375073" y="438657"/>
                    <a:pt x="439631" y="374196"/>
                    <a:pt x="439631" y="294909"/>
                  </a:cubicBezTo>
                  <a:cubicBezTo>
                    <a:pt x="439631" y="215622"/>
                    <a:pt x="375073" y="151161"/>
                    <a:pt x="295666" y="151161"/>
                  </a:cubicBezTo>
                  <a:close/>
                  <a:moveTo>
                    <a:pt x="295423" y="0"/>
                  </a:moveTo>
                  <a:cubicBezTo>
                    <a:pt x="300185" y="0"/>
                    <a:pt x="305026" y="1611"/>
                    <a:pt x="309223" y="4834"/>
                  </a:cubicBezTo>
                  <a:lnTo>
                    <a:pt x="415744" y="86700"/>
                  </a:lnTo>
                  <a:lnTo>
                    <a:pt x="415744" y="21594"/>
                  </a:lnTo>
                  <a:cubicBezTo>
                    <a:pt x="415744" y="9991"/>
                    <a:pt x="425428" y="322"/>
                    <a:pt x="437694" y="322"/>
                  </a:cubicBezTo>
                  <a:cubicBezTo>
                    <a:pt x="449960" y="322"/>
                    <a:pt x="459644" y="9991"/>
                    <a:pt x="459644" y="21594"/>
                  </a:cubicBezTo>
                  <a:lnTo>
                    <a:pt x="459644" y="120219"/>
                  </a:lnTo>
                  <a:lnTo>
                    <a:pt x="582305" y="214977"/>
                  </a:lnTo>
                  <a:cubicBezTo>
                    <a:pt x="591989" y="222068"/>
                    <a:pt x="593926" y="236249"/>
                    <a:pt x="586825" y="245919"/>
                  </a:cubicBezTo>
                  <a:cubicBezTo>
                    <a:pt x="582305" y="251075"/>
                    <a:pt x="575850" y="254298"/>
                    <a:pt x="569394" y="254298"/>
                  </a:cubicBezTo>
                  <a:cubicBezTo>
                    <a:pt x="564229" y="254298"/>
                    <a:pt x="559710" y="252365"/>
                    <a:pt x="555836" y="249786"/>
                  </a:cubicBezTo>
                  <a:lnTo>
                    <a:pt x="529367" y="229159"/>
                  </a:lnTo>
                  <a:lnTo>
                    <a:pt x="529367" y="479912"/>
                  </a:lnTo>
                  <a:cubicBezTo>
                    <a:pt x="529367" y="492160"/>
                    <a:pt x="519038" y="501829"/>
                    <a:pt x="507418" y="501829"/>
                  </a:cubicBezTo>
                  <a:lnTo>
                    <a:pt x="81331" y="501829"/>
                  </a:lnTo>
                  <a:cubicBezTo>
                    <a:pt x="69065" y="501829"/>
                    <a:pt x="59381" y="492160"/>
                    <a:pt x="59381" y="479912"/>
                  </a:cubicBezTo>
                  <a:lnTo>
                    <a:pt x="59381" y="231092"/>
                  </a:lnTo>
                  <a:lnTo>
                    <a:pt x="35495" y="249786"/>
                  </a:lnTo>
                  <a:cubicBezTo>
                    <a:pt x="25811" y="256877"/>
                    <a:pt x="11608" y="254943"/>
                    <a:pt x="4506" y="245919"/>
                  </a:cubicBezTo>
                  <a:cubicBezTo>
                    <a:pt x="-2595" y="236249"/>
                    <a:pt x="-1304" y="222068"/>
                    <a:pt x="8380" y="214977"/>
                  </a:cubicBezTo>
                  <a:lnTo>
                    <a:pt x="282108" y="4834"/>
                  </a:lnTo>
                  <a:cubicBezTo>
                    <a:pt x="285982" y="1611"/>
                    <a:pt x="290662" y="0"/>
                    <a:pt x="29542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CFB5626A-0861-46FF-9C5B-DF22517002C1}"/>
              </a:ext>
            </a:extLst>
          </p:cNvPr>
          <p:cNvGrpSpPr/>
          <p:nvPr/>
        </p:nvGrpSpPr>
        <p:grpSpPr>
          <a:xfrm>
            <a:off x="6441141" y="3676343"/>
            <a:ext cx="5077758" cy="1305545"/>
            <a:chOff x="6353174" y="3631405"/>
            <a:chExt cx="5165725" cy="873162"/>
          </a:xfrm>
        </p:grpSpPr>
        <p:sp>
          <p:nvSpPr>
            <p:cNvPr id="10" name="işľïdé">
              <a:extLst>
                <a:ext uri="{FF2B5EF4-FFF2-40B4-BE49-F238E27FC236}">
                  <a16:creationId xmlns:a16="http://schemas.microsoft.com/office/drawing/2014/main" id="{8C4411DE-C172-453E-B396-3E643D5B07FF}"/>
                </a:ext>
              </a:extLst>
            </p:cNvPr>
            <p:cNvSpPr/>
            <p:nvPr/>
          </p:nvSpPr>
          <p:spPr>
            <a:xfrm flipH="1">
              <a:off x="6353174" y="363140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6" name="îsḻíḍê">
              <a:extLst>
                <a:ext uri="{FF2B5EF4-FFF2-40B4-BE49-F238E27FC236}">
                  <a16:creationId xmlns:a16="http://schemas.microsoft.com/office/drawing/2014/main" id="{50F0D6C5-0D4D-43F9-B1EE-C1F5E604992A}"/>
                </a:ext>
              </a:extLst>
            </p:cNvPr>
            <p:cNvSpPr/>
            <p:nvPr/>
          </p:nvSpPr>
          <p:spPr bwMode="auto">
            <a:xfrm>
              <a:off x="6810692" y="3867901"/>
              <a:ext cx="417536" cy="400170"/>
            </a:xfrm>
            <a:custGeom>
              <a:avLst/>
              <a:gdLst>
                <a:gd name="connsiteX0" fmla="*/ 413212 w 608062"/>
                <a:gd name="connsiteY0" fmla="*/ 336089 h 582771"/>
                <a:gd name="connsiteX1" fmla="*/ 402712 w 608062"/>
                <a:gd name="connsiteY1" fmla="*/ 339771 h 582771"/>
                <a:gd name="connsiteX2" fmla="*/ 396155 w 608062"/>
                <a:gd name="connsiteY2" fmla="*/ 353117 h 582771"/>
                <a:gd name="connsiteX3" fmla="*/ 396155 w 608062"/>
                <a:gd name="connsiteY3" fmla="*/ 364468 h 582771"/>
                <a:gd name="connsiteX4" fmla="*/ 413212 w 608062"/>
                <a:gd name="connsiteY4" fmla="*/ 381496 h 582771"/>
                <a:gd name="connsiteX5" fmla="*/ 424584 w 608062"/>
                <a:gd name="connsiteY5" fmla="*/ 381496 h 582771"/>
                <a:gd name="connsiteX6" fmla="*/ 441641 w 608062"/>
                <a:gd name="connsiteY6" fmla="*/ 364468 h 582771"/>
                <a:gd name="connsiteX7" fmla="*/ 441641 w 608062"/>
                <a:gd name="connsiteY7" fmla="*/ 353117 h 582771"/>
                <a:gd name="connsiteX8" fmla="*/ 424584 w 608062"/>
                <a:gd name="connsiteY8" fmla="*/ 336089 h 582771"/>
                <a:gd name="connsiteX9" fmla="*/ 416081 w 608062"/>
                <a:gd name="connsiteY9" fmla="*/ 336089 h 582771"/>
                <a:gd name="connsiteX10" fmla="*/ 370339 w 608062"/>
                <a:gd name="connsiteY10" fmla="*/ 285620 h 582771"/>
                <a:gd name="connsiteX11" fmla="*/ 523596 w 608062"/>
                <a:gd name="connsiteY11" fmla="*/ 285620 h 582771"/>
                <a:gd name="connsiteX12" fmla="*/ 561757 w 608062"/>
                <a:gd name="connsiteY12" fmla="*/ 285620 h 582771"/>
                <a:gd name="connsiteX13" fmla="*/ 572360 w 608062"/>
                <a:gd name="connsiteY13" fmla="*/ 285620 h 582771"/>
                <a:gd name="connsiteX14" fmla="*/ 573026 w 608062"/>
                <a:gd name="connsiteY14" fmla="*/ 285620 h 582771"/>
                <a:gd name="connsiteX15" fmla="*/ 573948 w 608062"/>
                <a:gd name="connsiteY15" fmla="*/ 285620 h 582771"/>
                <a:gd name="connsiteX16" fmla="*/ 585012 w 608062"/>
                <a:gd name="connsiteY16" fmla="*/ 287461 h 582771"/>
                <a:gd name="connsiteX17" fmla="*/ 596947 w 608062"/>
                <a:gd name="connsiteY17" fmla="*/ 294568 h 582771"/>
                <a:gd name="connsiteX18" fmla="*/ 608062 w 608062"/>
                <a:gd name="connsiteY18" fmla="*/ 319726 h 582771"/>
                <a:gd name="connsiteX19" fmla="*/ 608062 w 608062"/>
                <a:gd name="connsiteY19" fmla="*/ 395609 h 582771"/>
                <a:gd name="connsiteX20" fmla="*/ 596947 w 608062"/>
                <a:gd name="connsiteY20" fmla="*/ 420767 h 582771"/>
                <a:gd name="connsiteX21" fmla="*/ 585012 w 608062"/>
                <a:gd name="connsiteY21" fmla="*/ 427874 h 582771"/>
                <a:gd name="connsiteX22" fmla="*/ 573948 w 608062"/>
                <a:gd name="connsiteY22" fmla="*/ 429715 h 582771"/>
                <a:gd name="connsiteX23" fmla="*/ 573026 w 608062"/>
                <a:gd name="connsiteY23" fmla="*/ 429715 h 582771"/>
                <a:gd name="connsiteX24" fmla="*/ 370339 w 608062"/>
                <a:gd name="connsiteY24" fmla="*/ 429715 h 582771"/>
                <a:gd name="connsiteX25" fmla="*/ 336174 w 608062"/>
                <a:gd name="connsiteY25" fmla="*/ 395609 h 582771"/>
                <a:gd name="connsiteX26" fmla="*/ 336174 w 608062"/>
                <a:gd name="connsiteY26" fmla="*/ 357821 h 582771"/>
                <a:gd name="connsiteX27" fmla="*/ 336174 w 608062"/>
                <a:gd name="connsiteY27" fmla="*/ 347287 h 582771"/>
                <a:gd name="connsiteX28" fmla="*/ 336174 w 608062"/>
                <a:gd name="connsiteY28" fmla="*/ 336703 h 582771"/>
                <a:gd name="connsiteX29" fmla="*/ 336174 w 608062"/>
                <a:gd name="connsiteY29" fmla="*/ 319726 h 582771"/>
                <a:gd name="connsiteX30" fmla="*/ 370339 w 608062"/>
                <a:gd name="connsiteY30" fmla="*/ 285620 h 582771"/>
                <a:gd name="connsiteX31" fmla="*/ 34208 w 608062"/>
                <a:gd name="connsiteY31" fmla="*/ 134822 h 582771"/>
                <a:gd name="connsiteX32" fmla="*/ 54539 w 608062"/>
                <a:gd name="connsiteY32" fmla="*/ 134822 h 582771"/>
                <a:gd name="connsiteX33" fmla="*/ 60633 w 608062"/>
                <a:gd name="connsiteY33" fmla="*/ 134822 h 582771"/>
                <a:gd name="connsiteX34" fmla="*/ 93407 w 608062"/>
                <a:gd name="connsiteY34" fmla="*/ 134822 h 582771"/>
                <a:gd name="connsiteX35" fmla="*/ 132327 w 608062"/>
                <a:gd name="connsiteY35" fmla="*/ 134822 h 582771"/>
                <a:gd name="connsiteX36" fmla="*/ 429142 w 608062"/>
                <a:gd name="connsiteY36" fmla="*/ 134822 h 582771"/>
                <a:gd name="connsiteX37" fmla="*/ 509900 w 608062"/>
                <a:gd name="connsiteY37" fmla="*/ 134822 h 582771"/>
                <a:gd name="connsiteX38" fmla="*/ 520501 w 608062"/>
                <a:gd name="connsiteY38" fmla="*/ 134822 h 582771"/>
                <a:gd name="connsiteX39" fmla="*/ 531101 w 608062"/>
                <a:gd name="connsiteY39" fmla="*/ 134822 h 582771"/>
                <a:gd name="connsiteX40" fmla="*/ 538885 w 608062"/>
                <a:gd name="connsiteY40" fmla="*/ 134822 h 582771"/>
                <a:gd name="connsiteX41" fmla="*/ 572940 w 608062"/>
                <a:gd name="connsiteY41" fmla="*/ 168926 h 582771"/>
                <a:gd name="connsiteX42" fmla="*/ 572940 w 608062"/>
                <a:gd name="connsiteY42" fmla="*/ 261982 h 582771"/>
                <a:gd name="connsiteX43" fmla="*/ 565719 w 608062"/>
                <a:gd name="connsiteY43" fmla="*/ 261982 h 582771"/>
                <a:gd name="connsiteX44" fmla="*/ 555119 w 608062"/>
                <a:gd name="connsiteY44" fmla="*/ 261982 h 582771"/>
                <a:gd name="connsiteX45" fmla="*/ 544518 w 608062"/>
                <a:gd name="connsiteY45" fmla="*/ 261982 h 582771"/>
                <a:gd name="connsiteX46" fmla="*/ 370301 w 608062"/>
                <a:gd name="connsiteY46" fmla="*/ 261982 h 582771"/>
                <a:gd name="connsiteX47" fmla="*/ 363388 w 608062"/>
                <a:gd name="connsiteY47" fmla="*/ 262391 h 582771"/>
                <a:gd name="connsiteX48" fmla="*/ 328770 w 608062"/>
                <a:gd name="connsiteY48" fmla="*/ 279468 h 582771"/>
                <a:gd name="connsiteX49" fmla="*/ 312331 w 608062"/>
                <a:gd name="connsiteY49" fmla="*/ 319861 h 582771"/>
                <a:gd name="connsiteX50" fmla="*/ 312331 w 608062"/>
                <a:gd name="connsiteY50" fmla="*/ 343279 h 582771"/>
                <a:gd name="connsiteX51" fmla="*/ 312331 w 608062"/>
                <a:gd name="connsiteY51" fmla="*/ 353863 h 582771"/>
                <a:gd name="connsiteX52" fmla="*/ 312331 w 608062"/>
                <a:gd name="connsiteY52" fmla="*/ 364446 h 582771"/>
                <a:gd name="connsiteX53" fmla="*/ 312331 w 608062"/>
                <a:gd name="connsiteY53" fmla="*/ 395636 h 582771"/>
                <a:gd name="connsiteX54" fmla="*/ 370352 w 608062"/>
                <a:gd name="connsiteY54" fmla="*/ 453617 h 582771"/>
                <a:gd name="connsiteX55" fmla="*/ 572940 w 608062"/>
                <a:gd name="connsiteY55" fmla="*/ 453617 h 582771"/>
                <a:gd name="connsiteX56" fmla="*/ 572940 w 608062"/>
                <a:gd name="connsiteY56" fmla="*/ 548719 h 582771"/>
                <a:gd name="connsiteX57" fmla="*/ 538783 w 608062"/>
                <a:gd name="connsiteY57" fmla="*/ 582771 h 582771"/>
                <a:gd name="connsiteX58" fmla="*/ 34157 w 608062"/>
                <a:gd name="connsiteY58" fmla="*/ 582771 h 582771"/>
                <a:gd name="connsiteX59" fmla="*/ 0 w 608062"/>
                <a:gd name="connsiteY59" fmla="*/ 548719 h 582771"/>
                <a:gd name="connsiteX60" fmla="*/ 0 w 608062"/>
                <a:gd name="connsiteY60" fmla="*/ 211875 h 582771"/>
                <a:gd name="connsiteX61" fmla="*/ 0 w 608062"/>
                <a:gd name="connsiteY61" fmla="*/ 173016 h 582771"/>
                <a:gd name="connsiteX62" fmla="*/ 0 w 608062"/>
                <a:gd name="connsiteY62" fmla="*/ 168926 h 582771"/>
                <a:gd name="connsiteX63" fmla="*/ 1229 w 608062"/>
                <a:gd name="connsiteY63" fmla="*/ 159978 h 582771"/>
                <a:gd name="connsiteX64" fmla="*/ 7528 w 608062"/>
                <a:gd name="connsiteY64" fmla="*/ 147656 h 582771"/>
                <a:gd name="connsiteX65" fmla="*/ 34208 w 608062"/>
                <a:gd name="connsiteY65" fmla="*/ 134822 h 582771"/>
                <a:gd name="connsiteX66" fmla="*/ 459702 w 608062"/>
                <a:gd name="connsiteY66" fmla="*/ 46827 h 582771"/>
                <a:gd name="connsiteX67" fmla="*/ 492623 w 608062"/>
                <a:gd name="connsiteY67" fmla="*/ 71966 h 582771"/>
                <a:gd name="connsiteX68" fmla="*/ 503273 w 608062"/>
                <a:gd name="connsiteY68" fmla="*/ 110900 h 582771"/>
                <a:gd name="connsiteX69" fmla="*/ 417257 w 608062"/>
                <a:gd name="connsiteY69" fmla="*/ 110900 h 582771"/>
                <a:gd name="connsiteX70" fmla="*/ 219882 w 608062"/>
                <a:gd name="connsiteY70" fmla="*/ 110900 h 582771"/>
                <a:gd name="connsiteX71" fmla="*/ 393757 w 608062"/>
                <a:gd name="connsiteY71" fmla="*/ 63586 h 582771"/>
                <a:gd name="connsiteX72" fmla="*/ 450691 w 608062"/>
                <a:gd name="connsiteY72" fmla="*/ 48053 h 582771"/>
                <a:gd name="connsiteX73" fmla="*/ 459702 w 608062"/>
                <a:gd name="connsiteY73" fmla="*/ 46827 h 582771"/>
                <a:gd name="connsiteX74" fmla="*/ 351961 w 608062"/>
                <a:gd name="connsiteY74" fmla="*/ 1805 h 582771"/>
                <a:gd name="connsiteX75" fmla="*/ 371657 w 608062"/>
                <a:gd name="connsiteY75" fmla="*/ 18993 h 582771"/>
                <a:gd name="connsiteX76" fmla="*/ 384511 w 608062"/>
                <a:gd name="connsiteY76" fmla="*/ 44858 h 582771"/>
                <a:gd name="connsiteX77" fmla="*/ 142137 w 608062"/>
                <a:gd name="connsiteY77" fmla="*/ 110900 h 582771"/>
                <a:gd name="connsiteX78" fmla="*/ 108953 w 608062"/>
                <a:gd name="connsiteY78" fmla="*/ 110900 h 582771"/>
                <a:gd name="connsiteX79" fmla="*/ 325927 w 608062"/>
                <a:gd name="connsiteY79" fmla="*/ 3556 h 582771"/>
                <a:gd name="connsiteX80" fmla="*/ 351961 w 608062"/>
                <a:gd name="connsiteY80" fmla="*/ 1805 h 58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8062" h="582771">
                  <a:moveTo>
                    <a:pt x="413212" y="336089"/>
                  </a:moveTo>
                  <a:cubicBezTo>
                    <a:pt x="409268" y="336089"/>
                    <a:pt x="405631" y="337521"/>
                    <a:pt x="402712" y="339771"/>
                  </a:cubicBezTo>
                  <a:cubicBezTo>
                    <a:pt x="398665" y="342839"/>
                    <a:pt x="396155" y="347696"/>
                    <a:pt x="396155" y="353117"/>
                  </a:cubicBezTo>
                  <a:lnTo>
                    <a:pt x="396155" y="364468"/>
                  </a:lnTo>
                  <a:cubicBezTo>
                    <a:pt x="396155" y="373877"/>
                    <a:pt x="403787" y="381496"/>
                    <a:pt x="413212" y="381496"/>
                  </a:cubicBezTo>
                  <a:lnTo>
                    <a:pt x="424584" y="381496"/>
                  </a:lnTo>
                  <a:cubicBezTo>
                    <a:pt x="434009" y="381496"/>
                    <a:pt x="441641" y="373877"/>
                    <a:pt x="441641" y="364468"/>
                  </a:cubicBezTo>
                  <a:lnTo>
                    <a:pt x="441641" y="353117"/>
                  </a:lnTo>
                  <a:cubicBezTo>
                    <a:pt x="441641" y="343708"/>
                    <a:pt x="434009" y="336089"/>
                    <a:pt x="424584" y="336089"/>
                  </a:cubicBezTo>
                  <a:lnTo>
                    <a:pt x="416081" y="336089"/>
                  </a:lnTo>
                  <a:close/>
                  <a:moveTo>
                    <a:pt x="370339" y="285620"/>
                  </a:moveTo>
                  <a:lnTo>
                    <a:pt x="523596" y="285620"/>
                  </a:lnTo>
                  <a:lnTo>
                    <a:pt x="561757" y="285620"/>
                  </a:lnTo>
                  <a:lnTo>
                    <a:pt x="572360" y="285620"/>
                  </a:lnTo>
                  <a:lnTo>
                    <a:pt x="573026" y="285620"/>
                  </a:lnTo>
                  <a:lnTo>
                    <a:pt x="573948" y="285620"/>
                  </a:lnTo>
                  <a:cubicBezTo>
                    <a:pt x="577841" y="285620"/>
                    <a:pt x="581529" y="286336"/>
                    <a:pt x="585012" y="287461"/>
                  </a:cubicBezTo>
                  <a:cubicBezTo>
                    <a:pt x="589520" y="289046"/>
                    <a:pt x="593515" y="291449"/>
                    <a:pt x="596947" y="294568"/>
                  </a:cubicBezTo>
                  <a:cubicBezTo>
                    <a:pt x="603759" y="300756"/>
                    <a:pt x="608062" y="309755"/>
                    <a:pt x="608062" y="319726"/>
                  </a:cubicBezTo>
                  <a:lnTo>
                    <a:pt x="608062" y="395609"/>
                  </a:lnTo>
                  <a:cubicBezTo>
                    <a:pt x="608062" y="405580"/>
                    <a:pt x="603759" y="414579"/>
                    <a:pt x="596947" y="420767"/>
                  </a:cubicBezTo>
                  <a:cubicBezTo>
                    <a:pt x="593515" y="423886"/>
                    <a:pt x="589520" y="426340"/>
                    <a:pt x="585012" y="427874"/>
                  </a:cubicBezTo>
                  <a:cubicBezTo>
                    <a:pt x="581529" y="428999"/>
                    <a:pt x="577841" y="429715"/>
                    <a:pt x="573948" y="429715"/>
                  </a:cubicBezTo>
                  <a:lnTo>
                    <a:pt x="573026" y="429715"/>
                  </a:lnTo>
                  <a:lnTo>
                    <a:pt x="370339" y="429715"/>
                  </a:lnTo>
                  <a:cubicBezTo>
                    <a:pt x="351489" y="429715"/>
                    <a:pt x="336174" y="414426"/>
                    <a:pt x="336174" y="395609"/>
                  </a:cubicBezTo>
                  <a:lnTo>
                    <a:pt x="336174" y="357821"/>
                  </a:lnTo>
                  <a:lnTo>
                    <a:pt x="336174" y="347287"/>
                  </a:lnTo>
                  <a:lnTo>
                    <a:pt x="336174" y="336703"/>
                  </a:lnTo>
                  <a:lnTo>
                    <a:pt x="336174" y="319726"/>
                  </a:lnTo>
                  <a:cubicBezTo>
                    <a:pt x="336174" y="300909"/>
                    <a:pt x="351489" y="285620"/>
                    <a:pt x="370339" y="285620"/>
                  </a:cubicBezTo>
                  <a:close/>
                  <a:moveTo>
                    <a:pt x="34208" y="134822"/>
                  </a:moveTo>
                  <a:lnTo>
                    <a:pt x="54539" y="134822"/>
                  </a:lnTo>
                  <a:lnTo>
                    <a:pt x="60633" y="134822"/>
                  </a:lnTo>
                  <a:lnTo>
                    <a:pt x="93407" y="134822"/>
                  </a:lnTo>
                  <a:lnTo>
                    <a:pt x="132327" y="134822"/>
                  </a:lnTo>
                  <a:lnTo>
                    <a:pt x="429142" y="134822"/>
                  </a:lnTo>
                  <a:lnTo>
                    <a:pt x="509900" y="134822"/>
                  </a:lnTo>
                  <a:lnTo>
                    <a:pt x="520501" y="134822"/>
                  </a:lnTo>
                  <a:lnTo>
                    <a:pt x="531101" y="134822"/>
                  </a:lnTo>
                  <a:lnTo>
                    <a:pt x="538885" y="134822"/>
                  </a:lnTo>
                  <a:cubicBezTo>
                    <a:pt x="557730" y="134822"/>
                    <a:pt x="572991" y="150110"/>
                    <a:pt x="572940" y="168926"/>
                  </a:cubicBezTo>
                  <a:lnTo>
                    <a:pt x="572940" y="261982"/>
                  </a:lnTo>
                  <a:lnTo>
                    <a:pt x="565719" y="261982"/>
                  </a:lnTo>
                  <a:lnTo>
                    <a:pt x="555119" y="261982"/>
                  </a:lnTo>
                  <a:lnTo>
                    <a:pt x="544518" y="261982"/>
                  </a:lnTo>
                  <a:lnTo>
                    <a:pt x="370301" y="261982"/>
                  </a:lnTo>
                  <a:cubicBezTo>
                    <a:pt x="367945" y="261982"/>
                    <a:pt x="365641" y="262084"/>
                    <a:pt x="363388" y="262391"/>
                  </a:cubicBezTo>
                  <a:cubicBezTo>
                    <a:pt x="349868" y="263925"/>
                    <a:pt x="337783" y="270214"/>
                    <a:pt x="328770" y="279468"/>
                  </a:cubicBezTo>
                  <a:cubicBezTo>
                    <a:pt x="318579" y="289899"/>
                    <a:pt x="312331" y="304164"/>
                    <a:pt x="312331" y="319861"/>
                  </a:cubicBezTo>
                  <a:lnTo>
                    <a:pt x="312331" y="343279"/>
                  </a:lnTo>
                  <a:lnTo>
                    <a:pt x="312331" y="353863"/>
                  </a:lnTo>
                  <a:lnTo>
                    <a:pt x="312331" y="364446"/>
                  </a:lnTo>
                  <a:lnTo>
                    <a:pt x="312331" y="395636"/>
                  </a:lnTo>
                  <a:cubicBezTo>
                    <a:pt x="312331" y="427643"/>
                    <a:pt x="338346" y="453617"/>
                    <a:pt x="370352" y="453617"/>
                  </a:cubicBezTo>
                  <a:lnTo>
                    <a:pt x="572940" y="453617"/>
                  </a:lnTo>
                  <a:lnTo>
                    <a:pt x="572940" y="548719"/>
                  </a:lnTo>
                  <a:cubicBezTo>
                    <a:pt x="572940" y="567534"/>
                    <a:pt x="557628" y="582771"/>
                    <a:pt x="538783" y="582771"/>
                  </a:cubicBezTo>
                  <a:lnTo>
                    <a:pt x="34157" y="582771"/>
                  </a:lnTo>
                  <a:cubicBezTo>
                    <a:pt x="15312" y="582771"/>
                    <a:pt x="0" y="567534"/>
                    <a:pt x="0" y="548719"/>
                  </a:cubicBezTo>
                  <a:lnTo>
                    <a:pt x="0" y="211875"/>
                  </a:lnTo>
                  <a:lnTo>
                    <a:pt x="0" y="173016"/>
                  </a:lnTo>
                  <a:lnTo>
                    <a:pt x="0" y="168926"/>
                  </a:lnTo>
                  <a:cubicBezTo>
                    <a:pt x="0" y="165858"/>
                    <a:pt x="461" y="162841"/>
                    <a:pt x="1229" y="159978"/>
                  </a:cubicBezTo>
                  <a:cubicBezTo>
                    <a:pt x="2458" y="155427"/>
                    <a:pt x="4660" y="151235"/>
                    <a:pt x="7528" y="147656"/>
                  </a:cubicBezTo>
                  <a:cubicBezTo>
                    <a:pt x="13776" y="139782"/>
                    <a:pt x="23403" y="134822"/>
                    <a:pt x="34208" y="134822"/>
                  </a:cubicBezTo>
                  <a:close/>
                  <a:moveTo>
                    <a:pt x="459702" y="46827"/>
                  </a:moveTo>
                  <a:cubicBezTo>
                    <a:pt x="474755" y="46827"/>
                    <a:pt x="488527" y="56739"/>
                    <a:pt x="492623" y="71966"/>
                  </a:cubicBezTo>
                  <a:lnTo>
                    <a:pt x="503273" y="110900"/>
                  </a:lnTo>
                  <a:lnTo>
                    <a:pt x="417257" y="110900"/>
                  </a:lnTo>
                  <a:lnTo>
                    <a:pt x="219882" y="110900"/>
                  </a:lnTo>
                  <a:lnTo>
                    <a:pt x="393757" y="63586"/>
                  </a:lnTo>
                  <a:lnTo>
                    <a:pt x="450691" y="48053"/>
                  </a:lnTo>
                  <a:cubicBezTo>
                    <a:pt x="453712" y="47236"/>
                    <a:pt x="456732" y="46827"/>
                    <a:pt x="459702" y="46827"/>
                  </a:cubicBezTo>
                  <a:close/>
                  <a:moveTo>
                    <a:pt x="351961" y="1805"/>
                  </a:moveTo>
                  <a:cubicBezTo>
                    <a:pt x="360237" y="4604"/>
                    <a:pt x="367458" y="10559"/>
                    <a:pt x="371657" y="18993"/>
                  </a:cubicBezTo>
                  <a:lnTo>
                    <a:pt x="384511" y="44858"/>
                  </a:lnTo>
                  <a:lnTo>
                    <a:pt x="142137" y="110900"/>
                  </a:lnTo>
                  <a:lnTo>
                    <a:pt x="108953" y="110900"/>
                  </a:lnTo>
                  <a:lnTo>
                    <a:pt x="325927" y="3556"/>
                  </a:lnTo>
                  <a:cubicBezTo>
                    <a:pt x="334351" y="-636"/>
                    <a:pt x="343684" y="-993"/>
                    <a:pt x="351961" y="18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FFFF"/>
              </a:solidFill>
            </a:ln>
            <a:extLst>
              <a:ext uri="{91240B29-F687-4f45-9708-019B960494DF}">
                <a14:hiddenLine xmlns="" xmlns:lc="http://schemas.openxmlformats.org/drawingml/2006/lockedCanvas" xmlns:a14="http://schemas.microsoft.com/office/drawing/2010/main" xmlns:p14="http://schemas.microsoft.com/office/powerpoint/2010/main" xmlns:a16="http://schemas.microsoft.com/office/drawing/2014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6692CB6-4678-4A84-9D03-5369AA5B6BD3}"/>
              </a:ext>
            </a:extLst>
          </p:cNvPr>
          <p:cNvGrpSpPr/>
          <p:nvPr/>
        </p:nvGrpSpPr>
        <p:grpSpPr>
          <a:xfrm>
            <a:off x="-128660" y="-171467"/>
            <a:ext cx="4215194" cy="1993432"/>
            <a:chOff x="-128660" y="-171467"/>
            <a:chExt cx="4215194" cy="1993432"/>
          </a:xfrm>
        </p:grpSpPr>
        <p:sp>
          <p:nvSpPr>
            <p:cNvPr id="29" name="îşļiḓê">
              <a:extLst>
                <a:ext uri="{FF2B5EF4-FFF2-40B4-BE49-F238E27FC236}">
                  <a16:creationId xmlns:a16="http://schemas.microsoft.com/office/drawing/2014/main" id="{2B1E0B52-3EEF-4ED7-B540-CFAE64398E32}"/>
                </a:ext>
              </a:extLst>
            </p:cNvPr>
            <p:cNvSpPr txBox="1"/>
            <p:nvPr/>
          </p:nvSpPr>
          <p:spPr bwMode="auto">
            <a:xfrm>
              <a:off x="1371170" y="383444"/>
              <a:ext cx="271536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Dặn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dò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820D7FE-6804-4D68-9998-4F9DD620EAB6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9C9DBED3-982C-4863-B6B7-363DDA76C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AB5D8A48-EFC6-4FC5-86EE-3C06B7CE7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7" y="1059869"/>
            <a:ext cx="6096012" cy="609601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573861" y="1970766"/>
            <a:ext cx="385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18716" y="3790506"/>
            <a:ext cx="400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8305800" y="3232150"/>
            <a:ext cx="3886200" cy="3238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713" y="2407678"/>
            <a:ext cx="95044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52" y="2104666"/>
            <a:ext cx="994953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KI_ Xử lí khi bị ngạt khói_ Kỹ năng sống - Kỹ năng sống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861260" y="111169"/>
            <a:ext cx="525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https://www.youtube.com/watch?v=3yvv_bMrWLk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C2644FAB-2FB4-4AFD-A604-9A7F6D53E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919" y="-114213"/>
            <a:ext cx="1993432" cy="19934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40741" y="174813"/>
            <a:ext cx="8471647" cy="3572394"/>
            <a:chOff x="1358537" y="1496585"/>
            <a:chExt cx="4576775" cy="3017103"/>
          </a:xfrm>
        </p:grpSpPr>
        <p:sp>
          <p:nvSpPr>
            <p:cNvPr id="2" name="Cloud 1"/>
            <p:cNvSpPr/>
            <p:nvPr/>
          </p:nvSpPr>
          <p:spPr>
            <a:xfrm>
              <a:off x="1358537" y="1496585"/>
              <a:ext cx="4424375" cy="2864703"/>
            </a:xfrm>
            <a:prstGeom prst="cloud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loud 36"/>
            <p:cNvSpPr/>
            <p:nvPr/>
          </p:nvSpPr>
          <p:spPr>
            <a:xfrm>
              <a:off x="1533130" y="1648985"/>
              <a:ext cx="4402182" cy="286470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4857BD9-3E3C-CC8A-33A2-E34492F4F6CF}"/>
              </a:ext>
            </a:extLst>
          </p:cNvPr>
          <p:cNvSpPr txBox="1"/>
          <p:nvPr/>
        </p:nvSpPr>
        <p:spPr>
          <a:xfrm>
            <a:off x="4316727" y="1020182"/>
            <a:ext cx="66428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FC5795-417F-40E6-B728-5E1A3C9ED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7" y="2436562"/>
            <a:ext cx="4791524" cy="5090022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8371324" y="3594806"/>
            <a:ext cx="38862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721" y="2161330"/>
            <a:ext cx="994953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31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Xử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lí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tình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huống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36" y="1682979"/>
            <a:ext cx="3550784" cy="3284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222" y="1682979"/>
            <a:ext cx="3599689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713" y="1682980"/>
            <a:ext cx="3550784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878541" y="5325035"/>
            <a:ext cx="10434918" cy="1169894"/>
            <a:chOff x="878541" y="5325035"/>
            <a:chExt cx="10434918" cy="1169894"/>
          </a:xfrm>
        </p:grpSpPr>
        <p:sp>
          <p:nvSpPr>
            <p:cNvPr id="2" name="Rounded Rectangle 1"/>
            <p:cNvSpPr/>
            <p:nvPr/>
          </p:nvSpPr>
          <p:spPr>
            <a:xfrm>
              <a:off x="878541" y="5325035"/>
              <a:ext cx="10434918" cy="1169894"/>
            </a:xfrm>
            <a:prstGeom prst="roundRect">
              <a:avLst/>
            </a:prstGeom>
            <a:solidFill>
              <a:schemeClr val="bg1"/>
            </a:solidFill>
            <a:ln w="28575"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72183" y="5554348"/>
              <a:ext cx="10219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2,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1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31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tình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huống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36" y="1682979"/>
            <a:ext cx="3550784" cy="3284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222" y="1682979"/>
            <a:ext cx="3599689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713" y="1682980"/>
            <a:ext cx="3550784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408637" y="5325035"/>
            <a:ext cx="3222070" cy="1169894"/>
            <a:chOff x="408637" y="5325035"/>
            <a:chExt cx="3222070" cy="1169894"/>
          </a:xfrm>
        </p:grpSpPr>
        <p:sp>
          <p:nvSpPr>
            <p:cNvPr id="15" name="Rounded Rectangle 14"/>
            <p:cNvSpPr/>
            <p:nvPr/>
          </p:nvSpPr>
          <p:spPr>
            <a:xfrm>
              <a:off x="408637" y="5325035"/>
              <a:ext cx="3222070" cy="11698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89147" y="5556039"/>
              <a:ext cx="266104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4000" b="1" dirty="0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giẻ</a:t>
              </a:r>
              <a:r>
                <a:rPr lang="en-US" sz="4000" b="1" dirty="0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endParaRPr lang="en-US" sz="40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88853" y="5325035"/>
            <a:ext cx="3222070" cy="1169894"/>
            <a:chOff x="4488853" y="5325035"/>
            <a:chExt cx="3222070" cy="1169894"/>
          </a:xfrm>
        </p:grpSpPr>
        <p:sp>
          <p:nvSpPr>
            <p:cNvPr id="16" name="Rounded Rectangle 15"/>
            <p:cNvSpPr/>
            <p:nvPr/>
          </p:nvSpPr>
          <p:spPr>
            <a:xfrm>
              <a:off x="4488853" y="5325035"/>
              <a:ext cx="3222070" cy="11698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93440" y="5554348"/>
              <a:ext cx="26128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Cởi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bớt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336324" y="5325035"/>
            <a:ext cx="3687562" cy="1169894"/>
            <a:chOff x="8336324" y="5325035"/>
            <a:chExt cx="3687562" cy="1169894"/>
          </a:xfrm>
        </p:grpSpPr>
        <p:sp>
          <p:nvSpPr>
            <p:cNvPr id="17" name="Rounded Rectangle 16"/>
            <p:cNvSpPr/>
            <p:nvPr/>
          </p:nvSpPr>
          <p:spPr>
            <a:xfrm>
              <a:off x="8569070" y="5325035"/>
              <a:ext cx="3222070" cy="11698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  <a:prstDash val="dash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336324" y="5325035"/>
              <a:ext cx="368756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 cúi xuống</a:t>
              </a:r>
              <a:r>
                <a:rPr lang="en-US" sz="3200" b="1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3200" b="1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chườm lạnh ngay</a:t>
              </a:r>
              <a:endParaRPr lang="en-US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3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id="{2CE4D5B8-5FEC-4AFD-A43A-0E2B1BC9A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" y="1199656"/>
            <a:ext cx="5040859" cy="5150224"/>
          </a:xfrm>
          <a:prstGeom prst="rect">
            <a:avLst/>
          </a:prstGeom>
        </p:spPr>
      </p:pic>
      <p:grpSp>
        <p:nvGrpSpPr>
          <p:cNvPr id="5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6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tình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huống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7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5950574" y="1051741"/>
            <a:ext cx="4714755" cy="2730260"/>
            <a:chOff x="1881225" y="3110624"/>
            <a:chExt cx="4714755" cy="662484"/>
          </a:xfrm>
        </p:grpSpPr>
        <p:sp>
          <p:nvSpPr>
            <p:cNvPr id="1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881225" y="3110624"/>
              <a:ext cx="4714755" cy="662484"/>
            </a:xfrm>
            <a:prstGeom prst="wedgeRoundRectCallout">
              <a:avLst>
                <a:gd name="adj1" fmla="val -77806"/>
                <a:gd name="adj2" fmla="val 30508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2197506" y="3206622"/>
              <a:ext cx="4082191" cy="470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Vì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sao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em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lại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lựa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chọn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những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h </a:t>
              </a:r>
              <a:r>
                <a:rPr lang="en-US" sz="4000" b="1" dirty="0" err="1">
                  <a:solidFill>
                    <a:srgbClr val="FF3399"/>
                  </a:solidFill>
                  <a:latin typeface="Cambria" panose="02040503050406030204" pitchFamily="18" charset="0"/>
                </a:rPr>
                <a:t>xử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Cambria" panose="02040503050406030204" pitchFamily="18" charset="0"/>
                </a:rPr>
                <a:t>lí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Cambria" panose="02040503050406030204" pitchFamily="18" charset="0"/>
                </a:rPr>
                <a:t>đó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3" name="图片 3">
            <a:extLst>
              <a:ext uri="{FF2B5EF4-FFF2-40B4-BE49-F238E27FC236}">
                <a16:creationId xmlns:a16="http://schemas.microsoft.com/office/drawing/2014/main" id="{D1A26990-4CE2-4E89-A600-14D40B145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52" y="3565838"/>
            <a:ext cx="3884048" cy="32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250577" y="-1176617"/>
            <a:ext cx="10340788" cy="9527898"/>
            <a:chOff x="1630363" y="-1257299"/>
            <a:chExt cx="8858250" cy="95278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859" y="2854407"/>
              <a:ext cx="3829050" cy="5416192"/>
            </a:xfrm>
            <a:prstGeom prst="rect">
              <a:avLst/>
            </a:prstGeom>
          </p:spPr>
        </p:pic>
      </p:grpSp>
      <p:grpSp>
        <p:nvGrpSpPr>
          <p:cNvPr id="7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8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Kết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luận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11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738041" y="2050746"/>
            <a:ext cx="7126988" cy="2569970"/>
            <a:chOff x="2578232" y="2283077"/>
            <a:chExt cx="7126988" cy="2569970"/>
          </a:xfrm>
        </p:grpSpPr>
        <p:sp>
          <p:nvSpPr>
            <p:cNvPr id="3" name="Rectangle 2"/>
            <p:cNvSpPr/>
            <p:nvPr/>
          </p:nvSpPr>
          <p:spPr>
            <a:xfrm>
              <a:off x="2578232" y="2283077"/>
              <a:ext cx="7126988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ln w="38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cuộc sống xảy ra nhiều tình huống bất ngờ nhưng có thể xử lí rất đơn giản</a:t>
              </a:r>
              <a:r>
                <a:rPr lang="en-US" sz="4000" b="1" dirty="0">
                  <a:ln w="38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ln w="38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 em cũng làm được. </a:t>
              </a:r>
              <a:endParaRPr lang="en-US" sz="4000" b="1" dirty="0">
                <a:ln w="38100">
                  <a:solidFill>
                    <a:schemeClr val="bg1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78232" y="2298502"/>
              <a:ext cx="7126988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cuộc sống xảy ra nhiều tình huống bất ngờ nhưng có thể xử lí rất đơn giản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 em cũng làm được. 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5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A700"/>
      </a:accent1>
      <a:accent2>
        <a:srgbClr val="D87780"/>
      </a:accent2>
      <a:accent3>
        <a:srgbClr val="057993"/>
      </a:accent3>
      <a:accent4>
        <a:srgbClr val="8EE6DA"/>
      </a:accent4>
      <a:accent5>
        <a:srgbClr val="AB504B"/>
      </a:accent5>
      <a:accent6>
        <a:srgbClr val="B28936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</TotalTime>
  <Words>262</Words>
  <Application>Microsoft Macintosh PowerPoint</Application>
  <PresentationFormat>Widescreen</PresentationFormat>
  <Paragraphs>36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Cambria</vt:lpstr>
      <vt:lpstr>字魂37号-波纹乖乖体</vt:lpstr>
      <vt:lpstr>等线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Măng Non Team</cp:keywords>
  <cp:lastModifiedBy>Vu Nguyen Tuan</cp:lastModifiedBy>
  <cp:revision>32</cp:revision>
  <dcterms:created xsi:type="dcterms:W3CDTF">2022-10-07T03:38:35Z</dcterms:created>
  <dcterms:modified xsi:type="dcterms:W3CDTF">2023-11-12T02:29:39Z</dcterms:modified>
</cp:coreProperties>
</file>