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3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D3785-A2D1-460E-B1F7-690562D74520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8D9F-2D54-447B-8C34-4D985567F8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03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8D9F-2D54-447B-8C34-4D985567F85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648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1DF1-BBE7-44A7-97EF-EF2A7958F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10E1E-59CA-4908-A178-510D7EF3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E912B-87FC-4ECE-A460-4C0DB585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1D7B9-E4C8-4998-9B29-0A22612F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3A026-3D4C-4A24-A9B8-CE58F275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68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352F-E5C3-49C1-8EA9-DCCBAE6B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BEAB62-00DA-4A63-B0BF-4E2E896A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8A77A-0A29-4037-896D-A7181CD9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F7A79-6072-4B4B-B5E3-F3792B68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BDAA0-C140-41EF-B604-82573FC2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71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C0B069-A039-4F75-96B5-8352CFB99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CB046-5832-4042-A46F-84BAFD546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3A8C9-36F2-4696-84F4-01353086C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9896B-B8EE-45CF-8F44-CFE7BDB06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38D35-50D8-4FFF-8A7A-C57A457F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65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67B5-BE3D-491E-8476-A485F44E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521F-0F6C-49B9-B28E-337B668E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D2D20-1422-481F-B4D9-D06B2846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0AAD-5B44-4E3B-B52C-4EA65CE3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1C357-4FEB-4F11-A1CC-19F84071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61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CE60-80F5-4D83-A723-6518BFBA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4D0B-CF23-4A52-8464-C54416281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1E77D-9BA3-4F12-8F60-F0EC4A5B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0C42A-CA6C-4F7D-8ADE-C7A71147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E8A2F-08CF-4785-9757-0B84174C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85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7741-3ACC-4256-82A7-0756B351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5DB4B-7BD1-492B-8F42-A9F8B285F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A5FCB-04EA-46A7-BB64-926239A5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828FD-AB32-4972-A93E-FC7F32C0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85E93-0E9E-4749-9AC7-1B501443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A7F6E-FA06-49D9-BEA1-3E0330A7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47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63D6-ABE2-402C-B4A1-CB8A4956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79302-0235-4D7B-90B8-5E711F66B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59033-525F-44BB-A8F3-DCF3ACA44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891B1B-05A4-4226-8261-B411C7E0C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A3AF5B-E478-47DE-BE64-CC9705900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12719-6501-4118-A5A3-08FCF33E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54CA8-F2A3-4669-853E-DF810E0E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16EA4-3DE1-415D-BB7E-F9AF8AD2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86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883C-615D-4A19-A206-9B5D987B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5793C-8A65-4593-947A-4234D14D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407A3-479A-488B-97FD-37ADBE5F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6B1D7-3C3D-4E25-978A-665C522B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430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7EB2E-4166-46A0-93E1-739E9A3D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0F16A-F626-4E90-A213-5E1E297E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D73A4-8D04-48DE-9364-C35CACB8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3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3BD-C78E-470E-8D8E-26B579A0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88636-9B0B-4CC4-AEBC-D714AA1F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799C9-6257-4C0F-90F2-6D1F7F71E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911A2-BEED-44BD-943F-4C054759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F81AE-B28D-452F-AD47-24B6D511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46953-0C02-4593-96B4-C8F7551A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11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19E3-ACA7-41D8-8546-3604F0D3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A93C6-75E8-4E0D-9B80-CB033CD13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3FD1D-BB42-408D-A881-EEBB3F43B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FBC90-EE40-4E30-86B5-B3A6080E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A504B-F5E7-4417-9EEE-1B7521B6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2C15C-BB3C-432B-B234-F61D2783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57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C4758-0B13-4D37-9802-F3EE8EB2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A8C19-200B-404E-9909-F5FEA63A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25339-71DE-4CF7-A8EF-577C67A10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B9F23-4187-46DB-9D38-D7F55B26E535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1FEF7-AE43-4FDD-8286-C677E6CA4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AE6E4-8F62-42BC-8C75-29206FDC4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C0D1-0685-448C-9DAB-DBA6401F00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53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7877C-FD39-48EC-883D-2E017BEDC62B}"/>
              </a:ext>
            </a:extLst>
          </p:cNvPr>
          <p:cNvSpPr/>
          <p:nvPr/>
        </p:nvSpPr>
        <p:spPr>
          <a:xfrm>
            <a:off x="1547648" y="1232668"/>
            <a:ext cx="90967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VNI-Avo" pitchFamily="2" charset="0"/>
              </a:rPr>
              <a:t>LAØM QUEN VÔÙI BAÏN MÔÙI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A779B-7F86-483A-B7C3-376B2CDF1ECE}"/>
              </a:ext>
            </a:extLst>
          </p:cNvPr>
          <p:cNvSpPr txBox="1"/>
          <p:nvPr/>
        </p:nvSpPr>
        <p:spPr>
          <a:xfrm>
            <a:off x="3884428" y="730004"/>
            <a:ext cx="442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VNI-Avo" pitchFamily="2" charset="0"/>
              </a:rPr>
              <a:t>Hoaït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ñoäng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traûi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nghieäm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5700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BF382-A1AA-4137-80A5-FD036052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C449AC-69C6-4CF2-B790-59B1E5CAC360}"/>
              </a:ext>
            </a:extLst>
          </p:cNvPr>
          <p:cNvSpPr/>
          <p:nvPr/>
        </p:nvSpPr>
        <p:spPr>
          <a:xfrm>
            <a:off x="3578772" y="614855"/>
            <a:ext cx="5454869" cy="83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56B5E-AAE0-4BD2-B1E7-B56AAF3AB4DB}"/>
              </a:ext>
            </a:extLst>
          </p:cNvPr>
          <p:cNvSpPr/>
          <p:nvPr/>
        </p:nvSpPr>
        <p:spPr>
          <a:xfrm>
            <a:off x="641131" y="1185041"/>
            <a:ext cx="1518745" cy="3576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621B7-A5D4-4485-8665-51819988A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72" y="614855"/>
            <a:ext cx="9077856" cy="56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EF4E1-6310-4AF0-83A8-987DED06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021D35-C49C-4669-8D97-232B7948BD2C}"/>
              </a:ext>
            </a:extLst>
          </p:cNvPr>
          <p:cNvSpPr/>
          <p:nvPr/>
        </p:nvSpPr>
        <p:spPr>
          <a:xfrm>
            <a:off x="3436883" y="346842"/>
            <a:ext cx="5612524" cy="132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F19F3-239F-4999-A592-8895DE8F85B2}"/>
              </a:ext>
            </a:extLst>
          </p:cNvPr>
          <p:cNvSpPr/>
          <p:nvPr/>
        </p:nvSpPr>
        <p:spPr>
          <a:xfrm>
            <a:off x="3873062" y="1355835"/>
            <a:ext cx="5612524" cy="148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B2D92-F90B-4B50-BF75-D68E72B7993E}"/>
              </a:ext>
            </a:extLst>
          </p:cNvPr>
          <p:cNvSpPr txBox="1"/>
          <p:nvPr/>
        </p:nvSpPr>
        <p:spPr>
          <a:xfrm>
            <a:off x="2963917" y="804040"/>
            <a:ext cx="6521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Vogue" panose="020B7200000000000000" pitchFamily="34" charset="0"/>
              </a:rPr>
              <a:t>VẬN DỤNG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246784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BF382-A1AA-4137-80A5-FD036052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C449AC-69C6-4CF2-B790-59B1E5CAC360}"/>
              </a:ext>
            </a:extLst>
          </p:cNvPr>
          <p:cNvSpPr/>
          <p:nvPr/>
        </p:nvSpPr>
        <p:spPr>
          <a:xfrm>
            <a:off x="3578772" y="614855"/>
            <a:ext cx="5454869" cy="83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56B5E-AAE0-4BD2-B1E7-B56AAF3AB4DB}"/>
              </a:ext>
            </a:extLst>
          </p:cNvPr>
          <p:cNvSpPr/>
          <p:nvPr/>
        </p:nvSpPr>
        <p:spPr>
          <a:xfrm>
            <a:off x="641131" y="1185041"/>
            <a:ext cx="1518745" cy="3576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73DFB7-EA46-48AC-ABB2-F67D2F6D9DC4}"/>
              </a:ext>
            </a:extLst>
          </p:cNvPr>
          <p:cNvSpPr txBox="1"/>
          <p:nvPr/>
        </p:nvSpPr>
        <p:spPr>
          <a:xfrm>
            <a:off x="1103586" y="1185041"/>
            <a:ext cx="100741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điệp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: Khi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nụ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thiện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địa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sở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24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11138-1C70-4050-99F7-EB1B4F5E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F2C1A-5E56-42E8-9D7A-77069650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" y="674470"/>
            <a:ext cx="11312319" cy="44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9A4BF-03EB-4CDD-BD9F-64121DB7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17413-B9AC-4C6F-951A-9D7FE019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3681C-43E8-4EE5-902C-176CA6BBB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53AF855-F7A3-4440-9ED0-1E5269E6690C}"/>
              </a:ext>
            </a:extLst>
          </p:cNvPr>
          <p:cNvSpPr/>
          <p:nvPr/>
        </p:nvSpPr>
        <p:spPr>
          <a:xfrm>
            <a:off x="3831020" y="283777"/>
            <a:ext cx="536028" cy="5044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1EC114-FE24-4C89-904F-7215CF147E5E}"/>
              </a:ext>
            </a:extLst>
          </p:cNvPr>
          <p:cNvSpPr/>
          <p:nvPr/>
        </p:nvSpPr>
        <p:spPr>
          <a:xfrm>
            <a:off x="4508938" y="394138"/>
            <a:ext cx="2916621" cy="88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88319-5B36-4F3C-BC93-14E06B72D654}"/>
              </a:ext>
            </a:extLst>
          </p:cNvPr>
          <p:cNvSpPr txBox="1"/>
          <p:nvPr/>
        </p:nvSpPr>
        <p:spPr>
          <a:xfrm>
            <a:off x="2222938" y="564280"/>
            <a:ext cx="7488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5641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A447F-A497-4892-8490-962A47905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9E7A75-AE6F-4F11-A95F-97FF2F887F9C}"/>
              </a:ext>
            </a:extLst>
          </p:cNvPr>
          <p:cNvSpPr/>
          <p:nvPr/>
        </p:nvSpPr>
        <p:spPr>
          <a:xfrm>
            <a:off x="4508938" y="614855"/>
            <a:ext cx="2711669" cy="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298CB2-0A01-4B6D-BAF1-E3F8535E50AC}"/>
              </a:ext>
            </a:extLst>
          </p:cNvPr>
          <p:cNvCxnSpPr/>
          <p:nvPr/>
        </p:nvCxnSpPr>
        <p:spPr>
          <a:xfrm flipV="1">
            <a:off x="6716110" y="-15766"/>
            <a:ext cx="0" cy="15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0C1FD23-A50F-428B-AFA9-7E142B100231}"/>
              </a:ext>
            </a:extLst>
          </p:cNvPr>
          <p:cNvSpPr txBox="1"/>
          <p:nvPr/>
        </p:nvSpPr>
        <p:spPr>
          <a:xfrm>
            <a:off x="2238704" y="359328"/>
            <a:ext cx="7488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CE85F-6C55-4B8E-B7E9-61FE9F6E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F1DF9E-4231-4BC6-8A9A-8B79976B1CE7}"/>
              </a:ext>
            </a:extLst>
          </p:cNvPr>
          <p:cNvSpPr/>
          <p:nvPr/>
        </p:nvSpPr>
        <p:spPr>
          <a:xfrm>
            <a:off x="1213945" y="693683"/>
            <a:ext cx="6842234" cy="94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C42CB-27AA-4AB9-8415-1F71D6B5C11F}"/>
              </a:ext>
            </a:extLst>
          </p:cNvPr>
          <p:cNvSpPr/>
          <p:nvPr/>
        </p:nvSpPr>
        <p:spPr>
          <a:xfrm>
            <a:off x="2296510" y="1639614"/>
            <a:ext cx="4971393" cy="12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D9DE6-5F5A-4E98-BCE9-4D1A36916D6D}"/>
              </a:ext>
            </a:extLst>
          </p:cNvPr>
          <p:cNvSpPr txBox="1"/>
          <p:nvPr/>
        </p:nvSpPr>
        <p:spPr>
          <a:xfrm>
            <a:off x="1103586" y="677918"/>
            <a:ext cx="68422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.VnVogue" panose="020B7200000000000000" pitchFamily="34" charset="0"/>
              </a:rPr>
              <a:t>KHÁM PHÁ – KẾT NỐI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388847273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1CFBB-8F57-471B-8EFA-F434944BB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C9B00C-6078-448C-881C-76491B619762}"/>
              </a:ext>
            </a:extLst>
          </p:cNvPr>
          <p:cNvSpPr/>
          <p:nvPr/>
        </p:nvSpPr>
        <p:spPr>
          <a:xfrm>
            <a:off x="378372" y="346841"/>
            <a:ext cx="11445766" cy="6164318"/>
          </a:xfrm>
          <a:prstGeom prst="roundRect">
            <a:avLst>
              <a:gd name="adj" fmla="val 4902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A0D07-7F08-4EB5-8521-3A110A45A60A}"/>
              </a:ext>
            </a:extLst>
          </p:cNvPr>
          <p:cNvSpPr txBox="1"/>
          <p:nvPr/>
        </p:nvSpPr>
        <p:spPr>
          <a:xfrm>
            <a:off x="538655" y="1324304"/>
            <a:ext cx="111146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Khi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gặp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các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bạn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mới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trong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lớp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,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trong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trường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em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đã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làm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quen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với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các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bạn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như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thế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60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nào</a:t>
            </a:r>
            <a:r>
              <a:rPr lang="en-US" sz="60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?</a:t>
            </a:r>
            <a:endParaRPr lang="vi-VN" sz="6000" dirty="0"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FCD9F-79F6-4268-AD65-422A19B11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A2FBC-2894-4087-8EA8-3471AD8BDA5A}"/>
              </a:ext>
            </a:extLst>
          </p:cNvPr>
          <p:cNvSpPr txBox="1"/>
          <p:nvPr/>
        </p:nvSpPr>
        <p:spPr>
          <a:xfrm>
            <a:off x="1182415" y="662153"/>
            <a:ext cx="934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001 5 hàng 1 ô ly" panose="020B0603050302020204" pitchFamily="34" charset="0"/>
              </a:rPr>
              <a:t>Quan </a:t>
            </a:r>
            <a:r>
              <a:rPr lang="en-US" sz="4000" dirty="0" err="1">
                <a:latin typeface="HP001 5 hàng 1 ô ly" panose="020B0603050302020204" pitchFamily="34" charset="0"/>
              </a:rPr>
              <a:t>sát</a:t>
            </a:r>
            <a:r>
              <a:rPr lang="en-US" sz="4000" dirty="0"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latin typeface="HP001 5 hàng 1 ô ly" panose="020B0603050302020204" pitchFamily="34" charset="0"/>
              </a:rPr>
              <a:t>hình</a:t>
            </a:r>
            <a:r>
              <a:rPr lang="en-US" sz="4000" dirty="0">
                <a:latin typeface="HP001 5 hàng 1 ô ly" panose="020B0603050302020204" pitchFamily="34" charset="0"/>
              </a:rPr>
              <a:t> 1,2,3 </a:t>
            </a:r>
            <a:r>
              <a:rPr lang="en-US" sz="4000" dirty="0" err="1">
                <a:latin typeface="HP001 5 hàng 1 ô ly" panose="020B0603050302020204" pitchFamily="34" charset="0"/>
              </a:rPr>
              <a:t>và</a:t>
            </a:r>
            <a:r>
              <a:rPr lang="en-US" sz="4000" dirty="0"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latin typeface="HP001 5 hàng 1 ô ly" panose="020B0603050302020204" pitchFamily="34" charset="0"/>
              </a:rPr>
              <a:t>trả</a:t>
            </a:r>
            <a:r>
              <a:rPr lang="en-US" sz="4000" dirty="0"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latin typeface="HP001 5 hàng 1 ô ly" panose="020B0603050302020204" pitchFamily="34" charset="0"/>
              </a:rPr>
              <a:t>lời</a:t>
            </a:r>
            <a:r>
              <a:rPr lang="en-US" sz="4000" dirty="0"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latin typeface="HP001 5 hàng 1 ô ly" panose="020B0603050302020204" pitchFamily="34" charset="0"/>
              </a:rPr>
              <a:t>câu</a:t>
            </a:r>
            <a:r>
              <a:rPr lang="en-US" sz="4000" dirty="0"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latin typeface="HP001 5 hàng 1 ô ly" panose="020B0603050302020204" pitchFamily="34" charset="0"/>
              </a:rPr>
              <a:t>hỏi</a:t>
            </a:r>
            <a:endParaRPr lang="vi-VN" sz="4000" dirty="0">
              <a:latin typeface="HP001 5 hàng 1 ô ly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84AC08-39A9-4FC4-82E4-6724A767D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2" y="1367379"/>
            <a:ext cx="7446628" cy="4828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A70E8-8249-4E5C-AC6A-F26B627FE1A3}"/>
              </a:ext>
            </a:extLst>
          </p:cNvPr>
          <p:cNvSpPr txBox="1"/>
          <p:nvPr/>
        </p:nvSpPr>
        <p:spPr>
          <a:xfrm>
            <a:off x="8555444" y="1798829"/>
            <a:ext cx="29218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Các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làm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quen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với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bạn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mới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như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thế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44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nào</a:t>
            </a:r>
            <a:r>
              <a:rPr lang="en-US" sz="44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?</a:t>
            </a:r>
            <a:endParaRPr lang="vi-VN" sz="4400" dirty="0"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8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11138-1C70-4050-99F7-EB1B4F5E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44AC6-937E-4479-9FAF-BF56820AB7B2}"/>
              </a:ext>
            </a:extLst>
          </p:cNvPr>
          <p:cNvSpPr txBox="1"/>
          <p:nvPr/>
        </p:nvSpPr>
        <p:spPr>
          <a:xfrm>
            <a:off x="538656" y="662152"/>
            <a:ext cx="9031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Khi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gặp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các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bạn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mới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trong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lớp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,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trong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trường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em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đã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làm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quen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với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các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bạn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như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thế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sz="2800" dirty="0" err="1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nào</a:t>
            </a:r>
            <a:r>
              <a:rPr lang="en-US" sz="2800" dirty="0"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?</a:t>
            </a:r>
            <a:endParaRPr lang="vi-VN" sz="2800" dirty="0"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A9F0F-C5A7-4851-BC54-E5B5556E7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6" y="1774370"/>
            <a:ext cx="8585594" cy="36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24FFE-8BCB-408C-9A31-559FB45FA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A8BC8F-206A-4519-8A10-0717F17994F8}"/>
              </a:ext>
            </a:extLst>
          </p:cNvPr>
          <p:cNvSpPr/>
          <p:nvPr/>
        </p:nvSpPr>
        <p:spPr>
          <a:xfrm>
            <a:off x="2790497" y="409903"/>
            <a:ext cx="6873765" cy="239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0C4DE-D910-43D6-A1D6-486E3785E4ED}"/>
              </a:ext>
            </a:extLst>
          </p:cNvPr>
          <p:cNvSpPr txBox="1"/>
          <p:nvPr/>
        </p:nvSpPr>
        <p:spPr>
          <a:xfrm>
            <a:off x="2790497" y="835572"/>
            <a:ext cx="6873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Vogue" panose="020B7200000000000000" pitchFamily="34" charset="0"/>
              </a:rPr>
              <a:t>THỰC HÀNH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59133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155</Words>
  <Application>Microsoft Office PowerPoint</Application>
  <PresentationFormat>Widescreen</PresentationFormat>
  <Paragraphs>13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.VnVogue</vt:lpstr>
      <vt:lpstr>Arial</vt:lpstr>
      <vt:lpstr>Broad</vt:lpstr>
      <vt:lpstr>Calibri</vt:lpstr>
      <vt:lpstr>Calibri Light</vt:lpstr>
      <vt:lpstr>HP001 5 hàng 1 ô ly</vt:lpstr>
      <vt:lpstr>Times New Roman</vt:lpstr>
      <vt:lpstr>UTM A&amp;S Signwriter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Nguyen Anh Duc</dc:creator>
  <cp:lastModifiedBy>Tran Nguyen Anh Duc</cp:lastModifiedBy>
  <cp:revision>4</cp:revision>
  <dcterms:created xsi:type="dcterms:W3CDTF">2022-03-08T07:50:17Z</dcterms:created>
  <dcterms:modified xsi:type="dcterms:W3CDTF">2022-03-09T02:05:31Z</dcterms:modified>
</cp:coreProperties>
</file>