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0" r:id="rId8"/>
    <p:sldId id="269" r:id="rId9"/>
    <p:sldId id="268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FB55AF-CA5F-42C1-86FB-8B0648698E9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QUÀ TẾT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346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Thể hiện được cảm xúc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152400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81201" y="591045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z2019525674266_048cfd2471ee926685776142f1f9a2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51709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4269_2d214248d6a25c18521c2eddc762b9b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24000"/>
            <a:ext cx="411479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4268_8e6ac3342571b9720f6a99a8550b217f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4279990" cy="275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107_cb2da7db46cf3b03d39073f83ea4d7ed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260126" cy="312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24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22959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nhận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2019525675106_a79e3c49552b8571e3f97888c9289b0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" y="1146491"/>
            <a:ext cx="4357256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2935_51b384c49b3c738d27c306d8ca4f47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6491"/>
            <a:ext cx="4267200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3640_5ec29515e015a07e39ebaf144a51900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8741"/>
            <a:ext cx="4254409" cy="30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83639_353cba84cfa868f059320684adf7cd1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3500"/>
            <a:ext cx="4147339" cy="29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610059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z2019525681725_f1d5c8947b1d51bf6deb7a25465c47c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896019" cy="407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Nhận xét được cách ứng xử phù hợp, không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</a:t>
            </a:r>
            <a:r>
              <a:rPr lang="en-US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QUÀ TẾT</a:t>
            </a:r>
          </a:p>
          <a:p>
            <a:pPr algn="ctr"/>
            <a:r>
              <a:rPr lang="en-US" sz="4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(2)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3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9372_3fd112509e4959fb450940ca56a7918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752600"/>
            <a:ext cx="4384964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9373_0506f4e2fcb608f6a5f6d417839764e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057400"/>
            <a:ext cx="4038600" cy="333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67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533767"/>
            <a:ext cx="7315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7180_335c3530fd3ab9f409fdb126a6c3f0e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763"/>
            <a:ext cx="9144000" cy="477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149</Words>
  <Application>Microsoft Office PowerPoint</Application>
  <PresentationFormat>Trình chiếu Trên màn hình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Century Schoolbook</vt:lpstr>
      <vt:lpstr>Times New Roman</vt:lpstr>
      <vt:lpstr>Wingdings</vt:lpstr>
      <vt:lpstr>Wingdings 2</vt:lpstr>
      <vt:lpstr>Oriel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Kim Ngọc Nguyễn Võ</cp:lastModifiedBy>
  <cp:revision>5</cp:revision>
  <dcterms:created xsi:type="dcterms:W3CDTF">2020-08-11T05:21:41Z</dcterms:created>
  <dcterms:modified xsi:type="dcterms:W3CDTF">2022-03-12T08:29:10Z</dcterms:modified>
</cp:coreProperties>
</file>