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12"/>
  </p:notesMasterIdLst>
  <p:sldIdLst>
    <p:sldId id="268" r:id="rId3"/>
    <p:sldId id="264" r:id="rId4"/>
    <p:sldId id="275" r:id="rId5"/>
    <p:sldId id="276" r:id="rId6"/>
    <p:sldId id="287" r:id="rId7"/>
    <p:sldId id="288" r:id="rId8"/>
    <p:sldId id="289" r:id="rId9"/>
    <p:sldId id="277" r:id="rId10"/>
    <p:sldId id="27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27/10/2020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3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27/10/2020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27/10/2020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27/10/2020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27/10/2020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27/10/2020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27/10/2020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27/10/2020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27/10/2020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27/10/2020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27/10/2020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27/10/2020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27/10/2020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27/10/2020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27/10/2020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27/10/2020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27/10/2020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27/10/2020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Chung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2D2C22-7CB8-4ED9-B322-D296968E9B28}"/>
              </a:ext>
            </a:extLst>
          </p:cNvPr>
          <p:cNvSpPr txBox="1"/>
          <p:nvPr/>
        </p:nvSpPr>
        <p:spPr>
          <a:xfrm>
            <a:off x="635726" y="5097169"/>
            <a:ext cx="67556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latin typeface="Times New Roman" panose="02020603050405020304" pitchFamily="18" charset="0"/>
                <a:cs typeface="Times New Roman" pitchFamily="18" charset="0"/>
              </a:rPr>
              <a:t>?</a:t>
            </a:r>
            <a:endParaRPr lang="vi-VN" sz="3200" dirty="0" smtClean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vi-VN" sz="3200" dirty="0" smtClean="0">
                <a:latin typeface="Times New Roman" panose="02020603050405020304" pitchFamily="18" charset="0"/>
                <a:cs typeface="Times New Roman" pitchFamily="18" charset="0"/>
              </a:rPr>
              <a:t>Trường mình có những phòng nào?</a:t>
            </a:r>
          </a:p>
        </p:txBody>
      </p:sp>
      <p:pic>
        <p:nvPicPr>
          <p:cNvPr id="3" name="VuiDenTruong-V.A-318674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81800" y="1295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042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30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7035"/>
            <a:ext cx="876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1:khám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80A323-C550-45B1-B7E1-8566D576D172}"/>
              </a:ext>
            </a:extLst>
          </p:cNvPr>
          <p:cNvSpPr txBox="1"/>
          <p:nvPr/>
        </p:nvSpPr>
        <p:spPr>
          <a:xfrm>
            <a:off x="668383" y="5456481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97BDC6-9696-4541-B87D-6C4E848A2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14399"/>
            <a:ext cx="8077200" cy="410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13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5E1EF363-C3DB-4B20-AB3A-AABE6CEE9B6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36131" y="381000"/>
            <a:ext cx="7871737" cy="990600"/>
          </a:xfr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FB2A02F-4B56-4B23-A3E1-46D8A3EA7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82" y="1600200"/>
            <a:ext cx="8485635" cy="27432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0514B26-FF57-407A-92E1-4C8D69E76E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4161365"/>
            <a:ext cx="5919218" cy="267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01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9086B4D8-E0CC-49E4-828C-A38FA68D5DA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81000" y="1447800"/>
            <a:ext cx="8153400" cy="1570186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CA6ADC-4DD0-469C-8A83-BE68A9B4D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784" y="346924"/>
            <a:ext cx="8565622" cy="9632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E98F90-C8E5-410F-96AB-823F4F409730}"/>
              </a:ext>
            </a:extLst>
          </p:cNvPr>
          <p:cNvSpPr txBox="1"/>
          <p:nvPr/>
        </p:nvSpPr>
        <p:spPr>
          <a:xfrm>
            <a:off x="990600" y="3962400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18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6047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984638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5576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>
                <a:solidFill>
                  <a:prstClr val="white"/>
                </a:solidFill>
                <a:latin typeface="Calibri" panose="020F0502020204030204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algn="ctr" defTabSz="457200"/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TRÂN TRỌNG CẢM ƠN QUÝ THẦY CÔ!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Kính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chúc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sức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khỏe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Cảm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ơn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!</a:t>
              </a:r>
            </a:p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Chúc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học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giỏi</a:t>
              </a:r>
              <a:endPara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66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567</TotalTime>
  <Words>117</Words>
  <Application>Microsoft Office PowerPoint</Application>
  <PresentationFormat>On-screen Show (4:3)</PresentationFormat>
  <Paragraphs>18</Paragraphs>
  <Slides>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</cp:lastModifiedBy>
  <cp:revision>64</cp:revision>
  <dcterms:created xsi:type="dcterms:W3CDTF">2020-08-08T13:30:12Z</dcterms:created>
  <dcterms:modified xsi:type="dcterms:W3CDTF">2020-10-27T05:54:22Z</dcterms:modified>
</cp:coreProperties>
</file>