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71" r:id="rId2"/>
    <p:sldId id="259" r:id="rId3"/>
    <p:sldId id="258" r:id="rId4"/>
    <p:sldId id="264" r:id="rId5"/>
    <p:sldId id="265" r:id="rId6"/>
    <p:sldId id="266" r:id="rId7"/>
    <p:sldId id="272" r:id="rId8"/>
    <p:sldId id="273" r:id="rId9"/>
    <p:sldId id="274" r:id="rId10"/>
    <p:sldId id="275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4010-A0F7-9ED6-D769-7404BC199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2F4679-57C9-9700-4FCB-70766947B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EFA40-D30A-0938-054F-3A9FD5B61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1635-7DBF-41A8-8A97-E73C04067FF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CA272-C2AF-72E4-5280-144DF2FA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7C383-22CB-5881-28FB-C5B808EC2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8A161-E798-4F72-BBF6-48668958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76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380CB-4094-5F9A-9785-DE552C520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147163-BCED-40D3-616C-A8C903D7E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1640C-5AAC-94F4-EC96-D03CBF511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1635-7DBF-41A8-8A97-E73C04067FF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3FA90-0E27-FF28-3E68-95B4FFC49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C648F-180D-AE7E-D4FD-ABAB23693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8A161-E798-4F72-BBF6-48668958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74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256F6-2B18-C1CF-6C70-490FECA08C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4FF1C-94A3-6FF8-0514-95FA77460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6FC13-00B3-1268-28B5-9D5132832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1635-7DBF-41A8-8A97-E73C04067FF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54E53-7D57-1A5F-6075-B632AF4D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96612-25E4-84EE-B762-19031DFB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8A161-E798-4F72-BBF6-48668958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0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FF269-875C-246F-1241-C59C541E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5F950-9BA7-97D1-C77A-A2AC9AB95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D77EC-F525-694B-55C8-EDA7C9E43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1635-7DBF-41A8-8A97-E73C04067FF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C57EA-A270-A4C5-6F16-39C47AAB9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355E-4653-74C2-AC98-F87598763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8A161-E798-4F72-BBF6-48668958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23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9E30-68CF-446D-6DA6-0CF274770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AC061-16D6-30E8-B04E-5FCB90344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6CAB4-6E48-A952-A704-ECBC898D3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1635-7DBF-41A8-8A97-E73C04067FF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6AA1-06E7-B414-8933-0D0B97EFA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331C7-98D2-8B4C-8D64-B6BDA7DE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8A161-E798-4F72-BBF6-48668958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0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81A3E-6612-71CE-BCA6-D04290286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7D5D4-99AE-EB19-647B-3235F3EB86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1855F7-4291-4840-6B62-B75A555DF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8691D5-337D-3D16-B4EE-E212984B4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1635-7DBF-41A8-8A97-E73C04067FF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F53DD2-C8D1-AC21-7B43-0595AE1A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4E27F-B500-9344-ECDD-FF954DAA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8A161-E798-4F72-BBF6-48668958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8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4A6CA-1F4A-2FAC-D5B6-CA63D90F1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E179D-D8DB-1CF0-E7A4-0E8BD5A66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CCD1A-AECA-E702-A8DB-734660216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0BBC2A-DFAF-3B5D-7356-056639474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F37109-1767-66B6-2655-6DE5FD6D7B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88A560-E525-5386-D5E4-84845F58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1635-7DBF-41A8-8A97-E73C04067FF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05FF4C-652E-28C7-42AD-80F225087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BBFB43-08FC-6BB4-87FD-46233726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8A161-E798-4F72-BBF6-48668958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57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5CCD1-8172-8002-8C21-8DADC4640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A2872-7446-C2B0-C7A1-3D7A83D0D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1635-7DBF-41A8-8A97-E73C04067FF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965F9-104A-01AC-CC88-D0B874F37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7C61C-18D5-B654-946C-8DC4CC45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8A161-E798-4F72-BBF6-48668958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09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FDD30E-0530-4E41-555B-12D094E1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1635-7DBF-41A8-8A97-E73C04067FF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34289E-2679-2EBD-DFD5-14D6C81C7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73CB7-AC75-C1EC-8048-5E55FE4ED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8A161-E798-4F72-BBF6-48668958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04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D60E-70EC-35F5-18F6-090321F1D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32869-88A8-25A1-9EB8-2A0FDF59E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B3F6B-7C54-7F15-5ABA-7B95D70CC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203C1-4DDA-3344-86D0-C4DB51B0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1635-7DBF-41A8-8A97-E73C04067FF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C3942-E43C-6275-25A6-AFAB436CC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C5AC2-1436-2E55-C4C3-1CC29ED6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8A161-E798-4F72-BBF6-48668958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83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9D03A-EE48-8C7A-B469-F99105E96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EB6E66-D667-A26F-9ECD-469BFD26A8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D4FB5-BEBF-0037-8CE3-A3C6D0B8F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350BF7-60C6-0E37-82B8-926823D5B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1635-7DBF-41A8-8A97-E73C04067FF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3A81BC-CB70-0232-63EB-7CF24B42D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2D581-79A3-67A3-CCC3-917A72FBE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8A161-E798-4F72-BBF6-48668958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66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A1933E-F23A-7F16-BE3F-F7E219E79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69149-5257-1E42-9A6A-3CEC61EA2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2C408-0835-4F59-73A9-C56FD93E6C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D1635-7DBF-41A8-8A97-E73C04067FF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A5AC9-4FB6-781E-DEDE-634E4963E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D4C56-55BF-615B-2D4F-BD447C73A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8A161-E798-4F72-BBF6-48668958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1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6F5ECCA-9E2F-0632-1E46-A18F630953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Tổng hợp 77+ về hình nền powerpoint màu xanh nước biển hay ...">
            <a:extLst>
              <a:ext uri="{FF2B5EF4-FFF2-40B4-BE49-F238E27FC236}">
                <a16:creationId xmlns:a16="http://schemas.microsoft.com/office/drawing/2014/main" id="{D1415CAB-9452-BBF9-91EB-934FDA977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FB684B-6BD9-3C95-7E1C-96C62D4FB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3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86E6A2-1DAB-3406-5C49-13F5661DE1FB}"/>
              </a:ext>
            </a:extLst>
          </p:cNvPr>
          <p:cNvSpPr txBox="1"/>
          <p:nvPr/>
        </p:nvSpPr>
        <p:spPr>
          <a:xfrm>
            <a:off x="5579589" y="733842"/>
            <a:ext cx="6612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2: YÊU THƯƠNG GIA ĐÌNH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3E0D0D-B761-15F5-3E16-736D43E36FE0}"/>
              </a:ext>
            </a:extLst>
          </p:cNvPr>
          <p:cNvSpPr txBox="1"/>
          <p:nvPr/>
        </p:nvSpPr>
        <p:spPr>
          <a:xfrm>
            <a:off x="5579588" y="3387086"/>
            <a:ext cx="6184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</a:rPr>
              <a:t>Bài 5: Gia đình của em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F9F95-9633-E40A-B119-7F941965A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06718" cy="695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0777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D9DF84-8850-8922-B663-CADA1638D97E}"/>
              </a:ext>
            </a:extLst>
          </p:cNvPr>
          <p:cNvSpPr txBox="1"/>
          <p:nvPr/>
        </p:nvSpPr>
        <p:spPr>
          <a:xfrm>
            <a:off x="-3532827" y="310219"/>
            <a:ext cx="130296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0" lvl="8" indent="-342900">
              <a:buFont typeface="Wingdings" panose="05000000000000000000" pitchFamily="2" charset="2"/>
              <a:buChar char="v"/>
            </a:pPr>
            <a:r>
              <a:rPr lang="vi-VN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Em hãy kể những hành động tình yêu thương trong gia đình.</a:t>
            </a:r>
            <a:endParaRPr lang="en-US" sz="22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BB4DCF-3AA0-A71C-1397-A3B2119D5FFA}"/>
              </a:ext>
            </a:extLst>
          </p:cNvPr>
          <p:cNvSpPr txBox="1"/>
          <p:nvPr/>
        </p:nvSpPr>
        <p:spPr>
          <a:xfrm>
            <a:off x="614361" y="6097074"/>
            <a:ext cx="451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1. Vui vẻ quây quần bên mâm cơm gia đình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0D732F49-5B44-90C5-B1F9-117E03530A2E}"/>
              </a:ext>
            </a:extLst>
          </p:cNvPr>
          <p:cNvSpPr txBox="1">
            <a:spLocks/>
          </p:cNvSpPr>
          <p:nvPr/>
        </p:nvSpPr>
        <p:spPr>
          <a:xfrm>
            <a:off x="624480" y="2724626"/>
            <a:ext cx="3924302" cy="1408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18C3F5-F775-6B08-E5A7-B19F6E177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66" y="509530"/>
            <a:ext cx="5868834" cy="45390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A5C8AD-08AA-F0E6-8FCE-382320086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358" y="430616"/>
            <a:ext cx="5868834" cy="4696901"/>
          </a:xfrm>
          <a:prstGeom prst="rect">
            <a:avLst/>
          </a:prstGeom>
        </p:spPr>
      </p:pic>
      <p:sp>
        <p:nvSpPr>
          <p:cNvPr id="3" name="Heptagon 2">
            <a:extLst>
              <a:ext uri="{FF2B5EF4-FFF2-40B4-BE49-F238E27FC236}">
                <a16:creationId xmlns:a16="http://schemas.microsoft.com/office/drawing/2014/main" id="{9330AEAF-D091-9CCC-FFEE-9016EE29E1E3}"/>
              </a:ext>
            </a:extLst>
          </p:cNvPr>
          <p:cNvSpPr/>
          <p:nvPr/>
        </p:nvSpPr>
        <p:spPr>
          <a:xfrm>
            <a:off x="5595938" y="645379"/>
            <a:ext cx="500062" cy="457200"/>
          </a:xfrm>
          <a:prstGeom prst="hep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7</a:t>
            </a:r>
          </a:p>
        </p:txBody>
      </p:sp>
      <p:sp>
        <p:nvSpPr>
          <p:cNvPr id="5" name="Heptagon 4">
            <a:extLst>
              <a:ext uri="{FF2B5EF4-FFF2-40B4-BE49-F238E27FC236}">
                <a16:creationId xmlns:a16="http://schemas.microsoft.com/office/drawing/2014/main" id="{4891ED6D-D797-E7F0-BB5D-F878B51F92EE}"/>
              </a:ext>
            </a:extLst>
          </p:cNvPr>
          <p:cNvSpPr/>
          <p:nvPr/>
        </p:nvSpPr>
        <p:spPr>
          <a:xfrm>
            <a:off x="11651457" y="614329"/>
            <a:ext cx="500062" cy="457200"/>
          </a:xfrm>
          <a:prstGeom prst="hep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92E162-43D4-FE69-3BFD-3984D9863FBE}"/>
              </a:ext>
            </a:extLst>
          </p:cNvPr>
          <p:cNvSpPr txBox="1"/>
          <p:nvPr/>
        </p:nvSpPr>
        <p:spPr>
          <a:xfrm>
            <a:off x="675202" y="5517473"/>
            <a:ext cx="5019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7.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hiện</a:t>
            </a:r>
            <a:r>
              <a:rPr lang="en-US" sz="2400" b="1" dirty="0"/>
              <a:t> </a:t>
            </a:r>
            <a:r>
              <a:rPr lang="en-US" sz="2400" b="1" dirty="0" err="1"/>
              <a:t>tình</a:t>
            </a:r>
            <a:r>
              <a:rPr lang="en-US" sz="2400" b="1" dirty="0"/>
              <a:t> </a:t>
            </a:r>
            <a:r>
              <a:rPr lang="en-US" sz="2400" b="1" dirty="0" err="1"/>
              <a:t>yêu</a:t>
            </a:r>
            <a:r>
              <a:rPr lang="en-US" sz="2400" b="1" dirty="0"/>
              <a:t> </a:t>
            </a:r>
            <a:r>
              <a:rPr lang="en-US" sz="2400" b="1" dirty="0" err="1"/>
              <a:t>thương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cha </a:t>
            </a:r>
            <a:r>
              <a:rPr lang="en-US" sz="2400" b="1" dirty="0" err="1"/>
              <a:t>mẹ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6B4A11-5419-5AD6-B470-53E6D32F98A9}"/>
              </a:ext>
            </a:extLst>
          </p:cNvPr>
          <p:cNvSpPr txBox="1"/>
          <p:nvPr/>
        </p:nvSpPr>
        <p:spPr>
          <a:xfrm>
            <a:off x="7367949" y="5517473"/>
            <a:ext cx="5019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8. </a:t>
            </a:r>
            <a:r>
              <a:rPr lang="en-US" sz="2400" b="1" dirty="0" err="1"/>
              <a:t>Vui</a:t>
            </a:r>
            <a:r>
              <a:rPr lang="en-US" sz="2400" b="1" dirty="0"/>
              <a:t> </a:t>
            </a:r>
            <a:r>
              <a:rPr lang="en-US" sz="2400" b="1" dirty="0" err="1"/>
              <a:t>đón</a:t>
            </a:r>
            <a:r>
              <a:rPr lang="en-US" sz="2400" b="1" dirty="0"/>
              <a:t> </a:t>
            </a:r>
            <a:r>
              <a:rPr lang="en-US" sz="2400" b="1" dirty="0" err="1"/>
              <a:t>bố</a:t>
            </a:r>
            <a:r>
              <a:rPr lang="en-US" sz="2400" b="1" dirty="0"/>
              <a:t> </a:t>
            </a:r>
            <a:r>
              <a:rPr lang="en-US" sz="2400" b="1" dirty="0" err="1"/>
              <a:t>mẹ</a:t>
            </a:r>
            <a:r>
              <a:rPr lang="en-US" sz="2400" b="1" dirty="0"/>
              <a:t> </a:t>
            </a:r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41528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D9DF84-8850-8922-B663-CADA1638D97E}"/>
              </a:ext>
            </a:extLst>
          </p:cNvPr>
          <p:cNvSpPr txBox="1"/>
          <p:nvPr/>
        </p:nvSpPr>
        <p:spPr>
          <a:xfrm>
            <a:off x="-3532827" y="310219"/>
            <a:ext cx="130296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0" lvl="8" indent="-342900">
              <a:buFont typeface="Wingdings" panose="05000000000000000000" pitchFamily="2" charset="2"/>
              <a:buChar char="v"/>
            </a:pPr>
            <a:r>
              <a:rPr lang="vi-VN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Em hãy kể những hành động tình yêu thương trong gia đình.</a:t>
            </a:r>
            <a:endParaRPr lang="en-US" sz="22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BB4DCF-3AA0-A71C-1397-A3B2119D5FFA}"/>
              </a:ext>
            </a:extLst>
          </p:cNvPr>
          <p:cNvSpPr txBox="1"/>
          <p:nvPr/>
        </p:nvSpPr>
        <p:spPr>
          <a:xfrm>
            <a:off x="614361" y="6097074"/>
            <a:ext cx="451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1. Vui vẻ quây quần bên mâm cơm gia đình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8E76F-9E63-1788-97EC-E719A802384A}"/>
              </a:ext>
            </a:extLst>
          </p:cNvPr>
          <p:cNvSpPr txBox="1"/>
          <p:nvPr/>
        </p:nvSpPr>
        <p:spPr>
          <a:xfrm>
            <a:off x="6259358" y="6084127"/>
            <a:ext cx="4805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2. Chúc tết ông bà, cha mẹ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0D732F49-5B44-90C5-B1F9-117E03530A2E}"/>
              </a:ext>
            </a:extLst>
          </p:cNvPr>
          <p:cNvSpPr txBox="1">
            <a:spLocks/>
          </p:cNvSpPr>
          <p:nvPr/>
        </p:nvSpPr>
        <p:spPr>
          <a:xfrm>
            <a:off x="624480" y="2724626"/>
            <a:ext cx="3924302" cy="1408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928B0-2C79-6F17-6DC7-27F6AAF09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-114596"/>
            <a:ext cx="12192000" cy="697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1661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271A88-2131-1B9D-021F-5D0892881575}"/>
              </a:ext>
            </a:extLst>
          </p:cNvPr>
          <p:cNvSpPr txBox="1"/>
          <p:nvPr/>
        </p:nvSpPr>
        <p:spPr>
          <a:xfrm>
            <a:off x="4778991" y="2773908"/>
            <a:ext cx="2634018" cy="65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88370C-C593-4C8E-33B1-998A8E52F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51"/>
            <a:ext cx="12191999" cy="67979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10A1C6-6232-679B-402C-76568A232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929" y="1287115"/>
            <a:ext cx="3371380" cy="10912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DFFEFF-31BF-B33F-0958-2B2517B273C2}"/>
              </a:ext>
            </a:extLst>
          </p:cNvPr>
          <p:cNvSpPr txBox="1"/>
          <p:nvPr/>
        </p:nvSpPr>
        <p:spPr>
          <a:xfrm>
            <a:off x="2363335" y="3241479"/>
            <a:ext cx="74653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accent2">
                    <a:lumMod val="75000"/>
                  </a:schemeClr>
                </a:solidFill>
              </a:rPr>
              <a:t>Bài hát: Cả nhà thương nhau</a:t>
            </a:r>
          </a:p>
          <a:p>
            <a:r>
              <a:rPr lang="vi-VN" sz="2800" dirty="0">
                <a:solidFill>
                  <a:schemeClr val="accent2">
                    <a:lumMod val="75000"/>
                  </a:schemeClr>
                </a:solidFill>
              </a:rPr>
              <a:t>                             Sáng tác: Phan Văn Minh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904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6F5ECCA-9E2F-0632-1E46-A18F630953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6355FA-A29F-1103-402C-A19DA2855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86"/>
          </a:xfrm>
          <a:prstGeom prst="rect">
            <a:avLst/>
          </a:prstGeom>
        </p:spPr>
      </p:pic>
      <p:pic>
        <p:nvPicPr>
          <p:cNvPr id="4" name="7129870314656015715">
            <a:hlinkClick r:id="" action="ppaction://media"/>
            <a:extLst>
              <a:ext uri="{FF2B5EF4-FFF2-40B4-BE49-F238E27FC236}">
                <a16:creationId xmlns:a16="http://schemas.microsoft.com/office/drawing/2014/main" id="{62992616-4A24-BC65-7A17-BB55D41C54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86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3B227D-8CD1-DCC7-A14C-F477C1936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60" y="259635"/>
            <a:ext cx="2310584" cy="10059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6CD16C-00A8-DEC2-DF06-E77BCD8AF61F}"/>
              </a:ext>
            </a:extLst>
          </p:cNvPr>
          <p:cNvSpPr txBox="1"/>
          <p:nvPr/>
        </p:nvSpPr>
        <p:spPr>
          <a:xfrm>
            <a:off x="-2838734" y="1265562"/>
            <a:ext cx="12647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0" lvl="8" indent="-342900">
              <a:buFont typeface="Wingdings" panose="05000000000000000000" pitchFamily="2" charset="2"/>
              <a:buChar char="v"/>
            </a:pPr>
            <a:r>
              <a:rPr lang="vi-VN" sz="2200" dirty="0"/>
              <a:t>Quan sát tranh và trả lời câu hỏi: Gia đình bạn nhỏ gồm những ai? </a:t>
            </a: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582076-DFF1-1591-DF43-923219D64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7375"/>
            <a:ext cx="12192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93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73CB40-F9AB-F6E9-4778-7C013833546E}"/>
              </a:ext>
            </a:extLst>
          </p:cNvPr>
          <p:cNvSpPr txBox="1"/>
          <p:nvPr/>
        </p:nvSpPr>
        <p:spPr>
          <a:xfrm>
            <a:off x="-1454944" y="162280"/>
            <a:ext cx="5957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14550" lvl="4" indent="-285750">
              <a:buFont typeface="Wingdings" panose="05000000000000000000" pitchFamily="2" charset="2"/>
              <a:buChar char="v"/>
            </a:pPr>
            <a:r>
              <a:rPr lang="vi-VN" sz="2200" dirty="0"/>
              <a:t> Vì sao cần có một gia đình?</a:t>
            </a: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A4406E-2F18-D273-5BA9-BAFC77EA8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79" y="832727"/>
            <a:ext cx="10701337" cy="586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81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D9DF84-8850-8922-B663-CADA1638D97E}"/>
              </a:ext>
            </a:extLst>
          </p:cNvPr>
          <p:cNvSpPr txBox="1"/>
          <p:nvPr/>
        </p:nvSpPr>
        <p:spPr>
          <a:xfrm>
            <a:off x="-3532827" y="310219"/>
            <a:ext cx="130296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0" lvl="8" indent="-342900">
              <a:buFont typeface="Wingdings" panose="05000000000000000000" pitchFamily="2" charset="2"/>
              <a:buChar char="v"/>
            </a:pPr>
            <a:r>
              <a:rPr lang="vi-VN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Em hãy kể những hành động tình yêu thương trong gia đình.</a:t>
            </a:r>
            <a:endParaRPr lang="en-US" sz="22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BB4DCF-3AA0-A71C-1397-A3B2119D5FFA}"/>
              </a:ext>
            </a:extLst>
          </p:cNvPr>
          <p:cNvSpPr txBox="1"/>
          <p:nvPr/>
        </p:nvSpPr>
        <p:spPr>
          <a:xfrm>
            <a:off x="614361" y="6097074"/>
            <a:ext cx="451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1. Vui vẻ quây quần bên mâm cơm gia đình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8E76F-9E63-1788-97EC-E719A802384A}"/>
              </a:ext>
            </a:extLst>
          </p:cNvPr>
          <p:cNvSpPr txBox="1"/>
          <p:nvPr/>
        </p:nvSpPr>
        <p:spPr>
          <a:xfrm>
            <a:off x="6259358" y="6084127"/>
            <a:ext cx="4805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2. Chúc tết ông bà, cha mẹ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56ECB534-7518-DE3A-DE3E-E173FBD4C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3896" y="114595"/>
            <a:ext cx="7574754" cy="6628810"/>
          </a:xfrm>
          <a:prstGeom prst="rect">
            <a:avLst/>
          </a:prstGeom>
        </p:spPr>
      </p:pic>
      <p:sp>
        <p:nvSpPr>
          <p:cNvPr id="26" name="Scroll: Horizontal 25">
            <a:extLst>
              <a:ext uri="{FF2B5EF4-FFF2-40B4-BE49-F238E27FC236}">
                <a16:creationId xmlns:a16="http://schemas.microsoft.com/office/drawing/2014/main" id="{C036F2CA-651D-4AFB-1AC3-16BEA53DF02C}"/>
              </a:ext>
            </a:extLst>
          </p:cNvPr>
          <p:cNvSpPr/>
          <p:nvPr/>
        </p:nvSpPr>
        <p:spPr>
          <a:xfrm>
            <a:off x="318489" y="295846"/>
            <a:ext cx="3924302" cy="1101845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62A0E1-36E0-D419-5E10-6B8DEA164AD8}"/>
              </a:ext>
            </a:extLst>
          </p:cNvPr>
          <p:cNvSpPr txBox="1"/>
          <p:nvPr/>
        </p:nvSpPr>
        <p:spPr>
          <a:xfrm>
            <a:off x="916184" y="446960"/>
            <a:ext cx="272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Khi lạc nhà, thỏ con gặp điều gì?</a:t>
            </a:r>
            <a:endParaRPr lang="en-US" sz="24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7C0B20B-391D-FC0E-6B56-B077C7DAB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64" y="4567357"/>
            <a:ext cx="3949352" cy="19947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381FD68-E9BF-5804-8593-7C2310421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21" y="1832009"/>
            <a:ext cx="3924302" cy="2553373"/>
          </a:xfrm>
          <a:prstGeom prst="rect">
            <a:avLst/>
          </a:prstGeom>
        </p:spPr>
      </p:pic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0D732F49-5B44-90C5-B1F9-117E03530A2E}"/>
              </a:ext>
            </a:extLst>
          </p:cNvPr>
          <p:cNvSpPr txBox="1">
            <a:spLocks/>
          </p:cNvSpPr>
          <p:nvPr/>
        </p:nvSpPr>
        <p:spPr>
          <a:xfrm>
            <a:off x="624480" y="2724626"/>
            <a:ext cx="3924302" cy="1408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1024" name="Text Placeholder 14">
            <a:extLst>
              <a:ext uri="{FF2B5EF4-FFF2-40B4-BE49-F238E27FC236}">
                <a16:creationId xmlns:a16="http://schemas.microsoft.com/office/drawing/2014/main" id="{A7154C31-AAB8-7155-34B6-3AB41A44A500}"/>
              </a:ext>
            </a:extLst>
          </p:cNvPr>
          <p:cNvSpPr txBox="1">
            <a:spLocks/>
          </p:cNvSpPr>
          <p:nvPr/>
        </p:nvSpPr>
        <p:spPr>
          <a:xfrm>
            <a:off x="559593" y="2664605"/>
            <a:ext cx="3924302" cy="1593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Nếu thiếu sự quan tâm, chăm sóc của người thân điều gì sẽ xảy ra?</a:t>
            </a:r>
            <a:endParaRPr lang="en-US" sz="2400" dirty="0"/>
          </a:p>
        </p:txBody>
      </p:sp>
      <p:sp>
        <p:nvSpPr>
          <p:cNvPr id="1025" name="Text Placeholder 14">
            <a:extLst>
              <a:ext uri="{FF2B5EF4-FFF2-40B4-BE49-F238E27FC236}">
                <a16:creationId xmlns:a16="http://schemas.microsoft.com/office/drawing/2014/main" id="{10BF3D2B-1FA6-2B0C-D284-FBD5B9ADE4C9}"/>
              </a:ext>
            </a:extLst>
          </p:cNvPr>
          <p:cNvSpPr txBox="1">
            <a:spLocks/>
          </p:cNvSpPr>
          <p:nvPr/>
        </p:nvSpPr>
        <p:spPr>
          <a:xfrm>
            <a:off x="483557" y="5043690"/>
            <a:ext cx="3795713" cy="1464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Em đã nhận được sự tâm, chăm sóc của người thân như thế nào?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636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24" grpId="0"/>
      <p:bldP spid="10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0D732F49-5B44-90C5-B1F9-117E03530A2E}"/>
              </a:ext>
            </a:extLst>
          </p:cNvPr>
          <p:cNvSpPr txBox="1">
            <a:spLocks/>
          </p:cNvSpPr>
          <p:nvPr/>
        </p:nvSpPr>
        <p:spPr>
          <a:xfrm>
            <a:off x="624480" y="2724626"/>
            <a:ext cx="3924302" cy="1408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099EC9-1A35-2629-7FE4-0FB52278F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92" y="1010305"/>
            <a:ext cx="5745069" cy="4476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394DB7-7E40-50E4-AC04-F8EB26D98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541" y="1058259"/>
            <a:ext cx="5854606" cy="44760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23EB72-3809-25C1-C589-14C649442B38}"/>
              </a:ext>
            </a:extLst>
          </p:cNvPr>
          <p:cNvSpPr txBox="1"/>
          <p:nvPr/>
        </p:nvSpPr>
        <p:spPr>
          <a:xfrm>
            <a:off x="0" y="343747"/>
            <a:ext cx="9958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vi-VN" sz="2200" dirty="0"/>
              <a:t> Em hãy kể những hành động thể hiện tình yêu thương trong gia đình.</a:t>
            </a:r>
            <a:endParaRPr lang="en-US" sz="2200" dirty="0"/>
          </a:p>
        </p:txBody>
      </p:sp>
      <p:sp>
        <p:nvSpPr>
          <p:cNvPr id="10" name="Heptagon 9">
            <a:extLst>
              <a:ext uri="{FF2B5EF4-FFF2-40B4-BE49-F238E27FC236}">
                <a16:creationId xmlns:a16="http://schemas.microsoft.com/office/drawing/2014/main" id="{8C931B7F-10DB-234D-CF63-FE792A5A672C}"/>
              </a:ext>
            </a:extLst>
          </p:cNvPr>
          <p:cNvSpPr/>
          <p:nvPr/>
        </p:nvSpPr>
        <p:spPr>
          <a:xfrm>
            <a:off x="5474494" y="1257301"/>
            <a:ext cx="500062" cy="457200"/>
          </a:xfrm>
          <a:prstGeom prst="hep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4" name="Heptagon 13">
            <a:extLst>
              <a:ext uri="{FF2B5EF4-FFF2-40B4-BE49-F238E27FC236}">
                <a16:creationId xmlns:a16="http://schemas.microsoft.com/office/drawing/2014/main" id="{7FE604CC-9333-4953-04E3-436A5B4B88CB}"/>
              </a:ext>
            </a:extLst>
          </p:cNvPr>
          <p:cNvSpPr/>
          <p:nvPr/>
        </p:nvSpPr>
        <p:spPr>
          <a:xfrm>
            <a:off x="11517220" y="1148092"/>
            <a:ext cx="500062" cy="457200"/>
          </a:xfrm>
          <a:prstGeom prst="hep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C24C8F-B8DA-9716-873A-3600055BC9D1}"/>
              </a:ext>
            </a:extLst>
          </p:cNvPr>
          <p:cNvSpPr txBox="1"/>
          <p:nvPr/>
        </p:nvSpPr>
        <p:spPr>
          <a:xfrm>
            <a:off x="624480" y="5847694"/>
            <a:ext cx="5019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1. </a:t>
            </a:r>
            <a:r>
              <a:rPr lang="en-US" sz="2400" b="1" dirty="0" err="1"/>
              <a:t>Vui</a:t>
            </a:r>
            <a:r>
              <a:rPr lang="en-US" sz="2400" b="1" dirty="0"/>
              <a:t> </a:t>
            </a:r>
            <a:r>
              <a:rPr lang="en-US" sz="2400" b="1" dirty="0" err="1"/>
              <a:t>vẻ</a:t>
            </a:r>
            <a:r>
              <a:rPr lang="en-US" sz="2400" b="1" dirty="0"/>
              <a:t> quay </a:t>
            </a:r>
            <a:r>
              <a:rPr lang="en-US" sz="2400" b="1" dirty="0" err="1"/>
              <a:t>quần</a:t>
            </a:r>
            <a:r>
              <a:rPr lang="en-US" sz="2400" b="1" dirty="0"/>
              <a:t> </a:t>
            </a:r>
            <a:r>
              <a:rPr lang="en-US" sz="2400" b="1" dirty="0" err="1"/>
              <a:t>bên</a:t>
            </a:r>
            <a:r>
              <a:rPr lang="en-US" sz="2400" b="1" dirty="0"/>
              <a:t> </a:t>
            </a:r>
            <a:r>
              <a:rPr lang="en-US" sz="2400" b="1" dirty="0" err="1"/>
              <a:t>mâm</a:t>
            </a:r>
            <a:r>
              <a:rPr lang="en-US" sz="2400" b="1" dirty="0"/>
              <a:t> </a:t>
            </a:r>
            <a:r>
              <a:rPr lang="en-US" sz="2400" b="1" dirty="0" err="1"/>
              <a:t>cơm</a:t>
            </a:r>
            <a:r>
              <a:rPr lang="en-US" sz="2400" b="1" dirty="0"/>
              <a:t> </a:t>
            </a:r>
            <a:r>
              <a:rPr lang="en-US" sz="2400" b="1" dirty="0" err="1"/>
              <a:t>gia</a:t>
            </a:r>
            <a:r>
              <a:rPr lang="en-US" sz="2400" b="1" dirty="0"/>
              <a:t> </a:t>
            </a:r>
            <a:r>
              <a:rPr lang="en-US" sz="2400" b="1" dirty="0" err="1"/>
              <a:t>đình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47E918-BEF5-6E5D-A73A-47994DB7F744}"/>
              </a:ext>
            </a:extLst>
          </p:cNvPr>
          <p:cNvSpPr txBox="1"/>
          <p:nvPr/>
        </p:nvSpPr>
        <p:spPr>
          <a:xfrm>
            <a:off x="7359548" y="5847694"/>
            <a:ext cx="5197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2. </a:t>
            </a:r>
            <a:r>
              <a:rPr lang="en-US" sz="2400" b="1" dirty="0" err="1"/>
              <a:t>Chúc</a:t>
            </a:r>
            <a:r>
              <a:rPr lang="en-US" sz="2400" b="1" dirty="0"/>
              <a:t> </a:t>
            </a:r>
            <a:r>
              <a:rPr lang="en-US" sz="2400" b="1" dirty="0" err="1"/>
              <a:t>tết</a:t>
            </a:r>
            <a:r>
              <a:rPr lang="en-US" sz="2400" b="1" dirty="0"/>
              <a:t> </a:t>
            </a:r>
            <a:r>
              <a:rPr lang="en-US" sz="2400" b="1" dirty="0" err="1"/>
              <a:t>ông</a:t>
            </a:r>
            <a:r>
              <a:rPr lang="en-US" sz="2400" b="1" dirty="0"/>
              <a:t> </a:t>
            </a:r>
            <a:r>
              <a:rPr lang="en-US" sz="2400" b="1" dirty="0" err="1"/>
              <a:t>bà</a:t>
            </a:r>
            <a:r>
              <a:rPr lang="en-US" sz="2400" b="1" dirty="0"/>
              <a:t> cha </a:t>
            </a:r>
            <a:r>
              <a:rPr lang="en-US" sz="2400" b="1" dirty="0" err="1"/>
              <a:t>mẹ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72373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0D732F49-5B44-90C5-B1F9-117E03530A2E}"/>
              </a:ext>
            </a:extLst>
          </p:cNvPr>
          <p:cNvSpPr txBox="1">
            <a:spLocks/>
          </p:cNvSpPr>
          <p:nvPr/>
        </p:nvSpPr>
        <p:spPr>
          <a:xfrm>
            <a:off x="624480" y="2724626"/>
            <a:ext cx="3924302" cy="1408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CFDA00-18D2-39F2-B63A-FC490FF69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10" y="482498"/>
            <a:ext cx="5799885" cy="4950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BDC64F-A745-42F3-FBA5-0EACC88B4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407" y="644927"/>
            <a:ext cx="6036483" cy="4703662"/>
          </a:xfrm>
          <a:prstGeom prst="rect">
            <a:avLst/>
          </a:prstGeom>
        </p:spPr>
      </p:pic>
      <p:sp>
        <p:nvSpPr>
          <p:cNvPr id="2" name="Heptagon 1">
            <a:extLst>
              <a:ext uri="{FF2B5EF4-FFF2-40B4-BE49-F238E27FC236}">
                <a16:creationId xmlns:a16="http://schemas.microsoft.com/office/drawing/2014/main" id="{CED25901-459A-D7B6-9844-ECBF4336577A}"/>
              </a:ext>
            </a:extLst>
          </p:cNvPr>
          <p:cNvSpPr/>
          <p:nvPr/>
        </p:nvSpPr>
        <p:spPr>
          <a:xfrm>
            <a:off x="5440020" y="644927"/>
            <a:ext cx="500062" cy="457200"/>
          </a:xfrm>
          <a:prstGeom prst="hep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5" name="Heptagon 4">
            <a:extLst>
              <a:ext uri="{FF2B5EF4-FFF2-40B4-BE49-F238E27FC236}">
                <a16:creationId xmlns:a16="http://schemas.microsoft.com/office/drawing/2014/main" id="{93AB8171-431F-88FF-2F99-3019542F4384}"/>
              </a:ext>
            </a:extLst>
          </p:cNvPr>
          <p:cNvSpPr/>
          <p:nvPr/>
        </p:nvSpPr>
        <p:spPr>
          <a:xfrm>
            <a:off x="11660376" y="482498"/>
            <a:ext cx="500062" cy="457200"/>
          </a:xfrm>
          <a:prstGeom prst="hep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291B25-5443-0131-E0C8-3839BE608A36}"/>
              </a:ext>
            </a:extLst>
          </p:cNvPr>
          <p:cNvSpPr txBox="1"/>
          <p:nvPr/>
        </p:nvSpPr>
        <p:spPr>
          <a:xfrm>
            <a:off x="810217" y="5709166"/>
            <a:ext cx="5019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3. </a:t>
            </a:r>
            <a:r>
              <a:rPr lang="en-US" sz="2400" b="1" dirty="0" err="1"/>
              <a:t>Cả</a:t>
            </a:r>
            <a:r>
              <a:rPr lang="en-US" sz="2400" b="1" dirty="0"/>
              <a:t> 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vui</a:t>
            </a:r>
            <a:r>
              <a:rPr lang="en-US" sz="2400" b="1" dirty="0"/>
              <a:t> </a:t>
            </a:r>
            <a:r>
              <a:rPr lang="en-US" sz="2400" b="1" dirty="0" err="1"/>
              <a:t>vẻ</a:t>
            </a:r>
            <a:r>
              <a:rPr lang="en-US" sz="2400" b="1" dirty="0"/>
              <a:t> </a:t>
            </a:r>
            <a:r>
              <a:rPr lang="en-US" sz="2400" b="1" dirty="0" err="1"/>
              <a:t>dắt</a:t>
            </a:r>
            <a:r>
              <a:rPr lang="en-US" sz="2400" b="1" dirty="0"/>
              <a:t> </a:t>
            </a:r>
            <a:r>
              <a:rPr lang="en-US" sz="2400" b="1" dirty="0" err="1"/>
              <a:t>nhau</a:t>
            </a:r>
            <a:r>
              <a:rPr lang="en-US" sz="2400" b="1" dirty="0"/>
              <a:t> </a:t>
            </a:r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chơi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C07EAE-EEB9-83F5-4DCC-A734F0CF1A70}"/>
              </a:ext>
            </a:extLst>
          </p:cNvPr>
          <p:cNvSpPr txBox="1"/>
          <p:nvPr/>
        </p:nvSpPr>
        <p:spPr>
          <a:xfrm>
            <a:off x="6632654" y="5663027"/>
            <a:ext cx="5019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4. </a:t>
            </a:r>
            <a:r>
              <a:rPr lang="en-US" sz="2400" b="1" dirty="0" err="1"/>
              <a:t>Cùng</a:t>
            </a:r>
            <a:r>
              <a:rPr lang="en-US" sz="2400" b="1" dirty="0"/>
              <a:t> </a:t>
            </a:r>
            <a:r>
              <a:rPr lang="en-US" sz="2400" b="1" dirty="0" err="1"/>
              <a:t>nhau</a:t>
            </a:r>
            <a:r>
              <a:rPr lang="en-US" sz="2400" b="1" dirty="0"/>
              <a:t> </a:t>
            </a:r>
            <a:r>
              <a:rPr lang="en-US" sz="2400" b="1" dirty="0" err="1"/>
              <a:t>quét</a:t>
            </a:r>
            <a:r>
              <a:rPr lang="en-US" sz="2400" b="1" dirty="0"/>
              <a:t> </a:t>
            </a:r>
            <a:r>
              <a:rPr lang="en-US" sz="2400" b="1" dirty="0" err="1"/>
              <a:t>dọn</a:t>
            </a:r>
            <a:r>
              <a:rPr lang="en-US" sz="2400" b="1" dirty="0"/>
              <a:t>, </a:t>
            </a:r>
            <a:r>
              <a:rPr lang="en-US" sz="2400" b="1" dirty="0" err="1"/>
              <a:t>trang</a:t>
            </a:r>
            <a:r>
              <a:rPr lang="en-US" sz="2400" b="1" dirty="0"/>
              <a:t> </a:t>
            </a:r>
            <a:r>
              <a:rPr lang="en-US" sz="2400" b="1" dirty="0" err="1"/>
              <a:t>trí</a:t>
            </a:r>
            <a:r>
              <a:rPr lang="en-US" sz="2400" b="1" dirty="0"/>
              <a:t> 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cửa</a:t>
            </a:r>
            <a:r>
              <a:rPr lang="en-US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8356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D9DF84-8850-8922-B663-CADA1638D97E}"/>
              </a:ext>
            </a:extLst>
          </p:cNvPr>
          <p:cNvSpPr txBox="1"/>
          <p:nvPr/>
        </p:nvSpPr>
        <p:spPr>
          <a:xfrm>
            <a:off x="-3532827" y="310219"/>
            <a:ext cx="130296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0" lvl="8" indent="-342900">
              <a:buFont typeface="Wingdings" panose="05000000000000000000" pitchFamily="2" charset="2"/>
              <a:buChar char="v"/>
            </a:pPr>
            <a:r>
              <a:rPr lang="vi-VN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Em hãy kể những hành động tình yêu thương trong gia đình.</a:t>
            </a:r>
            <a:endParaRPr lang="en-US" sz="22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0D732F49-5B44-90C5-B1F9-117E03530A2E}"/>
              </a:ext>
            </a:extLst>
          </p:cNvPr>
          <p:cNvSpPr txBox="1">
            <a:spLocks/>
          </p:cNvSpPr>
          <p:nvPr/>
        </p:nvSpPr>
        <p:spPr>
          <a:xfrm>
            <a:off x="624480" y="2724626"/>
            <a:ext cx="3924302" cy="1408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FD668-794A-2A89-7A86-4A645EABC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08" y="326853"/>
            <a:ext cx="5848349" cy="5259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A83BB9-5BE2-4CA5-0548-F93482E31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457" y="326853"/>
            <a:ext cx="5848349" cy="4995929"/>
          </a:xfrm>
          <a:prstGeom prst="rect">
            <a:avLst/>
          </a:prstGeom>
        </p:spPr>
      </p:pic>
      <p:sp>
        <p:nvSpPr>
          <p:cNvPr id="3" name="Heptagon 2">
            <a:extLst>
              <a:ext uri="{FF2B5EF4-FFF2-40B4-BE49-F238E27FC236}">
                <a16:creationId xmlns:a16="http://schemas.microsoft.com/office/drawing/2014/main" id="{A44D4A14-0DE6-F551-F328-2EBB68B3BE30}"/>
              </a:ext>
            </a:extLst>
          </p:cNvPr>
          <p:cNvSpPr/>
          <p:nvPr/>
        </p:nvSpPr>
        <p:spPr>
          <a:xfrm>
            <a:off x="5504003" y="473834"/>
            <a:ext cx="500062" cy="457200"/>
          </a:xfrm>
          <a:prstGeom prst="hep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5" name="Heptagon 4">
            <a:extLst>
              <a:ext uri="{FF2B5EF4-FFF2-40B4-BE49-F238E27FC236}">
                <a16:creationId xmlns:a16="http://schemas.microsoft.com/office/drawing/2014/main" id="{EF61ACBA-BA29-B818-5AE8-BD7573A7E4C0}"/>
              </a:ext>
            </a:extLst>
          </p:cNvPr>
          <p:cNvSpPr/>
          <p:nvPr/>
        </p:nvSpPr>
        <p:spPr>
          <a:xfrm>
            <a:off x="11470612" y="473834"/>
            <a:ext cx="500062" cy="457200"/>
          </a:xfrm>
          <a:prstGeom prst="hep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E5D44-1E49-2F49-0416-C089A3604746}"/>
              </a:ext>
            </a:extLst>
          </p:cNvPr>
          <p:cNvSpPr txBox="1"/>
          <p:nvPr/>
        </p:nvSpPr>
        <p:spPr>
          <a:xfrm>
            <a:off x="624480" y="5716784"/>
            <a:ext cx="5019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5. </a:t>
            </a:r>
            <a:r>
              <a:rPr lang="en-US" sz="2400" b="1" dirty="0" err="1"/>
              <a:t>Cả</a:t>
            </a:r>
            <a:r>
              <a:rPr lang="en-US" sz="2400" b="1" dirty="0"/>
              <a:t> 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quây</a:t>
            </a:r>
            <a:r>
              <a:rPr lang="en-US" sz="2400" b="1" dirty="0"/>
              <a:t> </a:t>
            </a:r>
            <a:r>
              <a:rPr lang="en-US" sz="2400" b="1" dirty="0" err="1"/>
              <a:t>quần</a:t>
            </a:r>
            <a:r>
              <a:rPr lang="en-US" sz="2400" b="1" dirty="0"/>
              <a:t> </a:t>
            </a:r>
            <a:r>
              <a:rPr lang="en-US" sz="2400" b="1" dirty="0" err="1"/>
              <a:t>bên</a:t>
            </a:r>
            <a:r>
              <a:rPr lang="en-US" sz="2400" b="1" dirty="0"/>
              <a:t> </a:t>
            </a:r>
            <a:r>
              <a:rPr lang="en-US" sz="2400" b="1" dirty="0" err="1"/>
              <a:t>nhau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ngày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B799F-BE66-3FD9-3191-D76B21B04506}"/>
              </a:ext>
            </a:extLst>
          </p:cNvPr>
          <p:cNvSpPr txBox="1"/>
          <p:nvPr/>
        </p:nvSpPr>
        <p:spPr>
          <a:xfrm>
            <a:off x="6850723" y="5716784"/>
            <a:ext cx="5019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6.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cháu</a:t>
            </a:r>
            <a:r>
              <a:rPr lang="en-US" sz="2400" b="1" dirty="0"/>
              <a:t> </a:t>
            </a:r>
            <a:r>
              <a:rPr lang="en-US" sz="2400" b="1" dirty="0" err="1"/>
              <a:t>kể</a:t>
            </a:r>
            <a:r>
              <a:rPr lang="en-US" sz="2400" b="1" dirty="0"/>
              <a:t> </a:t>
            </a:r>
            <a:r>
              <a:rPr lang="en-US" sz="2400" b="1" dirty="0" err="1"/>
              <a:t>chuyện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ông</a:t>
            </a:r>
            <a:r>
              <a:rPr lang="en-US" sz="2400" b="1" dirty="0"/>
              <a:t> </a:t>
            </a:r>
            <a:r>
              <a:rPr lang="en-US" sz="2400" b="1" dirty="0" err="1"/>
              <a:t>bà</a:t>
            </a:r>
            <a:r>
              <a:rPr lang="en-US" sz="2400" b="1" dirty="0"/>
              <a:t> </a:t>
            </a:r>
            <a:r>
              <a:rPr lang="en-US" sz="2400" b="1" dirty="0" err="1"/>
              <a:t>nghe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05845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</TotalTime>
  <Words>308</Words>
  <Application>Microsoft Office PowerPoint</Application>
  <PresentationFormat>Widescreen</PresentationFormat>
  <Paragraphs>35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15</cp:revision>
  <dcterms:created xsi:type="dcterms:W3CDTF">2023-08-26T08:08:48Z</dcterms:created>
  <dcterms:modified xsi:type="dcterms:W3CDTF">2023-09-24T14:16:14Z</dcterms:modified>
</cp:coreProperties>
</file>