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57" r:id="rId5"/>
    <p:sldId id="288" r:id="rId6"/>
    <p:sldId id="275" r:id="rId7"/>
    <p:sldId id="280" r:id="rId8"/>
    <p:sldId id="289" r:id="rId9"/>
    <p:sldId id="297" r:id="rId10"/>
    <p:sldId id="292" r:id="rId11"/>
    <p:sldId id="293" r:id="rId12"/>
    <p:sldId id="296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14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5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mí đồ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la 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rề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429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1+2  CON C C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át 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</a:t>
            </a:r>
          </a:p>
        </p:txBody>
      </p:sp>
      <p:pic>
        <p:nvPicPr>
          <p:cNvPr id="3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1732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 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về đàn bầu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* 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SÁO, NHỊ, BẦU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FF5D-CDFA-4380-9A58-382993BC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ầu">
            <a:hlinkClick r:id="" action="ppaction://media"/>
            <a:extLst>
              <a:ext uri="{FF2B5EF4-FFF2-40B4-BE49-F238E27FC236}">
                <a16:creationId xmlns:a16="http://schemas.microsoft.com/office/drawing/2014/main" id="{F5F9845B-6FB0-4F21-A5CD-899B5E59FF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274639"/>
            <a:ext cx="8045450" cy="5602634"/>
          </a:xfrm>
        </p:spPr>
      </p:pic>
    </p:spTree>
    <p:extLst>
      <p:ext uri="{BB962C8B-B14F-4D97-AF65-F5344CB8AC3E}">
        <p14:creationId xmlns:p14="http://schemas.microsoft.com/office/powerpoint/2010/main" val="12772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-Nghe mẫu và HD HS gõ theo hình tiết tấu với các hình thức</a:t>
            </a: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247</Words>
  <Application>Microsoft Office PowerPoint</Application>
  <PresentationFormat>On-screen Show (4:3)</PresentationFormat>
  <Paragraphs>26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66</cp:revision>
  <dcterms:created xsi:type="dcterms:W3CDTF">2021-06-17T04:40:15Z</dcterms:created>
  <dcterms:modified xsi:type="dcterms:W3CDTF">2021-10-20T07:52:25Z</dcterms:modified>
</cp:coreProperties>
</file>