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5" r:id="rId5"/>
    <p:sldId id="280" r:id="rId6"/>
    <p:sldId id="281" r:id="rId7"/>
    <p:sldId id="282" r:id="rId8"/>
    <p:sldId id="283" r:id="rId9"/>
    <p:sldId id="284" r:id="rId10"/>
    <p:sldId id="285" r:id="rId11"/>
    <p:sldId id="287" r:id="rId12"/>
    <p:sldId id="273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4" d="100"/>
          <a:sy n="64" d="100"/>
        </p:scale>
        <p:origin x="15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2936" y="-140615"/>
            <a:ext cx="7956376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6318" y="151751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37" y="706335"/>
            <a:ext cx="1168407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80" y="4677499"/>
            <a:ext cx="210027" cy="168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936" y="3107495"/>
            <a:ext cx="74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pt-BR" b="1">
                <a:solidFill>
                  <a:srgbClr val="FF0000"/>
                </a:solidFill>
                <a:latin typeface="Times New Roman"/>
                <a:ea typeface="Times New Roman"/>
              </a:rPr>
              <a:t>+</a:t>
            </a:r>
            <a:r>
              <a:rPr lang="pt-BR" sz="2400" b="1">
                <a:solidFill>
                  <a:srgbClr val="FF0000"/>
                </a:solidFill>
                <a:latin typeface="Times New Roman"/>
                <a:ea typeface="Times New Roman"/>
              </a:rPr>
              <a:t>NHẠC CỤ: GIỚI THIỆU NHẠC CỤ SONG LOAN.</a:t>
            </a:r>
            <a:endParaRPr lang="en-US" sz="2400"/>
          </a:p>
        </p:txBody>
      </p:sp>
      <p:pic>
        <p:nvPicPr>
          <p:cNvPr id="1027" name="Picture 3" descr="C:\Users\Administrator\Desktop\tykt 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842786"/>
            <a:ext cx="1445791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1953" y="2461164"/>
            <a:ext cx="696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algn="ctr">
              <a:lnSpc>
                <a:spcPct val="150000"/>
              </a:lnSpc>
              <a:spcAft>
                <a:spcPts val="0"/>
              </a:spcAft>
              <a:tabLst>
                <a:tab pos="825500" algn="l"/>
              </a:tabLs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+ÔN TẬP BÀI HÁT CON CHIM CHÍCH CHÒE</a:t>
            </a:r>
            <a:endParaRPr lang="en-US" sz="240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888" y="170080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3448" y="550877"/>
            <a:ext cx="7148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</a:rPr>
              <a:t>Ôn tập bài hát </a:t>
            </a:r>
            <a:r>
              <a:rPr lang="vi-VN" sz="3200" b="1" i="1">
                <a:solidFill>
                  <a:srgbClr val="002060"/>
                </a:solidFill>
              </a:rPr>
              <a:t>Con chim chích choè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203848" y="3212976"/>
            <a:ext cx="864096" cy="900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590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HD Hát kết hợp vỗ tay theo theo tiết tấu lời ca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2021-06-11_145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6" y="661207"/>
            <a:ext cx="9144000" cy="279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6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680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5100" algn="l"/>
              </a:tabLst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+Nhạc cụ </a:t>
            </a:r>
            <a:r>
              <a:rPr lang="en-US" sz="2800" b="1" i="1">
                <a:solidFill>
                  <a:srgbClr val="002060"/>
                </a:solidFill>
                <a:latin typeface="Times New Roman"/>
                <a:ea typeface="Arial"/>
              </a:rPr>
              <a:t>Song loan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Giới thiệu nhạc cụ gõ song loan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7501" y="-99392"/>
            <a:ext cx="276229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MP4 GIOI THIEU NHAC CU SOG LOAN 00_00_08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636912"/>
            <a:ext cx="9144000" cy="4204707"/>
          </a:xfrm>
          <a:prstGeom prst="rect">
            <a:avLst/>
          </a:prstGeom>
        </p:spPr>
      </p:pic>
      <p:pic>
        <p:nvPicPr>
          <p:cNvPr id="3" name="MP3 GIOI THIEU NHAC CU SOG LO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7901" y="1563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2924944"/>
            <a:ext cx="82089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song loan, tập vào tiết tấu sau</a:t>
            </a:r>
            <a:r>
              <a:rPr kumimoji="0" lang="en-US" sz="3200" b="0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7" y="4554689"/>
            <a:ext cx="9156367" cy="164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937" y="0"/>
            <a:ext cx="5436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</a:rPr>
              <a:t>THỰC HÀNH − LUYỆN TẬP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Gõ theo hình tiết tấu 1.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35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24" y="742511"/>
            <a:ext cx="645514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HD HS dùng</a:t>
            </a:r>
            <a:r>
              <a:rPr kumimoji="0" lang="en-US" sz="3200" b="0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nhạc cụ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thanh phách</a:t>
            </a: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tập vào tiết tấu sau</a:t>
            </a:r>
            <a:r>
              <a:rPr kumimoji="0" lang="en-US" sz="3200" b="0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đó thực hiện gõ tiết tấu với các hình thức</a:t>
            </a:r>
            <a:endParaRPr kumimoji="0" lang="en-US" sz="32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913" y="0"/>
            <a:ext cx="543609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* Gõ theo hình tiết tấu 2.</a:t>
            </a:r>
            <a:endParaRPr lang="en-US" sz="32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074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2843146"/>
            <a:ext cx="9144000" cy="23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1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80" y="48353"/>
            <a:ext cx="41399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nhóm, mỗi nhóm gõ 1 nửa tiết tấu nối tiếp nhau.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2021-06-04_19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6228184" cy="15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66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38133" y="71008"/>
            <a:ext cx="4786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vỗ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125277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170</Words>
  <Application>Microsoft Office PowerPoint</Application>
  <PresentationFormat>On-screen Show (4:3)</PresentationFormat>
  <Paragraphs>19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47</cp:revision>
  <dcterms:created xsi:type="dcterms:W3CDTF">2021-06-17T04:40:15Z</dcterms:created>
  <dcterms:modified xsi:type="dcterms:W3CDTF">2021-10-11T07:58:16Z</dcterms:modified>
</cp:coreProperties>
</file>