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256" r:id="rId2"/>
    <p:sldId id="306" r:id="rId3"/>
    <p:sldId id="285" r:id="rId4"/>
    <p:sldId id="328" r:id="rId5"/>
    <p:sldId id="329" r:id="rId6"/>
    <p:sldId id="261" r:id="rId7"/>
    <p:sldId id="319" r:id="rId8"/>
    <p:sldId id="320" r:id="rId9"/>
    <p:sldId id="321" r:id="rId10"/>
    <p:sldId id="322" r:id="rId11"/>
    <p:sldId id="323" r:id="rId12"/>
    <p:sldId id="325" r:id="rId13"/>
    <p:sldId id="327" r:id="rId14"/>
    <p:sldId id="305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B0A"/>
    <a:srgbClr val="D6EEF2"/>
    <a:srgbClr val="F7B5D2"/>
    <a:srgbClr val="FFEEAA"/>
    <a:srgbClr val="F7931E"/>
    <a:srgbClr val="F5F5F5"/>
    <a:srgbClr val="92D6E3"/>
    <a:srgbClr val="AAE0FA"/>
    <a:srgbClr val="B0ACD5"/>
    <a:srgbClr val="FAAB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64" autoAdjust="0"/>
    <p:restoredTop sz="95332" autoAdjust="0"/>
  </p:normalViewPr>
  <p:slideViewPr>
    <p:cSldViewPr snapToGrid="0">
      <p:cViewPr varScale="1">
        <p:scale>
          <a:sx n="71" d="100"/>
          <a:sy n="71" d="100"/>
        </p:scale>
        <p:origin x="792" y="60"/>
      </p:cViewPr>
      <p:guideLst>
        <p:guide orient="horz" pos="15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EE94C-14DC-4493-BE4A-0FCD7AB6755B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B9B49-F03B-47F2-9936-FEB2E879C8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50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FC168-90C5-4899-A3DC-7E478327B66F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C8A8A-6F8B-4AF7-A924-9DFE5A330B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96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013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042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494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Click vào</a:t>
            </a:r>
            <a:r>
              <a:rPr lang="en-US" baseline="0" smtClean="0"/>
              <a:t> từng ô để hiển thị đáp án.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14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Click vào</a:t>
            </a:r>
            <a:r>
              <a:rPr lang="en-US" baseline="0" smtClean="0"/>
              <a:t> từng ô để hiển thị đáp án.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4733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Click vào</a:t>
            </a:r>
            <a:r>
              <a:rPr lang="en-US" baseline="0" smtClean="0"/>
              <a:t> từng ô để hiển thị đáp án.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075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Click vào</a:t>
            </a:r>
            <a:r>
              <a:rPr lang="en-US" baseline="0" smtClean="0"/>
              <a:t> từng ô để hiển thị đáp án.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064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45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756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443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47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28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85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246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691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00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62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196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64D30-42DC-4542-81D3-4F58E777823E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358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" y="9525"/>
            <a:ext cx="9139756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02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5028" y="394386"/>
            <a:ext cx="2803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91027" y="1277299"/>
            <a:ext cx="2194560" cy="548640"/>
          </a:xfrm>
          <a:prstGeom prst="rect">
            <a:avLst/>
          </a:prstGeom>
          <a:solidFill>
            <a:srgbClr val="FFEEA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 + 10 =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66588" y="1308657"/>
            <a:ext cx="2194560" cy="548640"/>
          </a:xfrm>
          <a:prstGeom prst="rect">
            <a:avLst/>
          </a:prstGeom>
          <a:solidFill>
            <a:srgbClr val="FFEEA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+ 40 =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91027" y="3814116"/>
            <a:ext cx="2194560" cy="548640"/>
          </a:xfrm>
          <a:prstGeom prst="rect">
            <a:avLst/>
          </a:prstGeom>
          <a:solidFill>
            <a:srgbClr val="FFEEA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+ 57 =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42149" y="1277299"/>
            <a:ext cx="2194560" cy="548640"/>
          </a:xfrm>
          <a:prstGeom prst="rect">
            <a:avLst/>
          </a:prstGeom>
          <a:solidFill>
            <a:srgbClr val="FFEEA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 + 20 =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466588" y="3814116"/>
            <a:ext cx="2194560" cy="548640"/>
          </a:xfrm>
          <a:prstGeom prst="rect">
            <a:avLst/>
          </a:prstGeom>
          <a:solidFill>
            <a:srgbClr val="FFEEA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+ 32 =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142149" y="3814116"/>
            <a:ext cx="2194560" cy="548640"/>
          </a:xfrm>
          <a:prstGeom prst="rect">
            <a:avLst/>
          </a:prstGeom>
          <a:solidFill>
            <a:srgbClr val="FFEEA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+ 24 =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442792" y="1081316"/>
            <a:ext cx="2871908" cy="950684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39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12" grpId="0" animBg="1"/>
      <p:bldP spid="13" grpId="0" animBg="1"/>
      <p:bldP spid="14" grpId="0" animBg="1"/>
      <p:bldP spid="21" grpId="0" animBg="1"/>
      <p:bldP spid="22" grpId="0" animBg="1"/>
      <p:bldP spid="6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1798793" y="3107955"/>
            <a:ext cx="554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5028" y="394386"/>
            <a:ext cx="2720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607932" y="1908106"/>
            <a:ext cx="384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714552" y="2508816"/>
            <a:ext cx="554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0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1508282" y="3018764"/>
            <a:ext cx="72324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235748" y="2208461"/>
            <a:ext cx="554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817843" y="1912636"/>
            <a:ext cx="226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2014533" y="2379275"/>
            <a:ext cx="0" cy="18159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791027" y="1277299"/>
            <a:ext cx="2194560" cy="548640"/>
          </a:xfrm>
          <a:prstGeom prst="rect">
            <a:avLst/>
          </a:prstGeom>
          <a:solidFill>
            <a:srgbClr val="FFEEA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 + 10 =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466588" y="1308657"/>
            <a:ext cx="2194560" cy="548640"/>
          </a:xfrm>
          <a:prstGeom prst="rect">
            <a:avLst/>
          </a:prstGeom>
          <a:solidFill>
            <a:srgbClr val="FFEEA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+ 40 =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91027" y="3814116"/>
            <a:ext cx="2194560" cy="548640"/>
          </a:xfrm>
          <a:prstGeom prst="rect">
            <a:avLst/>
          </a:prstGeom>
          <a:solidFill>
            <a:srgbClr val="FFEEA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+ 57 =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142149" y="1277299"/>
            <a:ext cx="2194560" cy="548640"/>
          </a:xfrm>
          <a:prstGeom prst="rect">
            <a:avLst/>
          </a:prstGeom>
          <a:solidFill>
            <a:srgbClr val="FFEEA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 + 20 =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466588" y="3814116"/>
            <a:ext cx="2194560" cy="548640"/>
          </a:xfrm>
          <a:prstGeom prst="rect">
            <a:avLst/>
          </a:prstGeom>
          <a:solidFill>
            <a:srgbClr val="FFEEA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+ 32 =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142149" y="3814116"/>
            <a:ext cx="2194560" cy="548640"/>
          </a:xfrm>
          <a:prstGeom prst="rect">
            <a:avLst/>
          </a:prstGeom>
          <a:solidFill>
            <a:srgbClr val="FFEEA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+ 24 =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493509" y="2508816"/>
            <a:ext cx="554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1784355" y="2379274"/>
            <a:ext cx="0" cy="18159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588882" y="3104996"/>
            <a:ext cx="554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954266" y="1908106"/>
            <a:ext cx="947230" cy="1123930"/>
            <a:chOff x="3954266" y="1908106"/>
            <a:chExt cx="947230" cy="1123930"/>
          </a:xfrm>
        </p:grpSpPr>
        <p:sp>
          <p:nvSpPr>
            <p:cNvPr id="2" name="TextBox 1"/>
            <p:cNvSpPr txBox="1"/>
            <p:nvPr/>
          </p:nvSpPr>
          <p:spPr>
            <a:xfrm>
              <a:off x="4297030" y="1908106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45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297029" y="2508816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40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954266" y="2208461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4178253" y="3021850"/>
              <a:ext cx="723243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3" name="TextBox 42"/>
          <p:cNvSpPr txBox="1"/>
          <p:nvPr/>
        </p:nvSpPr>
        <p:spPr>
          <a:xfrm>
            <a:off x="4297029" y="3107955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</a:t>
            </a:r>
            <a:endParaRPr 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706991" y="1908891"/>
            <a:ext cx="947230" cy="1123930"/>
            <a:chOff x="6706991" y="1908891"/>
            <a:chExt cx="947230" cy="1123930"/>
          </a:xfrm>
        </p:grpSpPr>
        <p:sp>
          <p:nvSpPr>
            <p:cNvPr id="45" name="TextBox 44"/>
            <p:cNvSpPr txBox="1"/>
            <p:nvPr/>
          </p:nvSpPr>
          <p:spPr>
            <a:xfrm>
              <a:off x="7049755" y="1908891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73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049754" y="2509601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706991" y="2209246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>
            <a:xfrm>
              <a:off x="6930978" y="3022635"/>
              <a:ext cx="723243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4" name="TextBox 53"/>
          <p:cNvSpPr txBox="1"/>
          <p:nvPr/>
        </p:nvSpPr>
        <p:spPr>
          <a:xfrm>
            <a:off x="7049754" y="31087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93</a:t>
            </a:r>
            <a:endParaRPr 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95834" y="4545697"/>
            <a:ext cx="947230" cy="1123930"/>
            <a:chOff x="1195834" y="4545697"/>
            <a:chExt cx="947230" cy="1123930"/>
          </a:xfrm>
        </p:grpSpPr>
        <p:sp>
          <p:nvSpPr>
            <p:cNvPr id="56" name="TextBox 55"/>
            <p:cNvSpPr txBox="1"/>
            <p:nvPr/>
          </p:nvSpPr>
          <p:spPr>
            <a:xfrm>
              <a:off x="1538598" y="4545697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30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538597" y="5146407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57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195834" y="4846052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1419821" y="5659441"/>
              <a:ext cx="723243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0" name="TextBox 59"/>
          <p:cNvSpPr txBox="1"/>
          <p:nvPr/>
        </p:nvSpPr>
        <p:spPr>
          <a:xfrm>
            <a:off x="1538597" y="5745546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</a:t>
            </a:r>
            <a:endParaRPr 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954266" y="4545697"/>
            <a:ext cx="947230" cy="1123930"/>
            <a:chOff x="3954266" y="4545697"/>
            <a:chExt cx="947230" cy="1123930"/>
          </a:xfrm>
        </p:grpSpPr>
        <p:sp>
          <p:nvSpPr>
            <p:cNvPr id="62" name="TextBox 61"/>
            <p:cNvSpPr txBox="1"/>
            <p:nvPr/>
          </p:nvSpPr>
          <p:spPr>
            <a:xfrm>
              <a:off x="4297030" y="4545697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297029" y="5146407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32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954266" y="4846052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4178253" y="5659441"/>
              <a:ext cx="723243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6" name="TextBox 65"/>
          <p:cNvSpPr txBox="1"/>
          <p:nvPr/>
        </p:nvSpPr>
        <p:spPr>
          <a:xfrm>
            <a:off x="4297029" y="5745546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</a:t>
            </a:r>
            <a:endParaRPr 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706991" y="4544912"/>
            <a:ext cx="947230" cy="1123930"/>
            <a:chOff x="6706991" y="4544912"/>
            <a:chExt cx="947230" cy="1123930"/>
          </a:xfrm>
        </p:grpSpPr>
        <p:sp>
          <p:nvSpPr>
            <p:cNvPr id="68" name="TextBox 67"/>
            <p:cNvSpPr txBox="1"/>
            <p:nvPr/>
          </p:nvSpPr>
          <p:spPr>
            <a:xfrm>
              <a:off x="7049755" y="4544912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70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049754" y="5145622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24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706991" y="4845267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1" name="Straight Connector 70"/>
            <p:cNvCxnSpPr/>
            <p:nvPr/>
          </p:nvCxnSpPr>
          <p:spPr>
            <a:xfrm>
              <a:off x="6930978" y="5658656"/>
              <a:ext cx="723243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2" name="TextBox 71"/>
          <p:cNvSpPr txBox="1"/>
          <p:nvPr/>
        </p:nvSpPr>
        <p:spPr>
          <a:xfrm>
            <a:off x="7049754" y="5744761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94</a:t>
            </a:r>
            <a:endParaRPr 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431404" y="1290009"/>
            <a:ext cx="582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vi-VN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079053" y="1314115"/>
            <a:ext cx="582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</a:t>
            </a:r>
            <a:endParaRPr 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789915" y="1290009"/>
            <a:ext cx="582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93</a:t>
            </a:r>
            <a:endParaRPr 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431403" y="3839536"/>
            <a:ext cx="582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</a:t>
            </a:r>
            <a:endParaRPr 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067440" y="3826826"/>
            <a:ext cx="582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</a:t>
            </a:r>
            <a:endParaRPr 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751815" y="3814116"/>
            <a:ext cx="582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94</a:t>
            </a:r>
            <a:endParaRPr 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53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mph" presetSubtype="0" fill="remove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9" dur="5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5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6" presetClass="emph" presetSubtype="0" fill="remove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3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mph" presetSubtype="0" fill="remove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3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mph" presetSubtype="0" fill="remove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7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8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9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39" grpId="0"/>
      <p:bldP spid="39" grpId="1"/>
      <p:bldP spid="41" grpId="0"/>
      <p:bldP spid="41" grpId="2"/>
      <p:bldP spid="48" grpId="0"/>
      <p:bldP spid="50" grpId="0"/>
      <p:bldP spid="50" grpId="2"/>
      <p:bldP spid="35" grpId="0"/>
      <p:bldP spid="35" grpId="2"/>
      <p:bldP spid="37" grpId="0"/>
      <p:bldP spid="43" grpId="0"/>
      <p:bldP spid="54" grpId="0"/>
      <p:bldP spid="60" grpId="0"/>
      <p:bldP spid="66" grpId="0"/>
      <p:bldP spid="72" grpId="0"/>
      <p:bldP spid="51" grpId="0"/>
      <p:bldP spid="73" grpId="0"/>
      <p:bldP spid="74" grpId="0"/>
      <p:bldP spid="75" grpId="0"/>
      <p:bldP spid="76" grpId="0"/>
      <p:bldP spid="7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5028" y="394386"/>
            <a:ext cx="2493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554180" y="1318763"/>
            <a:ext cx="2212031" cy="592281"/>
          </a:xfrm>
          <a:prstGeom prst="roundRect">
            <a:avLst>
              <a:gd name="adj" fmla="val 21930"/>
            </a:avLst>
          </a:prstGeom>
          <a:solidFill>
            <a:srgbClr val="D6EE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+ 40 = 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783" y="733364"/>
            <a:ext cx="2274612" cy="4032488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4469275" y="733364"/>
            <a:ext cx="4038600" cy="2116335"/>
          </a:xfrm>
          <a:custGeom>
            <a:avLst/>
            <a:gdLst>
              <a:gd name="connsiteX0" fmla="*/ 0 w 2695575"/>
              <a:gd name="connsiteY0" fmla="*/ 275150 h 1650867"/>
              <a:gd name="connsiteX1" fmla="*/ 275150 w 2695575"/>
              <a:gd name="connsiteY1" fmla="*/ 0 h 1650867"/>
              <a:gd name="connsiteX2" fmla="*/ 449263 w 2695575"/>
              <a:gd name="connsiteY2" fmla="*/ 0 h 1650867"/>
              <a:gd name="connsiteX3" fmla="*/ 449263 w 2695575"/>
              <a:gd name="connsiteY3" fmla="*/ 0 h 1650867"/>
              <a:gd name="connsiteX4" fmla="*/ 1123156 w 2695575"/>
              <a:gd name="connsiteY4" fmla="*/ 0 h 1650867"/>
              <a:gd name="connsiteX5" fmla="*/ 2420425 w 2695575"/>
              <a:gd name="connsiteY5" fmla="*/ 0 h 1650867"/>
              <a:gd name="connsiteX6" fmla="*/ 2695575 w 2695575"/>
              <a:gd name="connsiteY6" fmla="*/ 275150 h 1650867"/>
              <a:gd name="connsiteX7" fmla="*/ 2695575 w 2695575"/>
              <a:gd name="connsiteY7" fmla="*/ 963006 h 1650867"/>
              <a:gd name="connsiteX8" fmla="*/ 2695575 w 2695575"/>
              <a:gd name="connsiteY8" fmla="*/ 963006 h 1650867"/>
              <a:gd name="connsiteX9" fmla="*/ 2695575 w 2695575"/>
              <a:gd name="connsiteY9" fmla="*/ 1375723 h 1650867"/>
              <a:gd name="connsiteX10" fmla="*/ 2695575 w 2695575"/>
              <a:gd name="connsiteY10" fmla="*/ 1375717 h 1650867"/>
              <a:gd name="connsiteX11" fmla="*/ 2420425 w 2695575"/>
              <a:gd name="connsiteY11" fmla="*/ 1650867 h 1650867"/>
              <a:gd name="connsiteX12" fmla="*/ 1123156 w 2695575"/>
              <a:gd name="connsiteY12" fmla="*/ 1650867 h 1650867"/>
              <a:gd name="connsiteX13" fmla="*/ 449263 w 2695575"/>
              <a:gd name="connsiteY13" fmla="*/ 1650867 h 1650867"/>
              <a:gd name="connsiteX14" fmla="*/ 449263 w 2695575"/>
              <a:gd name="connsiteY14" fmla="*/ 1650867 h 1650867"/>
              <a:gd name="connsiteX15" fmla="*/ 275150 w 2695575"/>
              <a:gd name="connsiteY15" fmla="*/ 1650867 h 1650867"/>
              <a:gd name="connsiteX16" fmla="*/ 0 w 2695575"/>
              <a:gd name="connsiteY16" fmla="*/ 1375717 h 1650867"/>
              <a:gd name="connsiteX17" fmla="*/ 0 w 2695575"/>
              <a:gd name="connsiteY17" fmla="*/ 1375723 h 1650867"/>
              <a:gd name="connsiteX18" fmla="*/ -309155 w 2695575"/>
              <a:gd name="connsiteY18" fmla="*/ 1114269 h 1650867"/>
              <a:gd name="connsiteX19" fmla="*/ 0 w 2695575"/>
              <a:gd name="connsiteY19" fmla="*/ 963006 h 1650867"/>
              <a:gd name="connsiteX20" fmla="*/ 0 w 2695575"/>
              <a:gd name="connsiteY20" fmla="*/ 275150 h 1650867"/>
              <a:gd name="connsiteX0" fmla="*/ 309155 w 3004730"/>
              <a:gd name="connsiteY0" fmla="*/ 275150 h 1650867"/>
              <a:gd name="connsiteX1" fmla="*/ 584305 w 3004730"/>
              <a:gd name="connsiteY1" fmla="*/ 0 h 1650867"/>
              <a:gd name="connsiteX2" fmla="*/ 758418 w 3004730"/>
              <a:gd name="connsiteY2" fmla="*/ 0 h 1650867"/>
              <a:gd name="connsiteX3" fmla="*/ 758418 w 3004730"/>
              <a:gd name="connsiteY3" fmla="*/ 0 h 1650867"/>
              <a:gd name="connsiteX4" fmla="*/ 1432311 w 3004730"/>
              <a:gd name="connsiteY4" fmla="*/ 0 h 1650867"/>
              <a:gd name="connsiteX5" fmla="*/ 2729580 w 3004730"/>
              <a:gd name="connsiteY5" fmla="*/ 0 h 1650867"/>
              <a:gd name="connsiteX6" fmla="*/ 3004730 w 3004730"/>
              <a:gd name="connsiteY6" fmla="*/ 275150 h 1650867"/>
              <a:gd name="connsiteX7" fmla="*/ 3004730 w 3004730"/>
              <a:gd name="connsiteY7" fmla="*/ 963006 h 1650867"/>
              <a:gd name="connsiteX8" fmla="*/ 3004730 w 3004730"/>
              <a:gd name="connsiteY8" fmla="*/ 963006 h 1650867"/>
              <a:gd name="connsiteX9" fmla="*/ 3004730 w 3004730"/>
              <a:gd name="connsiteY9" fmla="*/ 1375723 h 1650867"/>
              <a:gd name="connsiteX10" fmla="*/ 3004730 w 3004730"/>
              <a:gd name="connsiteY10" fmla="*/ 1375717 h 1650867"/>
              <a:gd name="connsiteX11" fmla="*/ 2729580 w 3004730"/>
              <a:gd name="connsiteY11" fmla="*/ 1650867 h 1650867"/>
              <a:gd name="connsiteX12" fmla="*/ 1432311 w 3004730"/>
              <a:gd name="connsiteY12" fmla="*/ 1650867 h 1650867"/>
              <a:gd name="connsiteX13" fmla="*/ 758418 w 3004730"/>
              <a:gd name="connsiteY13" fmla="*/ 1650867 h 1650867"/>
              <a:gd name="connsiteX14" fmla="*/ 758418 w 3004730"/>
              <a:gd name="connsiteY14" fmla="*/ 1650867 h 1650867"/>
              <a:gd name="connsiteX15" fmla="*/ 584305 w 3004730"/>
              <a:gd name="connsiteY15" fmla="*/ 1650867 h 1650867"/>
              <a:gd name="connsiteX16" fmla="*/ 309155 w 3004730"/>
              <a:gd name="connsiteY16" fmla="*/ 1375717 h 1650867"/>
              <a:gd name="connsiteX17" fmla="*/ 266292 w 3004730"/>
              <a:gd name="connsiteY17" fmla="*/ 1156648 h 1650867"/>
              <a:gd name="connsiteX18" fmla="*/ 0 w 3004730"/>
              <a:gd name="connsiteY18" fmla="*/ 1114269 h 1650867"/>
              <a:gd name="connsiteX19" fmla="*/ 309155 w 3004730"/>
              <a:gd name="connsiteY19" fmla="*/ 963006 h 1650867"/>
              <a:gd name="connsiteX20" fmla="*/ 309155 w 3004730"/>
              <a:gd name="connsiteY20" fmla="*/ 275150 h 1650867"/>
              <a:gd name="connsiteX0" fmla="*/ 309155 w 3004730"/>
              <a:gd name="connsiteY0" fmla="*/ 275150 h 1650867"/>
              <a:gd name="connsiteX1" fmla="*/ 584305 w 3004730"/>
              <a:gd name="connsiteY1" fmla="*/ 0 h 1650867"/>
              <a:gd name="connsiteX2" fmla="*/ 758418 w 3004730"/>
              <a:gd name="connsiteY2" fmla="*/ 0 h 1650867"/>
              <a:gd name="connsiteX3" fmla="*/ 758418 w 3004730"/>
              <a:gd name="connsiteY3" fmla="*/ 0 h 1650867"/>
              <a:gd name="connsiteX4" fmla="*/ 1432311 w 3004730"/>
              <a:gd name="connsiteY4" fmla="*/ 0 h 1650867"/>
              <a:gd name="connsiteX5" fmla="*/ 2729580 w 3004730"/>
              <a:gd name="connsiteY5" fmla="*/ 0 h 1650867"/>
              <a:gd name="connsiteX6" fmla="*/ 3004730 w 3004730"/>
              <a:gd name="connsiteY6" fmla="*/ 275150 h 1650867"/>
              <a:gd name="connsiteX7" fmla="*/ 3004730 w 3004730"/>
              <a:gd name="connsiteY7" fmla="*/ 963006 h 1650867"/>
              <a:gd name="connsiteX8" fmla="*/ 3004730 w 3004730"/>
              <a:gd name="connsiteY8" fmla="*/ 963006 h 1650867"/>
              <a:gd name="connsiteX9" fmla="*/ 3004730 w 3004730"/>
              <a:gd name="connsiteY9" fmla="*/ 1375723 h 1650867"/>
              <a:gd name="connsiteX10" fmla="*/ 3004730 w 3004730"/>
              <a:gd name="connsiteY10" fmla="*/ 1375717 h 1650867"/>
              <a:gd name="connsiteX11" fmla="*/ 2729580 w 3004730"/>
              <a:gd name="connsiteY11" fmla="*/ 1650867 h 1650867"/>
              <a:gd name="connsiteX12" fmla="*/ 1432311 w 3004730"/>
              <a:gd name="connsiteY12" fmla="*/ 1650867 h 1650867"/>
              <a:gd name="connsiteX13" fmla="*/ 758418 w 3004730"/>
              <a:gd name="connsiteY13" fmla="*/ 1650867 h 1650867"/>
              <a:gd name="connsiteX14" fmla="*/ 758418 w 3004730"/>
              <a:gd name="connsiteY14" fmla="*/ 1650867 h 1650867"/>
              <a:gd name="connsiteX15" fmla="*/ 584305 w 3004730"/>
              <a:gd name="connsiteY15" fmla="*/ 1650867 h 1650867"/>
              <a:gd name="connsiteX16" fmla="*/ 309155 w 3004730"/>
              <a:gd name="connsiteY16" fmla="*/ 1375717 h 1650867"/>
              <a:gd name="connsiteX17" fmla="*/ 304392 w 3004730"/>
              <a:gd name="connsiteY17" fmla="*/ 1156648 h 1650867"/>
              <a:gd name="connsiteX18" fmla="*/ 0 w 3004730"/>
              <a:gd name="connsiteY18" fmla="*/ 1114269 h 1650867"/>
              <a:gd name="connsiteX19" fmla="*/ 309155 w 3004730"/>
              <a:gd name="connsiteY19" fmla="*/ 963006 h 1650867"/>
              <a:gd name="connsiteX20" fmla="*/ 309155 w 3004730"/>
              <a:gd name="connsiteY20" fmla="*/ 275150 h 1650867"/>
              <a:gd name="connsiteX0" fmla="*/ 360518 w 3056093"/>
              <a:gd name="connsiteY0" fmla="*/ 275150 h 1650867"/>
              <a:gd name="connsiteX1" fmla="*/ 635668 w 3056093"/>
              <a:gd name="connsiteY1" fmla="*/ 0 h 1650867"/>
              <a:gd name="connsiteX2" fmla="*/ 809781 w 3056093"/>
              <a:gd name="connsiteY2" fmla="*/ 0 h 1650867"/>
              <a:gd name="connsiteX3" fmla="*/ 809781 w 3056093"/>
              <a:gd name="connsiteY3" fmla="*/ 0 h 1650867"/>
              <a:gd name="connsiteX4" fmla="*/ 1483674 w 3056093"/>
              <a:gd name="connsiteY4" fmla="*/ 0 h 1650867"/>
              <a:gd name="connsiteX5" fmla="*/ 2780943 w 3056093"/>
              <a:gd name="connsiteY5" fmla="*/ 0 h 1650867"/>
              <a:gd name="connsiteX6" fmla="*/ 3056093 w 3056093"/>
              <a:gd name="connsiteY6" fmla="*/ 275150 h 1650867"/>
              <a:gd name="connsiteX7" fmla="*/ 3056093 w 3056093"/>
              <a:gd name="connsiteY7" fmla="*/ 963006 h 1650867"/>
              <a:gd name="connsiteX8" fmla="*/ 3056093 w 3056093"/>
              <a:gd name="connsiteY8" fmla="*/ 963006 h 1650867"/>
              <a:gd name="connsiteX9" fmla="*/ 3056093 w 3056093"/>
              <a:gd name="connsiteY9" fmla="*/ 1375723 h 1650867"/>
              <a:gd name="connsiteX10" fmla="*/ 3056093 w 3056093"/>
              <a:gd name="connsiteY10" fmla="*/ 1375717 h 1650867"/>
              <a:gd name="connsiteX11" fmla="*/ 2780943 w 3056093"/>
              <a:gd name="connsiteY11" fmla="*/ 1650867 h 1650867"/>
              <a:gd name="connsiteX12" fmla="*/ 1483674 w 3056093"/>
              <a:gd name="connsiteY12" fmla="*/ 1650867 h 1650867"/>
              <a:gd name="connsiteX13" fmla="*/ 809781 w 3056093"/>
              <a:gd name="connsiteY13" fmla="*/ 1650867 h 1650867"/>
              <a:gd name="connsiteX14" fmla="*/ 809781 w 3056093"/>
              <a:gd name="connsiteY14" fmla="*/ 1650867 h 1650867"/>
              <a:gd name="connsiteX15" fmla="*/ 635668 w 3056093"/>
              <a:gd name="connsiteY15" fmla="*/ 1650867 h 1650867"/>
              <a:gd name="connsiteX16" fmla="*/ 360518 w 3056093"/>
              <a:gd name="connsiteY16" fmla="*/ 1375717 h 1650867"/>
              <a:gd name="connsiteX17" fmla="*/ 355755 w 3056093"/>
              <a:gd name="connsiteY17" fmla="*/ 1156648 h 1650867"/>
              <a:gd name="connsiteX18" fmla="*/ 0 w 3056093"/>
              <a:gd name="connsiteY18" fmla="*/ 1406369 h 1650867"/>
              <a:gd name="connsiteX19" fmla="*/ 360518 w 3056093"/>
              <a:gd name="connsiteY19" fmla="*/ 963006 h 1650867"/>
              <a:gd name="connsiteX20" fmla="*/ 360518 w 3056093"/>
              <a:gd name="connsiteY20" fmla="*/ 275150 h 1650867"/>
              <a:gd name="connsiteX0" fmla="*/ 288610 w 2984185"/>
              <a:gd name="connsiteY0" fmla="*/ 275150 h 1650867"/>
              <a:gd name="connsiteX1" fmla="*/ 563760 w 2984185"/>
              <a:gd name="connsiteY1" fmla="*/ 0 h 1650867"/>
              <a:gd name="connsiteX2" fmla="*/ 737873 w 2984185"/>
              <a:gd name="connsiteY2" fmla="*/ 0 h 1650867"/>
              <a:gd name="connsiteX3" fmla="*/ 737873 w 2984185"/>
              <a:gd name="connsiteY3" fmla="*/ 0 h 1650867"/>
              <a:gd name="connsiteX4" fmla="*/ 1411766 w 2984185"/>
              <a:gd name="connsiteY4" fmla="*/ 0 h 1650867"/>
              <a:gd name="connsiteX5" fmla="*/ 2709035 w 2984185"/>
              <a:gd name="connsiteY5" fmla="*/ 0 h 1650867"/>
              <a:gd name="connsiteX6" fmla="*/ 2984185 w 2984185"/>
              <a:gd name="connsiteY6" fmla="*/ 275150 h 1650867"/>
              <a:gd name="connsiteX7" fmla="*/ 2984185 w 2984185"/>
              <a:gd name="connsiteY7" fmla="*/ 963006 h 1650867"/>
              <a:gd name="connsiteX8" fmla="*/ 2984185 w 2984185"/>
              <a:gd name="connsiteY8" fmla="*/ 963006 h 1650867"/>
              <a:gd name="connsiteX9" fmla="*/ 2984185 w 2984185"/>
              <a:gd name="connsiteY9" fmla="*/ 1375723 h 1650867"/>
              <a:gd name="connsiteX10" fmla="*/ 2984185 w 2984185"/>
              <a:gd name="connsiteY10" fmla="*/ 1375717 h 1650867"/>
              <a:gd name="connsiteX11" fmla="*/ 2709035 w 2984185"/>
              <a:gd name="connsiteY11" fmla="*/ 1650867 h 1650867"/>
              <a:gd name="connsiteX12" fmla="*/ 1411766 w 2984185"/>
              <a:gd name="connsiteY12" fmla="*/ 1650867 h 1650867"/>
              <a:gd name="connsiteX13" fmla="*/ 737873 w 2984185"/>
              <a:gd name="connsiteY13" fmla="*/ 1650867 h 1650867"/>
              <a:gd name="connsiteX14" fmla="*/ 737873 w 2984185"/>
              <a:gd name="connsiteY14" fmla="*/ 1650867 h 1650867"/>
              <a:gd name="connsiteX15" fmla="*/ 563760 w 2984185"/>
              <a:gd name="connsiteY15" fmla="*/ 1650867 h 1650867"/>
              <a:gd name="connsiteX16" fmla="*/ 288610 w 2984185"/>
              <a:gd name="connsiteY16" fmla="*/ 1375717 h 1650867"/>
              <a:gd name="connsiteX17" fmla="*/ 283847 w 2984185"/>
              <a:gd name="connsiteY17" fmla="*/ 1156648 h 1650867"/>
              <a:gd name="connsiteX18" fmla="*/ 0 w 2984185"/>
              <a:gd name="connsiteY18" fmla="*/ 1190469 h 1650867"/>
              <a:gd name="connsiteX19" fmla="*/ 288610 w 2984185"/>
              <a:gd name="connsiteY19" fmla="*/ 963006 h 1650867"/>
              <a:gd name="connsiteX20" fmla="*/ 288610 w 2984185"/>
              <a:gd name="connsiteY20" fmla="*/ 275150 h 1650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984185" h="1650867">
                <a:moveTo>
                  <a:pt x="288610" y="275150"/>
                </a:moveTo>
                <a:cubicBezTo>
                  <a:pt x="288610" y="123189"/>
                  <a:pt x="411799" y="0"/>
                  <a:pt x="563760" y="0"/>
                </a:cubicBezTo>
                <a:lnTo>
                  <a:pt x="737873" y="0"/>
                </a:lnTo>
                <a:lnTo>
                  <a:pt x="737873" y="0"/>
                </a:lnTo>
                <a:lnTo>
                  <a:pt x="1411766" y="0"/>
                </a:lnTo>
                <a:lnTo>
                  <a:pt x="2709035" y="0"/>
                </a:lnTo>
                <a:cubicBezTo>
                  <a:pt x="2860996" y="0"/>
                  <a:pt x="2984185" y="123189"/>
                  <a:pt x="2984185" y="275150"/>
                </a:cubicBezTo>
                <a:lnTo>
                  <a:pt x="2984185" y="963006"/>
                </a:lnTo>
                <a:lnTo>
                  <a:pt x="2984185" y="963006"/>
                </a:lnTo>
                <a:lnTo>
                  <a:pt x="2984185" y="1375723"/>
                </a:lnTo>
                <a:lnTo>
                  <a:pt x="2984185" y="1375717"/>
                </a:lnTo>
                <a:cubicBezTo>
                  <a:pt x="2984185" y="1527678"/>
                  <a:pt x="2860996" y="1650867"/>
                  <a:pt x="2709035" y="1650867"/>
                </a:cubicBezTo>
                <a:lnTo>
                  <a:pt x="1411766" y="1650867"/>
                </a:lnTo>
                <a:lnTo>
                  <a:pt x="737873" y="1650867"/>
                </a:lnTo>
                <a:lnTo>
                  <a:pt x="737873" y="1650867"/>
                </a:lnTo>
                <a:lnTo>
                  <a:pt x="563760" y="1650867"/>
                </a:lnTo>
                <a:cubicBezTo>
                  <a:pt x="411799" y="1650867"/>
                  <a:pt x="288610" y="1527678"/>
                  <a:pt x="288610" y="1375717"/>
                </a:cubicBezTo>
                <a:lnTo>
                  <a:pt x="283847" y="1156648"/>
                </a:lnTo>
                <a:lnTo>
                  <a:pt x="0" y="1190469"/>
                </a:lnTo>
                <a:lnTo>
                  <a:pt x="288610" y="963006"/>
                </a:lnTo>
                <a:lnTo>
                  <a:pt x="288610" y="275150"/>
                </a:lnTo>
                <a:close/>
              </a:path>
            </a:pathLst>
          </a:cu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4988963" y="920205"/>
            <a:ext cx="28376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988963" y="1779464"/>
            <a:ext cx="2680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993254" y="2299069"/>
            <a:ext cx="26132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23 + 40 = 63.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13458" y="135329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381169" y="135329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68B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800" dirty="0">
              <a:solidFill>
                <a:srgbClr val="F68B0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163940" y="135329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68B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800" dirty="0">
              <a:solidFill>
                <a:srgbClr val="F68B0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71648" y="1828806"/>
            <a:ext cx="1828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1485064" y="1825442"/>
            <a:ext cx="1828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882793" y="1822102"/>
            <a:ext cx="18288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548520" y="1791564"/>
            <a:ext cx="9380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63.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258149" y="1829388"/>
            <a:ext cx="1828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004965" y="5010682"/>
            <a:ext cx="2560320" cy="647700"/>
          </a:xfrm>
          <a:prstGeom prst="rect">
            <a:avLst/>
          </a:prstGeom>
          <a:solidFill>
            <a:srgbClr val="D6EE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"/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+ 20 =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600317" y="5010682"/>
            <a:ext cx="2560320" cy="647700"/>
          </a:xfrm>
          <a:prstGeom prst="rect">
            <a:avLst/>
          </a:prstGeom>
          <a:solidFill>
            <a:srgbClr val="D6EE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"/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+ 23 =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91386" y="5042144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91319" y="5042144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94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2" grpId="0" animBg="1"/>
      <p:bldP spid="3" grpId="0" animBg="1"/>
      <p:bldP spid="38" grpId="0" uiExpand="1" build="p"/>
      <p:bldP spid="39" grpId="0"/>
      <p:bldP spid="52" grpId="0"/>
      <p:bldP spid="7" grpId="0"/>
      <p:bldP spid="7" grpId="1"/>
      <p:bldP spid="56" grpId="0"/>
      <p:bldP spid="57" grpId="0"/>
      <p:bldP spid="6" grpId="0"/>
      <p:bldP spid="18" grpId="0" animBg="1"/>
      <p:bldP spid="19" grpId="0" animBg="1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613" y="4978400"/>
            <a:ext cx="2153370" cy="75088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315" y="4381500"/>
            <a:ext cx="2153370" cy="75088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615" y="3630613"/>
            <a:ext cx="2153370" cy="75088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672" y="3053556"/>
            <a:ext cx="2153370" cy="75088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EC022E00-E99E-4FF2-8AA4-644DA10BF3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55" y="9239"/>
            <a:ext cx="3254087" cy="9510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7955" y="1023322"/>
            <a:ext cx="8256945" cy="1002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ếch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nhảy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theo.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ếch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đích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46195" y="5132387"/>
            <a:ext cx="1220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50 + 30</a:t>
            </a:r>
            <a:endParaRPr lang="en-US" sz="2400" dirty="0">
              <a:effectLst>
                <a:glow rad="1270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062524" y="4526111"/>
            <a:ext cx="1048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53 + 4</a:t>
            </a:r>
            <a:endParaRPr lang="en-US" sz="2400" dirty="0">
              <a:effectLst>
                <a:glow rad="1270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648685" y="3775224"/>
            <a:ext cx="1220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56 + 20</a:t>
            </a:r>
            <a:endParaRPr lang="en-US" sz="2400" dirty="0">
              <a:effectLst>
                <a:glow rad="1270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10" y="4433887"/>
            <a:ext cx="1837888" cy="1744662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7353300" y="2113829"/>
            <a:ext cx="1371600" cy="1035771"/>
            <a:chOff x="7353300" y="2113829"/>
            <a:chExt cx="1371600" cy="1035771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7404100" y="2616200"/>
              <a:ext cx="0" cy="533400"/>
            </a:xfrm>
            <a:prstGeom prst="line">
              <a:avLst/>
            </a:prstGeom>
            <a:ln w="571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ight Triangle 12"/>
            <p:cNvSpPr>
              <a:spLocks/>
            </p:cNvSpPr>
            <p:nvPr/>
          </p:nvSpPr>
          <p:spPr>
            <a:xfrm flipV="1">
              <a:off x="7378700" y="2151929"/>
              <a:ext cx="1346200" cy="691896"/>
            </a:xfrm>
            <a:prstGeom prst="rtTriangle">
              <a:avLst/>
            </a:prstGeom>
            <a:solidFill>
              <a:srgbClr val="F7B5D2"/>
            </a:solidFill>
            <a:ln>
              <a:solidFill>
                <a:srgbClr val="F7B5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53300" y="2113829"/>
              <a:ext cx="8178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Đích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792007" y="5132387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  <a:endParaRPr lang="en-US" sz="2400" b="1" dirty="0">
              <a:solidFill>
                <a:srgbClr val="00B050"/>
              </a:solidFill>
              <a:effectLst>
                <a:glow rad="1270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379523" y="4512195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57</a:t>
            </a:r>
            <a:endParaRPr lang="en-US" sz="2400" b="1" dirty="0">
              <a:solidFill>
                <a:srgbClr val="00B050"/>
              </a:solidFill>
              <a:effectLst>
                <a:glow rad="1270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001817" y="3756269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  <a:endParaRPr lang="en-US" sz="2400" b="1" dirty="0">
              <a:solidFill>
                <a:srgbClr val="00B050"/>
              </a:solidFill>
              <a:effectLst>
                <a:glow rad="1270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166" y="4043858"/>
            <a:ext cx="1837888" cy="1744662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873" y="3428999"/>
            <a:ext cx="1837888" cy="1744662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946" y="2655887"/>
            <a:ext cx="1837888" cy="174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03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-0.00185 C 0.02205 -0.0162 0.04497 -0.03703 0.06146 -0.05115 C 0.07778 -0.06504 0.08195 -0.08217 0.09809 -0.08634 C 0.11441 -0.09051 0.14445 -0.08518 0.15886 -0.07615 C 0.18108 -0.06296 0.17917 -0.08055 0.19896 -0.05694 " pathEditMode="relative" rAng="0" ptsTypes="AAA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13" y="-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C 0.02084 -0.01459 0.04063 -0.04838 0.0566 -0.06436 C 0.07275 -0.07986 0.08195 -0.09051 0.09653 -0.09514 C 0.11112 -0.1 0.12657 -0.09607 0.14323 -0.0919 C 0.16702 -0.08635 0.14688 -0.11598 0.16702 -0.09236 " pathEditMode="relative" rAng="0" ptsTypes="AAAAA">
                                      <p:cBhvr>
                                        <p:cTn id="5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51" y="-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5 -0.00278 C 0.02171 -0.01944 0.03577 -0.06551 0.05053 -0.08565 C 0.06476 -0.10579 0.07518 -0.11643 0.08785 -0.125 C 0.10018 -0.13356 0.11181 -0.13449 0.12414 -0.1375 C 0.13629 -0.14051 0.154 -0.1456 0.16025 -0.14282 C 0.16615 -0.13981 0.17553 -0.11875 0.17796 -0.1162 " pathEditMode="relative" rAng="0" ptsTypes="AAAAAA">
                                      <p:cBhvr>
                                        <p:cTn id="78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37" y="-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5 -0.00278 C 0.02188 -0.01759 0.04167 -0.05116 0.05782 -0.06713 C 0.07362 -0.08287 0.08316 -0.09352 0.09775 -0.09815 C 0.11216 -0.10278 0.13264 -0.09583 0.14428 -0.09491 C 0.15573 -0.09398 0.16025 -0.08912 0.16632 -0.08634 C 0.17223 -0.08333 0.17778 -0.07986 0.18004 -0.07731 " pathEditMode="relative" rAng="0" ptsTypes="AAAAAA">
                                      <p:cBhvr>
                                        <p:cTn id="87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41" y="-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3" grpId="0"/>
      <p:bldP spid="44" grpId="0"/>
      <p:bldP spid="19" grpId="0"/>
      <p:bldP spid="19" grpId="1"/>
      <p:bldP spid="69" grpId="0"/>
      <p:bldP spid="69" grpId="1"/>
      <p:bldP spid="70" grpId="0"/>
      <p:bldP spid="70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" y="1528"/>
            <a:ext cx="9160281" cy="6854944"/>
          </a:xfrm>
        </p:spPr>
      </p:pic>
    </p:spTree>
    <p:extLst>
      <p:ext uri="{BB962C8B-B14F-4D97-AF65-F5344CB8AC3E}">
        <p14:creationId xmlns:p14="http://schemas.microsoft.com/office/powerpoint/2010/main" val="379819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" y="9675"/>
            <a:ext cx="9142101" cy="68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88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3266" y="2459504"/>
            <a:ext cx="573746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36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6000" b="1" dirty="0" smtClean="0">
                <a:solidFill>
                  <a:srgbClr val="F36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rgbClr val="F36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6000" b="1" dirty="0" smtClean="0">
                <a:solidFill>
                  <a:srgbClr val="F36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rgbClr val="F36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endParaRPr lang="en-US" sz="6000" b="1" dirty="0" smtClean="0">
              <a:solidFill>
                <a:srgbClr val="F36C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6000" b="1" dirty="0" err="1" smtClean="0">
                <a:solidFill>
                  <a:srgbClr val="F36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6000" b="1" dirty="0" smtClean="0">
                <a:solidFill>
                  <a:srgbClr val="F36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49 + 20</a:t>
            </a:r>
            <a:endParaRPr lang="en-US" sz="6000" b="1" dirty="0">
              <a:solidFill>
                <a:srgbClr val="F36C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65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5150"/>
            <a:ext cx="714375" cy="714375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882" y="2563005"/>
            <a:ext cx="1995772" cy="3153493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4941321" y="2567508"/>
            <a:ext cx="2355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736344" y="2996516"/>
            <a:ext cx="376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467440" y="3357581"/>
            <a:ext cx="308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949522" y="3664503"/>
            <a:ext cx="339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59" name="Straight Connector 58"/>
          <p:cNvCxnSpPr/>
          <p:nvPr/>
        </p:nvCxnSpPr>
        <p:spPr>
          <a:xfrm>
            <a:off x="5765833" y="4189296"/>
            <a:ext cx="5486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5757126" y="4236169"/>
            <a:ext cx="323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4758710" y="5551382"/>
            <a:ext cx="2319912" cy="592281"/>
          </a:xfrm>
          <a:prstGeom prst="roundRect">
            <a:avLst>
              <a:gd name="adj" fmla="val 21930"/>
            </a:avLst>
          </a:prstGeom>
          <a:solidFill>
            <a:srgbClr val="D6EE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 + 20 = 69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Rounded Rectangular Callout 61"/>
          <p:cNvSpPr/>
          <p:nvPr/>
        </p:nvSpPr>
        <p:spPr>
          <a:xfrm>
            <a:off x="5066064" y="950494"/>
            <a:ext cx="3475263" cy="1303881"/>
          </a:xfrm>
          <a:custGeom>
            <a:avLst/>
            <a:gdLst>
              <a:gd name="connsiteX0" fmla="*/ 0 w 2878282"/>
              <a:gd name="connsiteY0" fmla="*/ 173330 h 1039962"/>
              <a:gd name="connsiteX1" fmla="*/ 173330 w 2878282"/>
              <a:gd name="connsiteY1" fmla="*/ 0 h 1039962"/>
              <a:gd name="connsiteX2" fmla="*/ 479714 w 2878282"/>
              <a:gd name="connsiteY2" fmla="*/ 0 h 1039962"/>
              <a:gd name="connsiteX3" fmla="*/ 479714 w 2878282"/>
              <a:gd name="connsiteY3" fmla="*/ 0 h 1039962"/>
              <a:gd name="connsiteX4" fmla="*/ 1199284 w 2878282"/>
              <a:gd name="connsiteY4" fmla="*/ 0 h 1039962"/>
              <a:gd name="connsiteX5" fmla="*/ 2704952 w 2878282"/>
              <a:gd name="connsiteY5" fmla="*/ 0 h 1039962"/>
              <a:gd name="connsiteX6" fmla="*/ 2878282 w 2878282"/>
              <a:gd name="connsiteY6" fmla="*/ 173330 h 1039962"/>
              <a:gd name="connsiteX7" fmla="*/ 2878282 w 2878282"/>
              <a:gd name="connsiteY7" fmla="*/ 606645 h 1039962"/>
              <a:gd name="connsiteX8" fmla="*/ 2878282 w 2878282"/>
              <a:gd name="connsiteY8" fmla="*/ 606645 h 1039962"/>
              <a:gd name="connsiteX9" fmla="*/ 2878282 w 2878282"/>
              <a:gd name="connsiteY9" fmla="*/ 866635 h 1039962"/>
              <a:gd name="connsiteX10" fmla="*/ 2878282 w 2878282"/>
              <a:gd name="connsiteY10" fmla="*/ 866632 h 1039962"/>
              <a:gd name="connsiteX11" fmla="*/ 2704952 w 2878282"/>
              <a:gd name="connsiteY11" fmla="*/ 1039962 h 1039962"/>
              <a:gd name="connsiteX12" fmla="*/ 1199284 w 2878282"/>
              <a:gd name="connsiteY12" fmla="*/ 1039962 h 1039962"/>
              <a:gd name="connsiteX13" fmla="*/ 953805 w 2878282"/>
              <a:gd name="connsiteY13" fmla="*/ 1253081 h 1039962"/>
              <a:gd name="connsiteX14" fmla="*/ 479714 w 2878282"/>
              <a:gd name="connsiteY14" fmla="*/ 1039962 h 1039962"/>
              <a:gd name="connsiteX15" fmla="*/ 173330 w 2878282"/>
              <a:gd name="connsiteY15" fmla="*/ 1039962 h 1039962"/>
              <a:gd name="connsiteX16" fmla="*/ 0 w 2878282"/>
              <a:gd name="connsiteY16" fmla="*/ 866632 h 1039962"/>
              <a:gd name="connsiteX17" fmla="*/ 0 w 2878282"/>
              <a:gd name="connsiteY17" fmla="*/ 866635 h 1039962"/>
              <a:gd name="connsiteX18" fmla="*/ 0 w 2878282"/>
              <a:gd name="connsiteY18" fmla="*/ 606645 h 1039962"/>
              <a:gd name="connsiteX19" fmla="*/ 0 w 2878282"/>
              <a:gd name="connsiteY19" fmla="*/ 606645 h 1039962"/>
              <a:gd name="connsiteX20" fmla="*/ 0 w 2878282"/>
              <a:gd name="connsiteY20" fmla="*/ 173330 h 1039962"/>
              <a:gd name="connsiteX0" fmla="*/ 0 w 2878282"/>
              <a:gd name="connsiteY0" fmla="*/ 173330 h 1253081"/>
              <a:gd name="connsiteX1" fmla="*/ 173330 w 2878282"/>
              <a:gd name="connsiteY1" fmla="*/ 0 h 1253081"/>
              <a:gd name="connsiteX2" fmla="*/ 479714 w 2878282"/>
              <a:gd name="connsiteY2" fmla="*/ 0 h 1253081"/>
              <a:gd name="connsiteX3" fmla="*/ 479714 w 2878282"/>
              <a:gd name="connsiteY3" fmla="*/ 0 h 1253081"/>
              <a:gd name="connsiteX4" fmla="*/ 1199284 w 2878282"/>
              <a:gd name="connsiteY4" fmla="*/ 0 h 1253081"/>
              <a:gd name="connsiteX5" fmla="*/ 2704952 w 2878282"/>
              <a:gd name="connsiteY5" fmla="*/ 0 h 1253081"/>
              <a:gd name="connsiteX6" fmla="*/ 2878282 w 2878282"/>
              <a:gd name="connsiteY6" fmla="*/ 173330 h 1253081"/>
              <a:gd name="connsiteX7" fmla="*/ 2878282 w 2878282"/>
              <a:gd name="connsiteY7" fmla="*/ 606645 h 1253081"/>
              <a:gd name="connsiteX8" fmla="*/ 2878282 w 2878282"/>
              <a:gd name="connsiteY8" fmla="*/ 606645 h 1253081"/>
              <a:gd name="connsiteX9" fmla="*/ 2878282 w 2878282"/>
              <a:gd name="connsiteY9" fmla="*/ 866635 h 1253081"/>
              <a:gd name="connsiteX10" fmla="*/ 2878282 w 2878282"/>
              <a:gd name="connsiteY10" fmla="*/ 866632 h 1253081"/>
              <a:gd name="connsiteX11" fmla="*/ 2704952 w 2878282"/>
              <a:gd name="connsiteY11" fmla="*/ 1039962 h 1253081"/>
              <a:gd name="connsiteX12" fmla="*/ 1199284 w 2878282"/>
              <a:gd name="connsiteY12" fmla="*/ 1039962 h 1253081"/>
              <a:gd name="connsiteX13" fmla="*/ 953805 w 2878282"/>
              <a:gd name="connsiteY13" fmla="*/ 1253081 h 1253081"/>
              <a:gd name="connsiteX14" fmla="*/ 1051214 w 2878282"/>
              <a:gd name="connsiteY14" fmla="*/ 1033612 h 1253081"/>
              <a:gd name="connsiteX15" fmla="*/ 173330 w 2878282"/>
              <a:gd name="connsiteY15" fmla="*/ 1039962 h 1253081"/>
              <a:gd name="connsiteX16" fmla="*/ 0 w 2878282"/>
              <a:gd name="connsiteY16" fmla="*/ 866632 h 1253081"/>
              <a:gd name="connsiteX17" fmla="*/ 0 w 2878282"/>
              <a:gd name="connsiteY17" fmla="*/ 866635 h 1253081"/>
              <a:gd name="connsiteX18" fmla="*/ 0 w 2878282"/>
              <a:gd name="connsiteY18" fmla="*/ 606645 h 1253081"/>
              <a:gd name="connsiteX19" fmla="*/ 0 w 2878282"/>
              <a:gd name="connsiteY19" fmla="*/ 606645 h 1253081"/>
              <a:gd name="connsiteX20" fmla="*/ 0 w 2878282"/>
              <a:gd name="connsiteY20" fmla="*/ 173330 h 1253081"/>
              <a:gd name="connsiteX0" fmla="*/ 0 w 2878282"/>
              <a:gd name="connsiteY0" fmla="*/ 173330 h 1303881"/>
              <a:gd name="connsiteX1" fmla="*/ 173330 w 2878282"/>
              <a:gd name="connsiteY1" fmla="*/ 0 h 1303881"/>
              <a:gd name="connsiteX2" fmla="*/ 479714 w 2878282"/>
              <a:gd name="connsiteY2" fmla="*/ 0 h 1303881"/>
              <a:gd name="connsiteX3" fmla="*/ 479714 w 2878282"/>
              <a:gd name="connsiteY3" fmla="*/ 0 h 1303881"/>
              <a:gd name="connsiteX4" fmla="*/ 1199284 w 2878282"/>
              <a:gd name="connsiteY4" fmla="*/ 0 h 1303881"/>
              <a:gd name="connsiteX5" fmla="*/ 2704952 w 2878282"/>
              <a:gd name="connsiteY5" fmla="*/ 0 h 1303881"/>
              <a:gd name="connsiteX6" fmla="*/ 2878282 w 2878282"/>
              <a:gd name="connsiteY6" fmla="*/ 173330 h 1303881"/>
              <a:gd name="connsiteX7" fmla="*/ 2878282 w 2878282"/>
              <a:gd name="connsiteY7" fmla="*/ 606645 h 1303881"/>
              <a:gd name="connsiteX8" fmla="*/ 2878282 w 2878282"/>
              <a:gd name="connsiteY8" fmla="*/ 606645 h 1303881"/>
              <a:gd name="connsiteX9" fmla="*/ 2878282 w 2878282"/>
              <a:gd name="connsiteY9" fmla="*/ 866635 h 1303881"/>
              <a:gd name="connsiteX10" fmla="*/ 2878282 w 2878282"/>
              <a:gd name="connsiteY10" fmla="*/ 866632 h 1303881"/>
              <a:gd name="connsiteX11" fmla="*/ 2704952 w 2878282"/>
              <a:gd name="connsiteY11" fmla="*/ 1039962 h 1303881"/>
              <a:gd name="connsiteX12" fmla="*/ 1199284 w 2878282"/>
              <a:gd name="connsiteY12" fmla="*/ 1039962 h 1303881"/>
              <a:gd name="connsiteX13" fmla="*/ 1125255 w 2878282"/>
              <a:gd name="connsiteY13" fmla="*/ 1303881 h 1303881"/>
              <a:gd name="connsiteX14" fmla="*/ 1051214 w 2878282"/>
              <a:gd name="connsiteY14" fmla="*/ 1033612 h 1303881"/>
              <a:gd name="connsiteX15" fmla="*/ 173330 w 2878282"/>
              <a:gd name="connsiteY15" fmla="*/ 1039962 h 1303881"/>
              <a:gd name="connsiteX16" fmla="*/ 0 w 2878282"/>
              <a:gd name="connsiteY16" fmla="*/ 866632 h 1303881"/>
              <a:gd name="connsiteX17" fmla="*/ 0 w 2878282"/>
              <a:gd name="connsiteY17" fmla="*/ 866635 h 1303881"/>
              <a:gd name="connsiteX18" fmla="*/ 0 w 2878282"/>
              <a:gd name="connsiteY18" fmla="*/ 606645 h 1303881"/>
              <a:gd name="connsiteX19" fmla="*/ 0 w 2878282"/>
              <a:gd name="connsiteY19" fmla="*/ 606645 h 1303881"/>
              <a:gd name="connsiteX20" fmla="*/ 0 w 2878282"/>
              <a:gd name="connsiteY20" fmla="*/ 173330 h 1303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78282" h="1303881">
                <a:moveTo>
                  <a:pt x="0" y="173330"/>
                </a:moveTo>
                <a:cubicBezTo>
                  <a:pt x="0" y="77602"/>
                  <a:pt x="77602" y="0"/>
                  <a:pt x="173330" y="0"/>
                </a:cubicBezTo>
                <a:lnTo>
                  <a:pt x="479714" y="0"/>
                </a:lnTo>
                <a:lnTo>
                  <a:pt x="479714" y="0"/>
                </a:lnTo>
                <a:lnTo>
                  <a:pt x="1199284" y="0"/>
                </a:lnTo>
                <a:lnTo>
                  <a:pt x="2704952" y="0"/>
                </a:lnTo>
                <a:cubicBezTo>
                  <a:pt x="2800680" y="0"/>
                  <a:pt x="2878282" y="77602"/>
                  <a:pt x="2878282" y="173330"/>
                </a:cubicBezTo>
                <a:lnTo>
                  <a:pt x="2878282" y="606645"/>
                </a:lnTo>
                <a:lnTo>
                  <a:pt x="2878282" y="606645"/>
                </a:lnTo>
                <a:lnTo>
                  <a:pt x="2878282" y="866635"/>
                </a:lnTo>
                <a:lnTo>
                  <a:pt x="2878282" y="866632"/>
                </a:lnTo>
                <a:cubicBezTo>
                  <a:pt x="2878282" y="962360"/>
                  <a:pt x="2800680" y="1039962"/>
                  <a:pt x="2704952" y="1039962"/>
                </a:cubicBezTo>
                <a:lnTo>
                  <a:pt x="1199284" y="1039962"/>
                </a:lnTo>
                <a:lnTo>
                  <a:pt x="1125255" y="1303881"/>
                </a:lnTo>
                <a:lnTo>
                  <a:pt x="1051214" y="1033612"/>
                </a:lnTo>
                <a:lnTo>
                  <a:pt x="173330" y="1039962"/>
                </a:lnTo>
                <a:cubicBezTo>
                  <a:pt x="77602" y="1039962"/>
                  <a:pt x="0" y="962360"/>
                  <a:pt x="0" y="866632"/>
                </a:cubicBezTo>
                <a:lnTo>
                  <a:pt x="0" y="866635"/>
                </a:lnTo>
                <a:lnTo>
                  <a:pt x="0" y="606645"/>
                </a:lnTo>
                <a:lnTo>
                  <a:pt x="0" y="606645"/>
                </a:lnTo>
                <a:lnTo>
                  <a:pt x="0" y="173330"/>
                </a:ln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5968351" y="4235674"/>
            <a:ext cx="323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169394" y="978375"/>
            <a:ext cx="3384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0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9,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9.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169394" y="1467921"/>
            <a:ext cx="3384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6,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6.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939131" y="3006907"/>
            <a:ext cx="376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740249" y="3665160"/>
            <a:ext cx="339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357427" y="2741726"/>
            <a:ext cx="164592" cy="1545336"/>
            <a:chOff x="6072749" y="1804486"/>
            <a:chExt cx="320040" cy="318154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0243F7EC-8C98-42FB-AA44-9B53DCE2E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4665992"/>
              <a:ext cx="320040" cy="320040"/>
            </a:xfrm>
            <a:prstGeom prst="rect">
              <a:avLst/>
            </a:prstGeom>
            <a:solidFill>
              <a:srgbClr val="079C42"/>
            </a:solidFill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B84BF934-BD95-4AB8-9D5F-01CBEF833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4346975"/>
              <a:ext cx="320040" cy="32004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FA3BEA02-785A-49C2-A2F1-8D989F11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4027958"/>
              <a:ext cx="320040" cy="32004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AE3B9CF2-8E2C-4DEB-8363-8C00A6095A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3710435"/>
              <a:ext cx="320040" cy="32004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7DA8F8FC-BF08-4F27-9658-EA5608C9B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3392912"/>
              <a:ext cx="320040" cy="32004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08CA378E-D0FD-4299-A523-F86C261E96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3074323"/>
              <a:ext cx="320040" cy="32004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B090146F-55C2-4C31-85AE-893124784B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2761378"/>
              <a:ext cx="320040" cy="32004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5AA7EABD-5F79-40E0-A161-5680C41CDC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2441759"/>
              <a:ext cx="320040" cy="32004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036E4EFA-7D34-4BE7-8FE9-F9A368181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2122378"/>
              <a:ext cx="320040" cy="32004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4DAF4322-B1B9-423D-9682-951A2C3B4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1804486"/>
              <a:ext cx="320040" cy="320040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307" y="990557"/>
            <a:ext cx="166085" cy="15442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33550" y="950494"/>
            <a:ext cx="1609725" cy="3447548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0122" r="-2"/>
          <a:stretch/>
        </p:blipFill>
        <p:spPr>
          <a:xfrm>
            <a:off x="3035215" y="1146057"/>
            <a:ext cx="166085" cy="1387924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856" y="990557"/>
            <a:ext cx="166085" cy="1544241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994" y="990557"/>
            <a:ext cx="166085" cy="1544241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775" y="990557"/>
            <a:ext cx="166085" cy="1544241"/>
          </a:xfrm>
          <a:prstGeom prst="rect">
            <a:avLst/>
          </a:prstGeom>
        </p:spPr>
      </p:pic>
      <p:grpSp>
        <p:nvGrpSpPr>
          <p:cNvPr id="74" name="Group 73"/>
          <p:cNvGrpSpPr/>
          <p:nvPr/>
        </p:nvGrpSpPr>
        <p:grpSpPr>
          <a:xfrm>
            <a:off x="2602630" y="2740586"/>
            <a:ext cx="164592" cy="1545336"/>
            <a:chOff x="6072749" y="1804486"/>
            <a:chExt cx="320040" cy="3181546"/>
          </a:xfrm>
        </p:grpSpPr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xmlns="" id="{0243F7EC-8C98-42FB-AA44-9B53DCE2E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4665992"/>
              <a:ext cx="320040" cy="320040"/>
            </a:xfrm>
            <a:prstGeom prst="rect">
              <a:avLst/>
            </a:prstGeom>
            <a:solidFill>
              <a:srgbClr val="079C42"/>
            </a:solidFill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xmlns="" id="{B84BF934-BD95-4AB8-9D5F-01CBEF833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4346975"/>
              <a:ext cx="320040" cy="320040"/>
            </a:xfrm>
            <a:prstGeom prst="rect">
              <a:avLst/>
            </a:prstGeom>
          </p:spPr>
        </p:pic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xmlns="" id="{FA3BEA02-785A-49C2-A2F1-8D989F11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4027958"/>
              <a:ext cx="320040" cy="320040"/>
            </a:xfrm>
            <a:prstGeom prst="rect">
              <a:avLst/>
            </a:prstGeom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xmlns="" id="{AE3B9CF2-8E2C-4DEB-8363-8C00A6095A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3710435"/>
              <a:ext cx="320040" cy="320040"/>
            </a:xfrm>
            <a:prstGeom prst="rect">
              <a:avLst/>
            </a:prstGeom>
          </p:spPr>
        </p:pic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xmlns="" id="{7DA8F8FC-BF08-4F27-9658-EA5608C9B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3392912"/>
              <a:ext cx="320040" cy="320040"/>
            </a:xfrm>
            <a:prstGeom prst="rect">
              <a:avLst/>
            </a:prstGeom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xmlns="" id="{08CA378E-D0FD-4299-A523-F86C261E96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3074323"/>
              <a:ext cx="320040" cy="320040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xmlns="" id="{B090146F-55C2-4C31-85AE-893124784B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2761378"/>
              <a:ext cx="320040" cy="320040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xmlns="" id="{5AA7EABD-5F79-40E0-A161-5680C41CDC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2441759"/>
              <a:ext cx="320040" cy="320040"/>
            </a:xfrm>
            <a:prstGeom prst="rect">
              <a:avLst/>
            </a:prstGeom>
          </p:spPr>
        </p:pic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xmlns="" id="{036E4EFA-7D34-4BE7-8FE9-F9A368181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2122378"/>
              <a:ext cx="320040" cy="320040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xmlns="" id="{4DAF4322-B1B9-423D-9682-951A2C3B4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1804486"/>
              <a:ext cx="320040" cy="320040"/>
            </a:xfrm>
            <a:prstGeom prst="rect">
              <a:avLst/>
            </a:prstGeom>
          </p:spPr>
        </p:pic>
      </p:grpSp>
      <p:sp>
        <p:nvSpPr>
          <p:cNvPr id="91" name="Rounded Rectangle 90"/>
          <p:cNvSpPr/>
          <p:nvPr/>
        </p:nvSpPr>
        <p:spPr>
          <a:xfrm>
            <a:off x="1435362" y="253158"/>
            <a:ext cx="2274509" cy="592281"/>
          </a:xfrm>
          <a:prstGeom prst="roundRect">
            <a:avLst>
              <a:gd name="adj" fmla="val 21930"/>
            </a:avLst>
          </a:prstGeom>
          <a:solidFill>
            <a:srgbClr val="D6EE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3207427" y="287688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472364" y="29092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962747" y="287543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2275062" y="282147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800563" y="290920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cxnSp>
        <p:nvCxnSpPr>
          <p:cNvPr id="98" name="Straight Connector 97"/>
          <p:cNvCxnSpPr/>
          <p:nvPr/>
        </p:nvCxnSpPr>
        <p:spPr>
          <a:xfrm>
            <a:off x="1758829" y="2621109"/>
            <a:ext cx="155448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ight Arrow 98"/>
          <p:cNvSpPr/>
          <p:nvPr/>
        </p:nvSpPr>
        <p:spPr>
          <a:xfrm rot="5400000">
            <a:off x="2394650" y="4436297"/>
            <a:ext cx="312213" cy="333971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742149" y="4883340"/>
            <a:ext cx="996553" cy="1544241"/>
            <a:chOff x="3627365" y="989740"/>
            <a:chExt cx="996553" cy="1544241"/>
          </a:xfrm>
        </p:grpSpPr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7365" y="989740"/>
              <a:ext cx="166085" cy="1544241"/>
            </a:xfrm>
            <a:prstGeom prst="rect">
              <a:avLst/>
            </a:prstGeom>
          </p:spPr>
        </p:pic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2914" y="989740"/>
              <a:ext cx="166085" cy="1544241"/>
            </a:xfrm>
            <a:prstGeom prst="rect">
              <a:avLst/>
            </a:prstGeom>
          </p:spPr>
        </p:pic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3052" y="989740"/>
              <a:ext cx="166085" cy="1544241"/>
            </a:xfrm>
            <a:prstGeom prst="rect">
              <a:avLst/>
            </a:prstGeom>
          </p:spPr>
        </p:pic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7833" y="989740"/>
              <a:ext cx="166085" cy="1544241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2841059" y="4883340"/>
            <a:ext cx="409795" cy="1546476"/>
            <a:chOff x="3792882" y="2756319"/>
            <a:chExt cx="409795" cy="1546476"/>
          </a:xfrm>
        </p:grpSpPr>
        <p:grpSp>
          <p:nvGrpSpPr>
            <p:cNvPr id="115" name="Group 114"/>
            <p:cNvGrpSpPr/>
            <p:nvPr/>
          </p:nvGrpSpPr>
          <p:grpSpPr>
            <a:xfrm>
              <a:off x="3792882" y="2757459"/>
              <a:ext cx="164592" cy="1545336"/>
              <a:chOff x="6072749" y="1804486"/>
              <a:chExt cx="320040" cy="3181546"/>
            </a:xfrm>
          </p:grpSpPr>
          <p:pic>
            <p:nvPicPr>
              <p:cNvPr id="116" name="Picture 115">
                <a:extLst>
                  <a:ext uri="{FF2B5EF4-FFF2-40B4-BE49-F238E27FC236}">
                    <a16:creationId xmlns:a16="http://schemas.microsoft.com/office/drawing/2014/main" xmlns="" id="{0243F7EC-8C98-42FB-AA44-9B53DCE2E9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2749" y="4665992"/>
                <a:ext cx="320040" cy="320040"/>
              </a:xfrm>
              <a:prstGeom prst="rect">
                <a:avLst/>
              </a:prstGeom>
              <a:solidFill>
                <a:srgbClr val="079C42"/>
              </a:solidFill>
            </p:spPr>
          </p:pic>
          <p:pic>
            <p:nvPicPr>
              <p:cNvPr id="117" name="Picture 116">
                <a:extLst>
                  <a:ext uri="{FF2B5EF4-FFF2-40B4-BE49-F238E27FC236}">
                    <a16:creationId xmlns:a16="http://schemas.microsoft.com/office/drawing/2014/main" xmlns="" id="{B84BF934-BD95-4AB8-9D5F-01CBEF8338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2749" y="4346975"/>
                <a:ext cx="320040" cy="320040"/>
              </a:xfrm>
              <a:prstGeom prst="rect">
                <a:avLst/>
              </a:prstGeom>
            </p:spPr>
          </p:pic>
          <p:pic>
            <p:nvPicPr>
              <p:cNvPr id="118" name="Picture 117">
                <a:extLst>
                  <a:ext uri="{FF2B5EF4-FFF2-40B4-BE49-F238E27FC236}">
                    <a16:creationId xmlns:a16="http://schemas.microsoft.com/office/drawing/2014/main" xmlns="" id="{FA3BEA02-785A-49C2-A2F1-8D989F111C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2749" y="4027958"/>
                <a:ext cx="320040" cy="320040"/>
              </a:xfrm>
              <a:prstGeom prst="rect">
                <a:avLst/>
              </a:prstGeom>
            </p:spPr>
          </p:pic>
          <p:pic>
            <p:nvPicPr>
              <p:cNvPr id="119" name="Picture 118">
                <a:extLst>
                  <a:ext uri="{FF2B5EF4-FFF2-40B4-BE49-F238E27FC236}">
                    <a16:creationId xmlns:a16="http://schemas.microsoft.com/office/drawing/2014/main" xmlns="" id="{AE3B9CF2-8E2C-4DEB-8363-8C00A6095A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2749" y="3710435"/>
                <a:ext cx="320040" cy="320040"/>
              </a:xfrm>
              <a:prstGeom prst="rect">
                <a:avLst/>
              </a:prstGeom>
            </p:spPr>
          </p:pic>
          <p:pic>
            <p:nvPicPr>
              <p:cNvPr id="120" name="Picture 119">
                <a:extLst>
                  <a:ext uri="{FF2B5EF4-FFF2-40B4-BE49-F238E27FC236}">
                    <a16:creationId xmlns:a16="http://schemas.microsoft.com/office/drawing/2014/main" xmlns="" id="{7DA8F8FC-BF08-4F27-9658-EA5608C9B0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2749" y="3392912"/>
                <a:ext cx="320040" cy="320040"/>
              </a:xfrm>
              <a:prstGeom prst="rect">
                <a:avLst/>
              </a:prstGeom>
            </p:spPr>
          </p:pic>
          <p:pic>
            <p:nvPicPr>
              <p:cNvPr id="121" name="Picture 120">
                <a:extLst>
                  <a:ext uri="{FF2B5EF4-FFF2-40B4-BE49-F238E27FC236}">
                    <a16:creationId xmlns:a16="http://schemas.microsoft.com/office/drawing/2014/main" xmlns="" id="{08CA378E-D0FD-4299-A523-F86C261E96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2749" y="3074323"/>
                <a:ext cx="320040" cy="320040"/>
              </a:xfrm>
              <a:prstGeom prst="rect">
                <a:avLst/>
              </a:prstGeom>
            </p:spPr>
          </p:pic>
          <p:pic>
            <p:nvPicPr>
              <p:cNvPr id="122" name="Picture 121">
                <a:extLst>
                  <a:ext uri="{FF2B5EF4-FFF2-40B4-BE49-F238E27FC236}">
                    <a16:creationId xmlns:a16="http://schemas.microsoft.com/office/drawing/2014/main" xmlns="" id="{B090146F-55C2-4C31-85AE-893124784B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2749" y="2761378"/>
                <a:ext cx="320040" cy="320040"/>
              </a:xfrm>
              <a:prstGeom prst="rect">
                <a:avLst/>
              </a:prstGeom>
            </p:spPr>
          </p:pic>
          <p:pic>
            <p:nvPicPr>
              <p:cNvPr id="123" name="Picture 122">
                <a:extLst>
                  <a:ext uri="{FF2B5EF4-FFF2-40B4-BE49-F238E27FC236}">
                    <a16:creationId xmlns:a16="http://schemas.microsoft.com/office/drawing/2014/main" xmlns="" id="{5AA7EABD-5F79-40E0-A161-5680C41CDC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2749" y="2441759"/>
                <a:ext cx="320040" cy="320040"/>
              </a:xfrm>
              <a:prstGeom prst="rect">
                <a:avLst/>
              </a:prstGeom>
            </p:spPr>
          </p:pic>
          <p:pic>
            <p:nvPicPr>
              <p:cNvPr id="124" name="Picture 123">
                <a:extLst>
                  <a:ext uri="{FF2B5EF4-FFF2-40B4-BE49-F238E27FC236}">
                    <a16:creationId xmlns:a16="http://schemas.microsoft.com/office/drawing/2014/main" xmlns="" id="{036E4EFA-7D34-4BE7-8FE9-F9A368181F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2749" y="2122378"/>
                <a:ext cx="320040" cy="320040"/>
              </a:xfrm>
              <a:prstGeom prst="rect">
                <a:avLst/>
              </a:prstGeom>
            </p:spPr>
          </p:pic>
          <p:pic>
            <p:nvPicPr>
              <p:cNvPr id="125" name="Picture 124">
                <a:extLst>
                  <a:ext uri="{FF2B5EF4-FFF2-40B4-BE49-F238E27FC236}">
                    <a16:creationId xmlns:a16="http://schemas.microsoft.com/office/drawing/2014/main" xmlns="" id="{4DAF4322-B1B9-423D-9682-951A2C3B46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2749" y="1804486"/>
                <a:ext cx="320040" cy="320040"/>
              </a:xfrm>
              <a:prstGeom prst="rect">
                <a:avLst/>
              </a:prstGeom>
            </p:spPr>
          </p:pic>
        </p:grpSp>
        <p:grpSp>
          <p:nvGrpSpPr>
            <p:cNvPr id="126" name="Group 125"/>
            <p:cNvGrpSpPr/>
            <p:nvPr/>
          </p:nvGrpSpPr>
          <p:grpSpPr>
            <a:xfrm>
              <a:off x="4038085" y="2756319"/>
              <a:ext cx="164592" cy="1545336"/>
              <a:chOff x="6072749" y="1804486"/>
              <a:chExt cx="320040" cy="3181546"/>
            </a:xfrm>
          </p:grpSpPr>
          <p:pic>
            <p:nvPicPr>
              <p:cNvPr id="127" name="Picture 126">
                <a:extLst>
                  <a:ext uri="{FF2B5EF4-FFF2-40B4-BE49-F238E27FC236}">
                    <a16:creationId xmlns:a16="http://schemas.microsoft.com/office/drawing/2014/main" xmlns="" id="{0243F7EC-8C98-42FB-AA44-9B53DCE2E9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2749" y="4665992"/>
                <a:ext cx="320040" cy="320040"/>
              </a:xfrm>
              <a:prstGeom prst="rect">
                <a:avLst/>
              </a:prstGeom>
              <a:solidFill>
                <a:srgbClr val="079C42"/>
              </a:solidFill>
            </p:spPr>
          </p:pic>
          <p:pic>
            <p:nvPicPr>
              <p:cNvPr id="128" name="Picture 127">
                <a:extLst>
                  <a:ext uri="{FF2B5EF4-FFF2-40B4-BE49-F238E27FC236}">
                    <a16:creationId xmlns:a16="http://schemas.microsoft.com/office/drawing/2014/main" xmlns="" id="{B84BF934-BD95-4AB8-9D5F-01CBEF8338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2749" y="4346975"/>
                <a:ext cx="320040" cy="320040"/>
              </a:xfrm>
              <a:prstGeom prst="rect">
                <a:avLst/>
              </a:prstGeom>
            </p:spPr>
          </p:pic>
          <p:pic>
            <p:nvPicPr>
              <p:cNvPr id="129" name="Picture 128">
                <a:extLst>
                  <a:ext uri="{FF2B5EF4-FFF2-40B4-BE49-F238E27FC236}">
                    <a16:creationId xmlns:a16="http://schemas.microsoft.com/office/drawing/2014/main" xmlns="" id="{FA3BEA02-785A-49C2-A2F1-8D989F111C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2749" y="4027958"/>
                <a:ext cx="320040" cy="320040"/>
              </a:xfrm>
              <a:prstGeom prst="rect">
                <a:avLst/>
              </a:prstGeom>
            </p:spPr>
          </p:pic>
          <p:pic>
            <p:nvPicPr>
              <p:cNvPr id="130" name="Picture 129">
                <a:extLst>
                  <a:ext uri="{FF2B5EF4-FFF2-40B4-BE49-F238E27FC236}">
                    <a16:creationId xmlns:a16="http://schemas.microsoft.com/office/drawing/2014/main" xmlns="" id="{AE3B9CF2-8E2C-4DEB-8363-8C00A6095A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2749" y="3710435"/>
                <a:ext cx="320040" cy="320040"/>
              </a:xfrm>
              <a:prstGeom prst="rect">
                <a:avLst/>
              </a:prstGeom>
            </p:spPr>
          </p:pic>
          <p:pic>
            <p:nvPicPr>
              <p:cNvPr id="131" name="Picture 130">
                <a:extLst>
                  <a:ext uri="{FF2B5EF4-FFF2-40B4-BE49-F238E27FC236}">
                    <a16:creationId xmlns:a16="http://schemas.microsoft.com/office/drawing/2014/main" xmlns="" id="{7DA8F8FC-BF08-4F27-9658-EA5608C9B0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2749" y="3392912"/>
                <a:ext cx="320040" cy="320040"/>
              </a:xfrm>
              <a:prstGeom prst="rect">
                <a:avLst/>
              </a:prstGeom>
            </p:spPr>
          </p:pic>
          <p:pic>
            <p:nvPicPr>
              <p:cNvPr id="132" name="Picture 131">
                <a:extLst>
                  <a:ext uri="{FF2B5EF4-FFF2-40B4-BE49-F238E27FC236}">
                    <a16:creationId xmlns:a16="http://schemas.microsoft.com/office/drawing/2014/main" xmlns="" id="{08CA378E-D0FD-4299-A523-F86C261E96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2749" y="3074323"/>
                <a:ext cx="320040" cy="320040"/>
              </a:xfrm>
              <a:prstGeom prst="rect">
                <a:avLst/>
              </a:prstGeom>
            </p:spPr>
          </p:pic>
          <p:pic>
            <p:nvPicPr>
              <p:cNvPr id="133" name="Picture 132">
                <a:extLst>
                  <a:ext uri="{FF2B5EF4-FFF2-40B4-BE49-F238E27FC236}">
                    <a16:creationId xmlns:a16="http://schemas.microsoft.com/office/drawing/2014/main" xmlns="" id="{B090146F-55C2-4C31-85AE-893124784B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2749" y="2761378"/>
                <a:ext cx="320040" cy="320040"/>
              </a:xfrm>
              <a:prstGeom prst="rect">
                <a:avLst/>
              </a:prstGeom>
            </p:spPr>
          </p:pic>
          <p:pic>
            <p:nvPicPr>
              <p:cNvPr id="134" name="Picture 133">
                <a:extLst>
                  <a:ext uri="{FF2B5EF4-FFF2-40B4-BE49-F238E27FC236}">
                    <a16:creationId xmlns:a16="http://schemas.microsoft.com/office/drawing/2014/main" xmlns="" id="{5AA7EABD-5F79-40E0-A161-5680C41CDC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2749" y="2441759"/>
                <a:ext cx="320040" cy="320040"/>
              </a:xfrm>
              <a:prstGeom prst="rect">
                <a:avLst/>
              </a:prstGeom>
            </p:spPr>
          </p:pic>
          <p:pic>
            <p:nvPicPr>
              <p:cNvPr id="135" name="Picture 134">
                <a:extLst>
                  <a:ext uri="{FF2B5EF4-FFF2-40B4-BE49-F238E27FC236}">
                    <a16:creationId xmlns:a16="http://schemas.microsoft.com/office/drawing/2014/main" xmlns="" id="{036E4EFA-7D34-4BE7-8FE9-F9A368181F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2749" y="2122378"/>
                <a:ext cx="320040" cy="320040"/>
              </a:xfrm>
              <a:prstGeom prst="rect">
                <a:avLst/>
              </a:prstGeom>
            </p:spPr>
          </p:pic>
          <p:pic>
            <p:nvPicPr>
              <p:cNvPr id="136" name="Picture 135">
                <a:extLst>
                  <a:ext uri="{FF2B5EF4-FFF2-40B4-BE49-F238E27FC236}">
                    <a16:creationId xmlns:a16="http://schemas.microsoft.com/office/drawing/2014/main" xmlns="" id="{4DAF4322-B1B9-423D-9682-951A2C3B46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2749" y="1804486"/>
                <a:ext cx="320040" cy="320040"/>
              </a:xfrm>
              <a:prstGeom prst="rect">
                <a:avLst/>
              </a:prstGeom>
            </p:spPr>
          </p:pic>
        </p:grpSp>
      </p:grpSp>
      <p:pic>
        <p:nvPicPr>
          <p:cNvPr id="139" name="Picture 13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0122" r="-2"/>
          <a:stretch/>
        </p:blipFill>
        <p:spPr>
          <a:xfrm>
            <a:off x="3332792" y="5022536"/>
            <a:ext cx="166085" cy="138792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93547" y="4833923"/>
            <a:ext cx="2038653" cy="164307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19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7" grpId="0"/>
      <p:bldP spid="60" grpId="0"/>
      <p:bldP spid="61" grpId="0" animBg="1"/>
      <p:bldP spid="62" grpId="0" animBg="1"/>
      <p:bldP spid="63" grpId="0"/>
      <p:bldP spid="65" grpId="0"/>
      <p:bldP spid="66" grpId="0"/>
      <p:bldP spid="75" grpId="0"/>
      <p:bldP spid="68" grpId="0"/>
      <p:bldP spid="5" grpId="0" animBg="1"/>
      <p:bldP spid="91" grpId="0" animBg="1"/>
      <p:bldP spid="92" grpId="0"/>
      <p:bldP spid="94" grpId="0"/>
      <p:bldP spid="95" grpId="0"/>
      <p:bldP spid="96" grpId="0"/>
      <p:bldP spid="97" grpId="0"/>
      <p:bldP spid="99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5150"/>
            <a:ext cx="714375" cy="714375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882" y="2563005"/>
            <a:ext cx="1995772" cy="3153493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4941321" y="2567508"/>
            <a:ext cx="2355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736344" y="2996516"/>
            <a:ext cx="376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467440" y="3357581"/>
            <a:ext cx="308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949522" y="3664503"/>
            <a:ext cx="339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59" name="Straight Connector 58"/>
          <p:cNvCxnSpPr/>
          <p:nvPr/>
        </p:nvCxnSpPr>
        <p:spPr>
          <a:xfrm>
            <a:off x="5765833" y="4189296"/>
            <a:ext cx="5486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5757126" y="4236169"/>
            <a:ext cx="323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4758710" y="5551382"/>
            <a:ext cx="2319912" cy="592281"/>
          </a:xfrm>
          <a:prstGeom prst="roundRect">
            <a:avLst>
              <a:gd name="adj" fmla="val 21930"/>
            </a:avLst>
          </a:prstGeom>
          <a:solidFill>
            <a:srgbClr val="D6EE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 + 20 = 69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Rounded Rectangular Callout 61"/>
          <p:cNvSpPr/>
          <p:nvPr/>
        </p:nvSpPr>
        <p:spPr>
          <a:xfrm>
            <a:off x="5066064" y="950494"/>
            <a:ext cx="3475263" cy="1303881"/>
          </a:xfrm>
          <a:custGeom>
            <a:avLst/>
            <a:gdLst>
              <a:gd name="connsiteX0" fmla="*/ 0 w 2878282"/>
              <a:gd name="connsiteY0" fmla="*/ 173330 h 1039962"/>
              <a:gd name="connsiteX1" fmla="*/ 173330 w 2878282"/>
              <a:gd name="connsiteY1" fmla="*/ 0 h 1039962"/>
              <a:gd name="connsiteX2" fmla="*/ 479714 w 2878282"/>
              <a:gd name="connsiteY2" fmla="*/ 0 h 1039962"/>
              <a:gd name="connsiteX3" fmla="*/ 479714 w 2878282"/>
              <a:gd name="connsiteY3" fmla="*/ 0 h 1039962"/>
              <a:gd name="connsiteX4" fmla="*/ 1199284 w 2878282"/>
              <a:gd name="connsiteY4" fmla="*/ 0 h 1039962"/>
              <a:gd name="connsiteX5" fmla="*/ 2704952 w 2878282"/>
              <a:gd name="connsiteY5" fmla="*/ 0 h 1039962"/>
              <a:gd name="connsiteX6" fmla="*/ 2878282 w 2878282"/>
              <a:gd name="connsiteY6" fmla="*/ 173330 h 1039962"/>
              <a:gd name="connsiteX7" fmla="*/ 2878282 w 2878282"/>
              <a:gd name="connsiteY7" fmla="*/ 606645 h 1039962"/>
              <a:gd name="connsiteX8" fmla="*/ 2878282 w 2878282"/>
              <a:gd name="connsiteY8" fmla="*/ 606645 h 1039962"/>
              <a:gd name="connsiteX9" fmla="*/ 2878282 w 2878282"/>
              <a:gd name="connsiteY9" fmla="*/ 866635 h 1039962"/>
              <a:gd name="connsiteX10" fmla="*/ 2878282 w 2878282"/>
              <a:gd name="connsiteY10" fmla="*/ 866632 h 1039962"/>
              <a:gd name="connsiteX11" fmla="*/ 2704952 w 2878282"/>
              <a:gd name="connsiteY11" fmla="*/ 1039962 h 1039962"/>
              <a:gd name="connsiteX12" fmla="*/ 1199284 w 2878282"/>
              <a:gd name="connsiteY12" fmla="*/ 1039962 h 1039962"/>
              <a:gd name="connsiteX13" fmla="*/ 953805 w 2878282"/>
              <a:gd name="connsiteY13" fmla="*/ 1253081 h 1039962"/>
              <a:gd name="connsiteX14" fmla="*/ 479714 w 2878282"/>
              <a:gd name="connsiteY14" fmla="*/ 1039962 h 1039962"/>
              <a:gd name="connsiteX15" fmla="*/ 173330 w 2878282"/>
              <a:gd name="connsiteY15" fmla="*/ 1039962 h 1039962"/>
              <a:gd name="connsiteX16" fmla="*/ 0 w 2878282"/>
              <a:gd name="connsiteY16" fmla="*/ 866632 h 1039962"/>
              <a:gd name="connsiteX17" fmla="*/ 0 w 2878282"/>
              <a:gd name="connsiteY17" fmla="*/ 866635 h 1039962"/>
              <a:gd name="connsiteX18" fmla="*/ 0 w 2878282"/>
              <a:gd name="connsiteY18" fmla="*/ 606645 h 1039962"/>
              <a:gd name="connsiteX19" fmla="*/ 0 w 2878282"/>
              <a:gd name="connsiteY19" fmla="*/ 606645 h 1039962"/>
              <a:gd name="connsiteX20" fmla="*/ 0 w 2878282"/>
              <a:gd name="connsiteY20" fmla="*/ 173330 h 1039962"/>
              <a:gd name="connsiteX0" fmla="*/ 0 w 2878282"/>
              <a:gd name="connsiteY0" fmla="*/ 173330 h 1253081"/>
              <a:gd name="connsiteX1" fmla="*/ 173330 w 2878282"/>
              <a:gd name="connsiteY1" fmla="*/ 0 h 1253081"/>
              <a:gd name="connsiteX2" fmla="*/ 479714 w 2878282"/>
              <a:gd name="connsiteY2" fmla="*/ 0 h 1253081"/>
              <a:gd name="connsiteX3" fmla="*/ 479714 w 2878282"/>
              <a:gd name="connsiteY3" fmla="*/ 0 h 1253081"/>
              <a:gd name="connsiteX4" fmla="*/ 1199284 w 2878282"/>
              <a:gd name="connsiteY4" fmla="*/ 0 h 1253081"/>
              <a:gd name="connsiteX5" fmla="*/ 2704952 w 2878282"/>
              <a:gd name="connsiteY5" fmla="*/ 0 h 1253081"/>
              <a:gd name="connsiteX6" fmla="*/ 2878282 w 2878282"/>
              <a:gd name="connsiteY6" fmla="*/ 173330 h 1253081"/>
              <a:gd name="connsiteX7" fmla="*/ 2878282 w 2878282"/>
              <a:gd name="connsiteY7" fmla="*/ 606645 h 1253081"/>
              <a:gd name="connsiteX8" fmla="*/ 2878282 w 2878282"/>
              <a:gd name="connsiteY8" fmla="*/ 606645 h 1253081"/>
              <a:gd name="connsiteX9" fmla="*/ 2878282 w 2878282"/>
              <a:gd name="connsiteY9" fmla="*/ 866635 h 1253081"/>
              <a:gd name="connsiteX10" fmla="*/ 2878282 w 2878282"/>
              <a:gd name="connsiteY10" fmla="*/ 866632 h 1253081"/>
              <a:gd name="connsiteX11" fmla="*/ 2704952 w 2878282"/>
              <a:gd name="connsiteY11" fmla="*/ 1039962 h 1253081"/>
              <a:gd name="connsiteX12" fmla="*/ 1199284 w 2878282"/>
              <a:gd name="connsiteY12" fmla="*/ 1039962 h 1253081"/>
              <a:gd name="connsiteX13" fmla="*/ 953805 w 2878282"/>
              <a:gd name="connsiteY13" fmla="*/ 1253081 h 1253081"/>
              <a:gd name="connsiteX14" fmla="*/ 1051214 w 2878282"/>
              <a:gd name="connsiteY14" fmla="*/ 1033612 h 1253081"/>
              <a:gd name="connsiteX15" fmla="*/ 173330 w 2878282"/>
              <a:gd name="connsiteY15" fmla="*/ 1039962 h 1253081"/>
              <a:gd name="connsiteX16" fmla="*/ 0 w 2878282"/>
              <a:gd name="connsiteY16" fmla="*/ 866632 h 1253081"/>
              <a:gd name="connsiteX17" fmla="*/ 0 w 2878282"/>
              <a:gd name="connsiteY17" fmla="*/ 866635 h 1253081"/>
              <a:gd name="connsiteX18" fmla="*/ 0 w 2878282"/>
              <a:gd name="connsiteY18" fmla="*/ 606645 h 1253081"/>
              <a:gd name="connsiteX19" fmla="*/ 0 w 2878282"/>
              <a:gd name="connsiteY19" fmla="*/ 606645 h 1253081"/>
              <a:gd name="connsiteX20" fmla="*/ 0 w 2878282"/>
              <a:gd name="connsiteY20" fmla="*/ 173330 h 1253081"/>
              <a:gd name="connsiteX0" fmla="*/ 0 w 2878282"/>
              <a:gd name="connsiteY0" fmla="*/ 173330 h 1303881"/>
              <a:gd name="connsiteX1" fmla="*/ 173330 w 2878282"/>
              <a:gd name="connsiteY1" fmla="*/ 0 h 1303881"/>
              <a:gd name="connsiteX2" fmla="*/ 479714 w 2878282"/>
              <a:gd name="connsiteY2" fmla="*/ 0 h 1303881"/>
              <a:gd name="connsiteX3" fmla="*/ 479714 w 2878282"/>
              <a:gd name="connsiteY3" fmla="*/ 0 h 1303881"/>
              <a:gd name="connsiteX4" fmla="*/ 1199284 w 2878282"/>
              <a:gd name="connsiteY4" fmla="*/ 0 h 1303881"/>
              <a:gd name="connsiteX5" fmla="*/ 2704952 w 2878282"/>
              <a:gd name="connsiteY5" fmla="*/ 0 h 1303881"/>
              <a:gd name="connsiteX6" fmla="*/ 2878282 w 2878282"/>
              <a:gd name="connsiteY6" fmla="*/ 173330 h 1303881"/>
              <a:gd name="connsiteX7" fmla="*/ 2878282 w 2878282"/>
              <a:gd name="connsiteY7" fmla="*/ 606645 h 1303881"/>
              <a:gd name="connsiteX8" fmla="*/ 2878282 w 2878282"/>
              <a:gd name="connsiteY8" fmla="*/ 606645 h 1303881"/>
              <a:gd name="connsiteX9" fmla="*/ 2878282 w 2878282"/>
              <a:gd name="connsiteY9" fmla="*/ 866635 h 1303881"/>
              <a:gd name="connsiteX10" fmla="*/ 2878282 w 2878282"/>
              <a:gd name="connsiteY10" fmla="*/ 866632 h 1303881"/>
              <a:gd name="connsiteX11" fmla="*/ 2704952 w 2878282"/>
              <a:gd name="connsiteY11" fmla="*/ 1039962 h 1303881"/>
              <a:gd name="connsiteX12" fmla="*/ 1199284 w 2878282"/>
              <a:gd name="connsiteY12" fmla="*/ 1039962 h 1303881"/>
              <a:gd name="connsiteX13" fmla="*/ 1125255 w 2878282"/>
              <a:gd name="connsiteY13" fmla="*/ 1303881 h 1303881"/>
              <a:gd name="connsiteX14" fmla="*/ 1051214 w 2878282"/>
              <a:gd name="connsiteY14" fmla="*/ 1033612 h 1303881"/>
              <a:gd name="connsiteX15" fmla="*/ 173330 w 2878282"/>
              <a:gd name="connsiteY15" fmla="*/ 1039962 h 1303881"/>
              <a:gd name="connsiteX16" fmla="*/ 0 w 2878282"/>
              <a:gd name="connsiteY16" fmla="*/ 866632 h 1303881"/>
              <a:gd name="connsiteX17" fmla="*/ 0 w 2878282"/>
              <a:gd name="connsiteY17" fmla="*/ 866635 h 1303881"/>
              <a:gd name="connsiteX18" fmla="*/ 0 w 2878282"/>
              <a:gd name="connsiteY18" fmla="*/ 606645 h 1303881"/>
              <a:gd name="connsiteX19" fmla="*/ 0 w 2878282"/>
              <a:gd name="connsiteY19" fmla="*/ 606645 h 1303881"/>
              <a:gd name="connsiteX20" fmla="*/ 0 w 2878282"/>
              <a:gd name="connsiteY20" fmla="*/ 173330 h 1303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78282" h="1303881">
                <a:moveTo>
                  <a:pt x="0" y="173330"/>
                </a:moveTo>
                <a:cubicBezTo>
                  <a:pt x="0" y="77602"/>
                  <a:pt x="77602" y="0"/>
                  <a:pt x="173330" y="0"/>
                </a:cubicBezTo>
                <a:lnTo>
                  <a:pt x="479714" y="0"/>
                </a:lnTo>
                <a:lnTo>
                  <a:pt x="479714" y="0"/>
                </a:lnTo>
                <a:lnTo>
                  <a:pt x="1199284" y="0"/>
                </a:lnTo>
                <a:lnTo>
                  <a:pt x="2704952" y="0"/>
                </a:lnTo>
                <a:cubicBezTo>
                  <a:pt x="2800680" y="0"/>
                  <a:pt x="2878282" y="77602"/>
                  <a:pt x="2878282" y="173330"/>
                </a:cubicBezTo>
                <a:lnTo>
                  <a:pt x="2878282" y="606645"/>
                </a:lnTo>
                <a:lnTo>
                  <a:pt x="2878282" y="606645"/>
                </a:lnTo>
                <a:lnTo>
                  <a:pt x="2878282" y="866635"/>
                </a:lnTo>
                <a:lnTo>
                  <a:pt x="2878282" y="866632"/>
                </a:lnTo>
                <a:cubicBezTo>
                  <a:pt x="2878282" y="962360"/>
                  <a:pt x="2800680" y="1039962"/>
                  <a:pt x="2704952" y="1039962"/>
                </a:cubicBezTo>
                <a:lnTo>
                  <a:pt x="1199284" y="1039962"/>
                </a:lnTo>
                <a:lnTo>
                  <a:pt x="1125255" y="1303881"/>
                </a:lnTo>
                <a:lnTo>
                  <a:pt x="1051214" y="1033612"/>
                </a:lnTo>
                <a:lnTo>
                  <a:pt x="173330" y="1039962"/>
                </a:lnTo>
                <a:cubicBezTo>
                  <a:pt x="77602" y="1039962"/>
                  <a:pt x="0" y="962360"/>
                  <a:pt x="0" y="866632"/>
                </a:cubicBezTo>
                <a:lnTo>
                  <a:pt x="0" y="866635"/>
                </a:lnTo>
                <a:lnTo>
                  <a:pt x="0" y="606645"/>
                </a:lnTo>
                <a:lnTo>
                  <a:pt x="0" y="606645"/>
                </a:lnTo>
                <a:lnTo>
                  <a:pt x="0" y="173330"/>
                </a:ln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5968351" y="4235674"/>
            <a:ext cx="323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169394" y="978375"/>
            <a:ext cx="3384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0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9,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9.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169394" y="1467921"/>
            <a:ext cx="3384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6,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6.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>
            <a:off x="6140282" y="3456338"/>
            <a:ext cx="0" cy="274320"/>
          </a:xfrm>
          <a:prstGeom prst="line">
            <a:avLst/>
          </a:prstGeom>
          <a:ln w="57150">
            <a:solidFill>
              <a:srgbClr val="8E81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5939131" y="3006907"/>
            <a:ext cx="376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740249" y="3665160"/>
            <a:ext cx="339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357427" y="2741726"/>
            <a:ext cx="164592" cy="1545336"/>
            <a:chOff x="6072749" y="1804486"/>
            <a:chExt cx="320040" cy="318154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0243F7EC-8C98-42FB-AA44-9B53DCE2E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4665992"/>
              <a:ext cx="320040" cy="320040"/>
            </a:xfrm>
            <a:prstGeom prst="rect">
              <a:avLst/>
            </a:prstGeom>
            <a:solidFill>
              <a:srgbClr val="079C42"/>
            </a:solidFill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B84BF934-BD95-4AB8-9D5F-01CBEF833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4346975"/>
              <a:ext cx="320040" cy="32004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FA3BEA02-785A-49C2-A2F1-8D989F11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4027958"/>
              <a:ext cx="320040" cy="32004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AE3B9CF2-8E2C-4DEB-8363-8C00A6095A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3710435"/>
              <a:ext cx="320040" cy="32004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7DA8F8FC-BF08-4F27-9658-EA5608C9B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3392912"/>
              <a:ext cx="320040" cy="32004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08CA378E-D0FD-4299-A523-F86C261E96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3074323"/>
              <a:ext cx="320040" cy="32004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B090146F-55C2-4C31-85AE-893124784B0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2761378"/>
              <a:ext cx="320040" cy="32004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5AA7EABD-5F79-40E0-A161-5680C41CDC3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2441759"/>
              <a:ext cx="320040" cy="32004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036E4EFA-7D34-4BE7-8FE9-F9A368181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2122378"/>
              <a:ext cx="320040" cy="32004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4DAF4322-B1B9-423D-9682-951A2C3B4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1804486"/>
              <a:ext cx="320040" cy="320040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307" y="990557"/>
            <a:ext cx="166085" cy="15442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33550" y="950494"/>
            <a:ext cx="1609725" cy="3447548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/>
          <p:nvPr/>
        </p:nvCxnSpPr>
        <p:spPr>
          <a:xfrm>
            <a:off x="5943716" y="3456338"/>
            <a:ext cx="0" cy="274320"/>
          </a:xfrm>
          <a:prstGeom prst="line">
            <a:avLst/>
          </a:prstGeom>
          <a:ln w="57150">
            <a:solidFill>
              <a:srgbClr val="8E81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0122" r="-2"/>
          <a:stretch/>
        </p:blipFill>
        <p:spPr>
          <a:xfrm>
            <a:off x="3035215" y="1146057"/>
            <a:ext cx="166085" cy="1387924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856" y="990557"/>
            <a:ext cx="166085" cy="1544241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994" y="990557"/>
            <a:ext cx="166085" cy="1544241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775" y="990557"/>
            <a:ext cx="166085" cy="1544241"/>
          </a:xfrm>
          <a:prstGeom prst="rect">
            <a:avLst/>
          </a:prstGeom>
        </p:spPr>
      </p:pic>
      <p:grpSp>
        <p:nvGrpSpPr>
          <p:cNvPr id="74" name="Group 73"/>
          <p:cNvGrpSpPr/>
          <p:nvPr/>
        </p:nvGrpSpPr>
        <p:grpSpPr>
          <a:xfrm>
            <a:off x="2602630" y="2740586"/>
            <a:ext cx="164592" cy="1545336"/>
            <a:chOff x="6072749" y="1804486"/>
            <a:chExt cx="320040" cy="3181546"/>
          </a:xfrm>
        </p:grpSpPr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xmlns="" id="{0243F7EC-8C98-42FB-AA44-9B53DCE2E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4665992"/>
              <a:ext cx="320040" cy="320040"/>
            </a:xfrm>
            <a:prstGeom prst="rect">
              <a:avLst/>
            </a:prstGeom>
            <a:solidFill>
              <a:srgbClr val="079C42"/>
            </a:solidFill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xmlns="" id="{B84BF934-BD95-4AB8-9D5F-01CBEF833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4346975"/>
              <a:ext cx="320040" cy="320040"/>
            </a:xfrm>
            <a:prstGeom prst="rect">
              <a:avLst/>
            </a:prstGeom>
          </p:spPr>
        </p:pic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xmlns="" id="{FA3BEA02-785A-49C2-A2F1-8D989F11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4027958"/>
              <a:ext cx="320040" cy="320040"/>
            </a:xfrm>
            <a:prstGeom prst="rect">
              <a:avLst/>
            </a:prstGeom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xmlns="" id="{AE3B9CF2-8E2C-4DEB-8363-8C00A6095A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3710435"/>
              <a:ext cx="320040" cy="320040"/>
            </a:xfrm>
            <a:prstGeom prst="rect">
              <a:avLst/>
            </a:prstGeom>
          </p:spPr>
        </p:pic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xmlns="" id="{7DA8F8FC-BF08-4F27-9658-EA5608C9B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3392912"/>
              <a:ext cx="320040" cy="320040"/>
            </a:xfrm>
            <a:prstGeom prst="rect">
              <a:avLst/>
            </a:prstGeom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xmlns="" id="{08CA378E-D0FD-4299-A523-F86C261E96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3074323"/>
              <a:ext cx="320040" cy="320040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xmlns="" id="{B090146F-55C2-4C31-85AE-893124784B0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2761378"/>
              <a:ext cx="320040" cy="320040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xmlns="" id="{5AA7EABD-5F79-40E0-A161-5680C41CDC3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2441759"/>
              <a:ext cx="320040" cy="320040"/>
            </a:xfrm>
            <a:prstGeom prst="rect">
              <a:avLst/>
            </a:prstGeom>
          </p:spPr>
        </p:pic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xmlns="" id="{036E4EFA-7D34-4BE7-8FE9-F9A368181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2122378"/>
              <a:ext cx="320040" cy="320040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xmlns="" id="{4DAF4322-B1B9-423D-9682-951A2C3B4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1804486"/>
              <a:ext cx="320040" cy="320040"/>
            </a:xfrm>
            <a:prstGeom prst="rect">
              <a:avLst/>
            </a:prstGeom>
          </p:spPr>
        </p:pic>
      </p:grpSp>
      <p:sp>
        <p:nvSpPr>
          <p:cNvPr id="91" name="Rounded Rectangle 90"/>
          <p:cNvSpPr/>
          <p:nvPr/>
        </p:nvSpPr>
        <p:spPr>
          <a:xfrm>
            <a:off x="1433037" y="253075"/>
            <a:ext cx="2274509" cy="592281"/>
          </a:xfrm>
          <a:prstGeom prst="roundRect">
            <a:avLst>
              <a:gd name="adj" fmla="val 21930"/>
            </a:avLst>
          </a:prstGeom>
          <a:solidFill>
            <a:srgbClr val="D6EE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3205102" y="287605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101654" y="287605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 smtClean="0">
                <a:solidFill>
                  <a:srgbClr val="F68B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</a:t>
            </a:r>
            <a:endParaRPr lang="en-US" sz="2800" b="1" dirty="0">
              <a:solidFill>
                <a:srgbClr val="F68B0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470039" y="290837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960422" y="287460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2272737" y="282064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798238" y="290837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cxnSp>
        <p:nvCxnSpPr>
          <p:cNvPr id="98" name="Straight Connector 97"/>
          <p:cNvCxnSpPr/>
          <p:nvPr/>
        </p:nvCxnSpPr>
        <p:spPr>
          <a:xfrm>
            <a:off x="1758829" y="2621109"/>
            <a:ext cx="155448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ight Arrow 98"/>
          <p:cNvSpPr/>
          <p:nvPr/>
        </p:nvSpPr>
        <p:spPr>
          <a:xfrm rot="5400000">
            <a:off x="2394650" y="4436297"/>
            <a:ext cx="312213" cy="333971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936296" y="988958"/>
            <a:ext cx="996553" cy="1544241"/>
            <a:chOff x="3627365" y="989740"/>
            <a:chExt cx="996553" cy="1544241"/>
          </a:xfrm>
        </p:grpSpPr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7365" y="989740"/>
              <a:ext cx="166085" cy="1544241"/>
            </a:xfrm>
            <a:prstGeom prst="rect">
              <a:avLst/>
            </a:prstGeom>
          </p:spPr>
        </p:pic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2914" y="989740"/>
              <a:ext cx="166085" cy="1544241"/>
            </a:xfrm>
            <a:prstGeom prst="rect">
              <a:avLst/>
            </a:prstGeom>
          </p:spPr>
        </p:pic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3052" y="989740"/>
              <a:ext cx="166085" cy="1544241"/>
            </a:xfrm>
            <a:prstGeom prst="rect">
              <a:avLst/>
            </a:prstGeom>
          </p:spPr>
        </p:pic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7833" y="989740"/>
              <a:ext cx="166085" cy="1544241"/>
            </a:xfrm>
            <a:prstGeom prst="rect">
              <a:avLst/>
            </a:prstGeom>
          </p:spPr>
        </p:pic>
      </p:grpSp>
      <p:cxnSp>
        <p:nvCxnSpPr>
          <p:cNvPr id="113" name="Straight Connector 112"/>
          <p:cNvCxnSpPr/>
          <p:nvPr/>
        </p:nvCxnSpPr>
        <p:spPr>
          <a:xfrm>
            <a:off x="1506588" y="722709"/>
            <a:ext cx="2743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2310162" y="722709"/>
            <a:ext cx="2743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2356969" y="2738876"/>
            <a:ext cx="409795" cy="1546476"/>
            <a:chOff x="3792882" y="2756319"/>
            <a:chExt cx="409795" cy="1546476"/>
          </a:xfrm>
        </p:grpSpPr>
        <p:grpSp>
          <p:nvGrpSpPr>
            <p:cNvPr id="115" name="Group 114"/>
            <p:cNvGrpSpPr/>
            <p:nvPr/>
          </p:nvGrpSpPr>
          <p:grpSpPr>
            <a:xfrm>
              <a:off x="3792882" y="2757459"/>
              <a:ext cx="164592" cy="1545336"/>
              <a:chOff x="6072749" y="1804486"/>
              <a:chExt cx="320040" cy="3181546"/>
            </a:xfrm>
          </p:grpSpPr>
          <p:pic>
            <p:nvPicPr>
              <p:cNvPr id="116" name="Picture 115">
                <a:extLst>
                  <a:ext uri="{FF2B5EF4-FFF2-40B4-BE49-F238E27FC236}">
                    <a16:creationId xmlns:a16="http://schemas.microsoft.com/office/drawing/2014/main" xmlns="" id="{0243F7EC-8C98-42FB-AA44-9B53DCE2E9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2749" y="4665992"/>
                <a:ext cx="320040" cy="320040"/>
              </a:xfrm>
              <a:prstGeom prst="rect">
                <a:avLst/>
              </a:prstGeom>
              <a:solidFill>
                <a:srgbClr val="079C42"/>
              </a:solidFill>
            </p:spPr>
          </p:pic>
          <p:pic>
            <p:nvPicPr>
              <p:cNvPr id="117" name="Picture 116">
                <a:extLst>
                  <a:ext uri="{FF2B5EF4-FFF2-40B4-BE49-F238E27FC236}">
                    <a16:creationId xmlns:a16="http://schemas.microsoft.com/office/drawing/2014/main" xmlns="" id="{B84BF934-BD95-4AB8-9D5F-01CBEF8338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2749" y="4346975"/>
                <a:ext cx="320040" cy="320040"/>
              </a:xfrm>
              <a:prstGeom prst="rect">
                <a:avLst/>
              </a:prstGeom>
            </p:spPr>
          </p:pic>
          <p:pic>
            <p:nvPicPr>
              <p:cNvPr id="118" name="Picture 117">
                <a:extLst>
                  <a:ext uri="{FF2B5EF4-FFF2-40B4-BE49-F238E27FC236}">
                    <a16:creationId xmlns:a16="http://schemas.microsoft.com/office/drawing/2014/main" xmlns="" id="{FA3BEA02-785A-49C2-A2F1-8D989F111C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2749" y="4027958"/>
                <a:ext cx="320040" cy="320040"/>
              </a:xfrm>
              <a:prstGeom prst="rect">
                <a:avLst/>
              </a:prstGeom>
            </p:spPr>
          </p:pic>
          <p:pic>
            <p:nvPicPr>
              <p:cNvPr id="119" name="Picture 118">
                <a:extLst>
                  <a:ext uri="{FF2B5EF4-FFF2-40B4-BE49-F238E27FC236}">
                    <a16:creationId xmlns:a16="http://schemas.microsoft.com/office/drawing/2014/main" xmlns="" id="{AE3B9CF2-8E2C-4DEB-8363-8C00A6095A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2749" y="3710435"/>
                <a:ext cx="320040" cy="320040"/>
              </a:xfrm>
              <a:prstGeom prst="rect">
                <a:avLst/>
              </a:prstGeom>
            </p:spPr>
          </p:pic>
          <p:pic>
            <p:nvPicPr>
              <p:cNvPr id="120" name="Picture 119">
                <a:extLst>
                  <a:ext uri="{FF2B5EF4-FFF2-40B4-BE49-F238E27FC236}">
                    <a16:creationId xmlns:a16="http://schemas.microsoft.com/office/drawing/2014/main" xmlns="" id="{7DA8F8FC-BF08-4F27-9658-EA5608C9B0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2749" y="3392912"/>
                <a:ext cx="320040" cy="320040"/>
              </a:xfrm>
              <a:prstGeom prst="rect">
                <a:avLst/>
              </a:prstGeom>
            </p:spPr>
          </p:pic>
          <p:pic>
            <p:nvPicPr>
              <p:cNvPr id="121" name="Picture 120">
                <a:extLst>
                  <a:ext uri="{FF2B5EF4-FFF2-40B4-BE49-F238E27FC236}">
                    <a16:creationId xmlns:a16="http://schemas.microsoft.com/office/drawing/2014/main" xmlns="" id="{08CA378E-D0FD-4299-A523-F86C261E96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2749" y="3074323"/>
                <a:ext cx="320040" cy="320040"/>
              </a:xfrm>
              <a:prstGeom prst="rect">
                <a:avLst/>
              </a:prstGeom>
            </p:spPr>
          </p:pic>
          <p:pic>
            <p:nvPicPr>
              <p:cNvPr id="122" name="Picture 121">
                <a:extLst>
                  <a:ext uri="{FF2B5EF4-FFF2-40B4-BE49-F238E27FC236}">
                    <a16:creationId xmlns:a16="http://schemas.microsoft.com/office/drawing/2014/main" xmlns="" id="{B090146F-55C2-4C31-85AE-893124784B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2749" y="2761378"/>
                <a:ext cx="320040" cy="320040"/>
              </a:xfrm>
              <a:prstGeom prst="rect">
                <a:avLst/>
              </a:prstGeom>
            </p:spPr>
          </p:pic>
          <p:pic>
            <p:nvPicPr>
              <p:cNvPr id="123" name="Picture 122">
                <a:extLst>
                  <a:ext uri="{FF2B5EF4-FFF2-40B4-BE49-F238E27FC236}">
                    <a16:creationId xmlns:a16="http://schemas.microsoft.com/office/drawing/2014/main" xmlns="" id="{5AA7EABD-5F79-40E0-A161-5680C41CDC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2749" y="2441759"/>
                <a:ext cx="320040" cy="320040"/>
              </a:xfrm>
              <a:prstGeom prst="rect">
                <a:avLst/>
              </a:prstGeom>
            </p:spPr>
          </p:pic>
          <p:pic>
            <p:nvPicPr>
              <p:cNvPr id="124" name="Picture 123">
                <a:extLst>
                  <a:ext uri="{FF2B5EF4-FFF2-40B4-BE49-F238E27FC236}">
                    <a16:creationId xmlns:a16="http://schemas.microsoft.com/office/drawing/2014/main" xmlns="" id="{036E4EFA-7D34-4BE7-8FE9-F9A368181F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2749" y="2122378"/>
                <a:ext cx="320040" cy="320040"/>
              </a:xfrm>
              <a:prstGeom prst="rect">
                <a:avLst/>
              </a:prstGeom>
            </p:spPr>
          </p:pic>
          <p:pic>
            <p:nvPicPr>
              <p:cNvPr id="125" name="Picture 124">
                <a:extLst>
                  <a:ext uri="{FF2B5EF4-FFF2-40B4-BE49-F238E27FC236}">
                    <a16:creationId xmlns:a16="http://schemas.microsoft.com/office/drawing/2014/main" xmlns="" id="{4DAF4322-B1B9-423D-9682-951A2C3B46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2749" y="1804486"/>
                <a:ext cx="320040" cy="320040"/>
              </a:xfrm>
              <a:prstGeom prst="rect">
                <a:avLst/>
              </a:prstGeom>
            </p:spPr>
          </p:pic>
        </p:grpSp>
        <p:grpSp>
          <p:nvGrpSpPr>
            <p:cNvPr id="126" name="Group 125"/>
            <p:cNvGrpSpPr/>
            <p:nvPr/>
          </p:nvGrpSpPr>
          <p:grpSpPr>
            <a:xfrm>
              <a:off x="4038085" y="2756319"/>
              <a:ext cx="164592" cy="1545336"/>
              <a:chOff x="6072749" y="1804486"/>
              <a:chExt cx="320040" cy="3181546"/>
            </a:xfrm>
          </p:grpSpPr>
          <p:pic>
            <p:nvPicPr>
              <p:cNvPr id="127" name="Picture 126">
                <a:extLst>
                  <a:ext uri="{FF2B5EF4-FFF2-40B4-BE49-F238E27FC236}">
                    <a16:creationId xmlns:a16="http://schemas.microsoft.com/office/drawing/2014/main" xmlns="" id="{0243F7EC-8C98-42FB-AA44-9B53DCE2E9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2749" y="4665992"/>
                <a:ext cx="320040" cy="320040"/>
              </a:xfrm>
              <a:prstGeom prst="rect">
                <a:avLst/>
              </a:prstGeom>
              <a:solidFill>
                <a:srgbClr val="079C42"/>
              </a:solidFill>
            </p:spPr>
          </p:pic>
          <p:pic>
            <p:nvPicPr>
              <p:cNvPr id="128" name="Picture 127">
                <a:extLst>
                  <a:ext uri="{FF2B5EF4-FFF2-40B4-BE49-F238E27FC236}">
                    <a16:creationId xmlns:a16="http://schemas.microsoft.com/office/drawing/2014/main" xmlns="" id="{B84BF934-BD95-4AB8-9D5F-01CBEF8338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2749" y="4346975"/>
                <a:ext cx="320040" cy="320040"/>
              </a:xfrm>
              <a:prstGeom prst="rect">
                <a:avLst/>
              </a:prstGeom>
            </p:spPr>
          </p:pic>
          <p:pic>
            <p:nvPicPr>
              <p:cNvPr id="129" name="Picture 128">
                <a:extLst>
                  <a:ext uri="{FF2B5EF4-FFF2-40B4-BE49-F238E27FC236}">
                    <a16:creationId xmlns:a16="http://schemas.microsoft.com/office/drawing/2014/main" xmlns="" id="{FA3BEA02-785A-49C2-A2F1-8D989F111C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2749" y="4027958"/>
                <a:ext cx="320040" cy="320040"/>
              </a:xfrm>
              <a:prstGeom prst="rect">
                <a:avLst/>
              </a:prstGeom>
            </p:spPr>
          </p:pic>
          <p:pic>
            <p:nvPicPr>
              <p:cNvPr id="130" name="Picture 129">
                <a:extLst>
                  <a:ext uri="{FF2B5EF4-FFF2-40B4-BE49-F238E27FC236}">
                    <a16:creationId xmlns:a16="http://schemas.microsoft.com/office/drawing/2014/main" xmlns="" id="{AE3B9CF2-8E2C-4DEB-8363-8C00A6095A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2749" y="3710435"/>
                <a:ext cx="320040" cy="320040"/>
              </a:xfrm>
              <a:prstGeom prst="rect">
                <a:avLst/>
              </a:prstGeom>
            </p:spPr>
          </p:pic>
          <p:pic>
            <p:nvPicPr>
              <p:cNvPr id="131" name="Picture 130">
                <a:extLst>
                  <a:ext uri="{FF2B5EF4-FFF2-40B4-BE49-F238E27FC236}">
                    <a16:creationId xmlns:a16="http://schemas.microsoft.com/office/drawing/2014/main" xmlns="" id="{7DA8F8FC-BF08-4F27-9658-EA5608C9B0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2749" y="3392912"/>
                <a:ext cx="320040" cy="320040"/>
              </a:xfrm>
              <a:prstGeom prst="rect">
                <a:avLst/>
              </a:prstGeom>
            </p:spPr>
          </p:pic>
          <p:pic>
            <p:nvPicPr>
              <p:cNvPr id="132" name="Picture 131">
                <a:extLst>
                  <a:ext uri="{FF2B5EF4-FFF2-40B4-BE49-F238E27FC236}">
                    <a16:creationId xmlns:a16="http://schemas.microsoft.com/office/drawing/2014/main" xmlns="" id="{08CA378E-D0FD-4299-A523-F86C261E96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2749" y="3074323"/>
                <a:ext cx="320040" cy="320040"/>
              </a:xfrm>
              <a:prstGeom prst="rect">
                <a:avLst/>
              </a:prstGeom>
            </p:spPr>
          </p:pic>
          <p:pic>
            <p:nvPicPr>
              <p:cNvPr id="133" name="Picture 132">
                <a:extLst>
                  <a:ext uri="{FF2B5EF4-FFF2-40B4-BE49-F238E27FC236}">
                    <a16:creationId xmlns:a16="http://schemas.microsoft.com/office/drawing/2014/main" xmlns="" id="{B090146F-55C2-4C31-85AE-893124784B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2749" y="2761378"/>
                <a:ext cx="320040" cy="320040"/>
              </a:xfrm>
              <a:prstGeom prst="rect">
                <a:avLst/>
              </a:prstGeom>
            </p:spPr>
          </p:pic>
          <p:pic>
            <p:nvPicPr>
              <p:cNvPr id="134" name="Picture 133">
                <a:extLst>
                  <a:ext uri="{FF2B5EF4-FFF2-40B4-BE49-F238E27FC236}">
                    <a16:creationId xmlns:a16="http://schemas.microsoft.com/office/drawing/2014/main" xmlns="" id="{5AA7EABD-5F79-40E0-A161-5680C41CDC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2749" y="2441759"/>
                <a:ext cx="320040" cy="320040"/>
              </a:xfrm>
              <a:prstGeom prst="rect">
                <a:avLst/>
              </a:prstGeom>
            </p:spPr>
          </p:pic>
          <p:pic>
            <p:nvPicPr>
              <p:cNvPr id="135" name="Picture 134">
                <a:extLst>
                  <a:ext uri="{FF2B5EF4-FFF2-40B4-BE49-F238E27FC236}">
                    <a16:creationId xmlns:a16="http://schemas.microsoft.com/office/drawing/2014/main" xmlns="" id="{036E4EFA-7D34-4BE7-8FE9-F9A368181F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2749" y="2122378"/>
                <a:ext cx="320040" cy="320040"/>
              </a:xfrm>
              <a:prstGeom prst="rect">
                <a:avLst/>
              </a:prstGeom>
            </p:spPr>
          </p:pic>
          <p:pic>
            <p:nvPicPr>
              <p:cNvPr id="136" name="Picture 135">
                <a:extLst>
                  <a:ext uri="{FF2B5EF4-FFF2-40B4-BE49-F238E27FC236}">
                    <a16:creationId xmlns:a16="http://schemas.microsoft.com/office/drawing/2014/main" xmlns="" id="{4DAF4322-B1B9-423D-9682-951A2C3B46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2749" y="1804486"/>
                <a:ext cx="320040" cy="320040"/>
              </a:xfrm>
              <a:prstGeom prst="rect">
                <a:avLst/>
              </a:prstGeom>
            </p:spPr>
          </p:pic>
        </p:grpSp>
      </p:grpSp>
      <p:cxnSp>
        <p:nvCxnSpPr>
          <p:cNvPr id="137" name="Straight Connector 136"/>
          <p:cNvCxnSpPr/>
          <p:nvPr/>
        </p:nvCxnSpPr>
        <p:spPr>
          <a:xfrm>
            <a:off x="1707443" y="722709"/>
            <a:ext cx="2743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2523918" y="722709"/>
            <a:ext cx="2743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9" name="Picture 13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0122" r="-2"/>
          <a:stretch/>
        </p:blipFill>
        <p:spPr>
          <a:xfrm>
            <a:off x="3042838" y="1145275"/>
            <a:ext cx="166085" cy="138792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93547" y="4833923"/>
            <a:ext cx="2248915" cy="164307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59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3" presetClass="emph" presetSubtype="1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5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3" presetClass="emph" presetSubtype="1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50" dur="indefinite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3" presetClass="emph" presetSubtype="1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4" dur="indefinite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1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96296E-6 L -0.01129 0.56713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2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0.06267 0.31296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5" y="1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1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1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44444E-6 L 0.04219 0.57013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1" y="2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6" presetClass="emph" presetSubtype="0" fill="remove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6" dur="5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7" dur="5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8" dur="5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6" presetClass="emph" presetSubtype="0" fill="remove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0" dur="5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1" dur="5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2" dur="5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" dur="2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6" presetClass="emph" presetSubtype="0" fill="remove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8" dur="5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9" dur="5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0" dur="5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6" presetClass="emph" presetSubtype="0" fill="remove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12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3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4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2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5" grpId="1"/>
      <p:bldP spid="56" grpId="0"/>
      <p:bldP spid="57" grpId="0"/>
      <p:bldP spid="57" grpId="1"/>
      <p:bldP spid="60" grpId="0"/>
      <p:bldP spid="61" grpId="0" animBg="1"/>
      <p:bldP spid="62" grpId="0" animBg="1"/>
      <p:bldP spid="63" grpId="0"/>
      <p:bldP spid="65" grpId="0"/>
      <p:bldP spid="66" grpId="0"/>
      <p:bldP spid="75" grpId="0"/>
      <p:bldP spid="75" grpId="1"/>
      <p:bldP spid="68" grpId="0"/>
      <p:bldP spid="68" grpId="1"/>
      <p:bldP spid="5" grpId="0" animBg="1"/>
      <p:bldP spid="91" grpId="0" animBg="1"/>
      <p:bldP spid="92" grpId="0"/>
      <p:bldP spid="92" grpId="1"/>
      <p:bldP spid="93" grpId="0"/>
      <p:bldP spid="94" grpId="0"/>
      <p:bldP spid="94" grpId="1"/>
      <p:bldP spid="94" grpId="2"/>
      <p:bldP spid="95" grpId="0"/>
      <p:bldP spid="95" grpId="1"/>
      <p:bldP spid="95" grpId="2"/>
      <p:bldP spid="96" grpId="0"/>
      <p:bldP spid="96" grpId="1"/>
      <p:bldP spid="96" grpId="2"/>
      <p:bldP spid="97" grpId="0"/>
      <p:bldP spid="99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08" y="1825625"/>
            <a:ext cx="5801784" cy="4351338"/>
          </a:xfrm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6" y="58056"/>
            <a:ext cx="9021314" cy="6663419"/>
          </a:xfrm>
          <a:prstGeom prst="roundRect">
            <a:avLst>
              <a:gd name="adj" fmla="val 2204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63868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6" y="106473"/>
            <a:ext cx="714375" cy="714375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45026" y="394386"/>
            <a:ext cx="915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068121" y="1915438"/>
            <a:ext cx="1153940" cy="2232785"/>
            <a:chOff x="1068121" y="1915438"/>
            <a:chExt cx="1153940" cy="2232785"/>
          </a:xfrm>
        </p:grpSpPr>
        <p:sp>
          <p:nvSpPr>
            <p:cNvPr id="24" name="TextBox 23"/>
            <p:cNvSpPr txBox="1"/>
            <p:nvPr/>
          </p:nvSpPr>
          <p:spPr>
            <a:xfrm>
              <a:off x="1447730" y="1915438"/>
              <a:ext cx="7743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38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446136" y="2692635"/>
              <a:ext cx="6712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1345212" y="3306498"/>
              <a:ext cx="82296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1068121" y="2288609"/>
              <a:ext cx="5541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507439" y="3599583"/>
              <a:ext cx="548640" cy="54864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886525" y="1915438"/>
            <a:ext cx="1153940" cy="2232785"/>
            <a:chOff x="1068121" y="1915438"/>
            <a:chExt cx="1153940" cy="2232785"/>
          </a:xfrm>
        </p:grpSpPr>
        <p:sp>
          <p:nvSpPr>
            <p:cNvPr id="59" name="TextBox 58"/>
            <p:cNvSpPr txBox="1"/>
            <p:nvPr/>
          </p:nvSpPr>
          <p:spPr>
            <a:xfrm>
              <a:off x="1447730" y="1915438"/>
              <a:ext cx="7743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56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446136" y="2692635"/>
              <a:ext cx="6712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40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1345212" y="3306498"/>
              <a:ext cx="82296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1068121" y="2288609"/>
              <a:ext cx="5541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507439" y="3599583"/>
              <a:ext cx="548640" cy="54864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806089" y="1915438"/>
            <a:ext cx="1153940" cy="2232785"/>
            <a:chOff x="1068121" y="1915438"/>
            <a:chExt cx="1153940" cy="2232785"/>
          </a:xfrm>
        </p:grpSpPr>
        <p:sp>
          <p:nvSpPr>
            <p:cNvPr id="65" name="TextBox 64"/>
            <p:cNvSpPr txBox="1"/>
            <p:nvPr/>
          </p:nvSpPr>
          <p:spPr>
            <a:xfrm>
              <a:off x="1447730" y="1915438"/>
              <a:ext cx="7743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83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446136" y="2692635"/>
              <a:ext cx="6712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7" name="Straight Connector 66"/>
            <p:cNvCxnSpPr/>
            <p:nvPr/>
          </p:nvCxnSpPr>
          <p:spPr>
            <a:xfrm>
              <a:off x="1345212" y="3306498"/>
              <a:ext cx="82296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1068121" y="2288609"/>
              <a:ext cx="5541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507439" y="3599583"/>
              <a:ext cx="548640" cy="54864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6725653" y="1915438"/>
            <a:ext cx="1153940" cy="2232785"/>
            <a:chOff x="1068121" y="1915438"/>
            <a:chExt cx="1153940" cy="2232785"/>
          </a:xfrm>
        </p:grpSpPr>
        <p:sp>
          <p:nvSpPr>
            <p:cNvPr id="71" name="TextBox 70"/>
            <p:cNvSpPr txBox="1"/>
            <p:nvPr/>
          </p:nvSpPr>
          <p:spPr>
            <a:xfrm>
              <a:off x="1447730" y="1915438"/>
              <a:ext cx="7743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54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446136" y="2692635"/>
              <a:ext cx="6712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30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7" name="Straight Connector 76"/>
            <p:cNvCxnSpPr/>
            <p:nvPr/>
          </p:nvCxnSpPr>
          <p:spPr>
            <a:xfrm>
              <a:off x="1345212" y="3306498"/>
              <a:ext cx="82296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8" name="TextBox 77"/>
            <p:cNvSpPr txBox="1"/>
            <p:nvPr/>
          </p:nvSpPr>
          <p:spPr>
            <a:xfrm>
              <a:off x="1068121" y="2288609"/>
              <a:ext cx="5541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1507439" y="3599583"/>
              <a:ext cx="548640" cy="54864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520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22896" y="3032650"/>
            <a:ext cx="1064028" cy="90204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00239" y="1501196"/>
            <a:ext cx="515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0133" y="2311601"/>
            <a:ext cx="554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884346" y="2991085"/>
            <a:ext cx="1371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57338" y="1907235"/>
            <a:ext cx="554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8335" y="3156575"/>
            <a:ext cx="554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4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1176" y="1503457"/>
            <a:ext cx="471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6" y="106473"/>
            <a:ext cx="714375" cy="7143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45026" y="394386"/>
            <a:ext cx="915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4748882" y="2135560"/>
            <a:ext cx="0" cy="274320"/>
          </a:xfrm>
          <a:prstGeom prst="line">
            <a:avLst/>
          </a:prstGeom>
          <a:ln w="57150">
            <a:solidFill>
              <a:srgbClr val="8E81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104653" y="2313274"/>
            <a:ext cx="554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4437389" y="2141911"/>
            <a:ext cx="0" cy="274320"/>
          </a:xfrm>
          <a:prstGeom prst="line">
            <a:avLst/>
          </a:prstGeom>
          <a:ln w="57150">
            <a:solidFill>
              <a:srgbClr val="8E81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194700" y="3156575"/>
            <a:ext cx="554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4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25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remove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mph" presetSubtype="0" fill="remove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mph" presetSubtype="0" fill="remove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mph" presetSubtype="0" fill="remove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5" grpId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6" y="106473"/>
            <a:ext cx="714375" cy="714375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45026" y="394386"/>
            <a:ext cx="915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1068121" y="1915438"/>
            <a:ext cx="1153940" cy="2324225"/>
            <a:chOff x="1068121" y="1915438"/>
            <a:chExt cx="1153940" cy="2324225"/>
          </a:xfrm>
        </p:grpSpPr>
        <p:sp>
          <p:nvSpPr>
            <p:cNvPr id="53" name="TextBox 52"/>
            <p:cNvSpPr txBox="1"/>
            <p:nvPr/>
          </p:nvSpPr>
          <p:spPr>
            <a:xfrm>
              <a:off x="1447730" y="1915438"/>
              <a:ext cx="7743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38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446136" y="2692635"/>
              <a:ext cx="6712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1345212" y="3306498"/>
              <a:ext cx="82296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1068121" y="2288609"/>
              <a:ext cx="5541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454163" y="3599583"/>
              <a:ext cx="640080" cy="64008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2886525" y="1915438"/>
            <a:ext cx="1153940" cy="2324225"/>
            <a:chOff x="1068121" y="1915438"/>
            <a:chExt cx="1153940" cy="2324225"/>
          </a:xfrm>
        </p:grpSpPr>
        <p:sp>
          <p:nvSpPr>
            <p:cNvPr id="74" name="TextBox 73"/>
            <p:cNvSpPr txBox="1"/>
            <p:nvPr/>
          </p:nvSpPr>
          <p:spPr>
            <a:xfrm>
              <a:off x="1447730" y="1915438"/>
              <a:ext cx="7743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56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446136" y="2692635"/>
              <a:ext cx="6712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40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6" name="Straight Connector 75"/>
            <p:cNvCxnSpPr/>
            <p:nvPr/>
          </p:nvCxnSpPr>
          <p:spPr>
            <a:xfrm>
              <a:off x="1345212" y="3306498"/>
              <a:ext cx="82296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9" name="TextBox 108"/>
            <p:cNvSpPr txBox="1"/>
            <p:nvPr/>
          </p:nvSpPr>
          <p:spPr>
            <a:xfrm>
              <a:off x="1068121" y="2288609"/>
              <a:ext cx="5541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1422857" y="3599583"/>
              <a:ext cx="640080" cy="64008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4806089" y="1915438"/>
            <a:ext cx="1153940" cy="2324225"/>
            <a:chOff x="1068121" y="1915438"/>
            <a:chExt cx="1153940" cy="2324225"/>
          </a:xfrm>
        </p:grpSpPr>
        <p:sp>
          <p:nvSpPr>
            <p:cNvPr id="112" name="TextBox 111"/>
            <p:cNvSpPr txBox="1"/>
            <p:nvPr/>
          </p:nvSpPr>
          <p:spPr>
            <a:xfrm>
              <a:off x="1447730" y="1915438"/>
              <a:ext cx="7743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83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1446136" y="2692635"/>
              <a:ext cx="6712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14" name="Straight Connector 113"/>
            <p:cNvCxnSpPr/>
            <p:nvPr/>
          </p:nvCxnSpPr>
          <p:spPr>
            <a:xfrm>
              <a:off x="1345212" y="3306498"/>
              <a:ext cx="82296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5" name="TextBox 114"/>
            <p:cNvSpPr txBox="1"/>
            <p:nvPr/>
          </p:nvSpPr>
          <p:spPr>
            <a:xfrm>
              <a:off x="1068121" y="2288609"/>
              <a:ext cx="5541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1465148" y="3599583"/>
              <a:ext cx="640080" cy="64008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6725653" y="1915438"/>
            <a:ext cx="1153940" cy="2324225"/>
            <a:chOff x="1068121" y="1915438"/>
            <a:chExt cx="1153940" cy="2324225"/>
          </a:xfrm>
        </p:grpSpPr>
        <p:sp>
          <p:nvSpPr>
            <p:cNvPr id="118" name="TextBox 117"/>
            <p:cNvSpPr txBox="1"/>
            <p:nvPr/>
          </p:nvSpPr>
          <p:spPr>
            <a:xfrm>
              <a:off x="1447730" y="1915438"/>
              <a:ext cx="7743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54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1446136" y="2692635"/>
              <a:ext cx="6712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30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20" name="Straight Connector 119"/>
            <p:cNvCxnSpPr/>
            <p:nvPr/>
          </p:nvCxnSpPr>
          <p:spPr>
            <a:xfrm>
              <a:off x="1345212" y="3306498"/>
              <a:ext cx="82296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1" name="TextBox 120"/>
            <p:cNvSpPr txBox="1"/>
            <p:nvPr/>
          </p:nvSpPr>
          <p:spPr>
            <a:xfrm>
              <a:off x="1068121" y="2288609"/>
              <a:ext cx="5541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1461719" y="3599583"/>
              <a:ext cx="640080" cy="64008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446136" y="362723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3241422" y="361510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5215431" y="362723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93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7131405" y="3627234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86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9691</TotalTime>
  <Words>356</Words>
  <Application>Microsoft Office PowerPoint</Application>
  <PresentationFormat>On-screen Show (4:3)</PresentationFormat>
  <Paragraphs>153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TrangDTT</cp:lastModifiedBy>
  <cp:revision>1098</cp:revision>
  <dcterms:created xsi:type="dcterms:W3CDTF">2018-11-09T03:14:06Z</dcterms:created>
  <dcterms:modified xsi:type="dcterms:W3CDTF">2021-03-04T04:02:04Z</dcterms:modified>
</cp:coreProperties>
</file>