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9" r:id="rId4"/>
    <p:sldId id="283" r:id="rId5"/>
    <p:sldId id="285" r:id="rId6"/>
    <p:sldId id="286" r:id="rId7"/>
    <p:sldId id="287" r:id="rId8"/>
    <p:sldId id="288" r:id="rId9"/>
    <p:sldId id="261" r:id="rId10"/>
    <p:sldId id="265" r:id="rId11"/>
    <p:sldId id="266" r:id="rId12"/>
    <p:sldId id="267" r:id="rId13"/>
    <p:sldId id="268" r:id="rId14"/>
    <p:sldId id="278" r:id="rId15"/>
    <p:sldId id="270" r:id="rId16"/>
    <p:sldId id="279" r:id="rId17"/>
    <p:sldId id="280" r:id="rId18"/>
    <p:sldId id="281" r:id="rId19"/>
    <p:sldId id="282" r:id="rId20"/>
    <p:sldId id="271" r:id="rId21"/>
    <p:sldId id="309" r:id="rId22"/>
    <p:sldId id="310" r:id="rId23"/>
    <p:sldId id="311" r:id="rId24"/>
    <p:sldId id="312" r:id="rId25"/>
    <p:sldId id="313" r:id="rId26"/>
    <p:sldId id="272" r:id="rId27"/>
    <p:sldId id="290" r:id="rId28"/>
    <p:sldId id="291" r:id="rId29"/>
    <p:sldId id="292" r:id="rId30"/>
    <p:sldId id="293" r:id="rId31"/>
    <p:sldId id="294" r:id="rId32"/>
    <p:sldId id="276" r:id="rId33"/>
    <p:sldId id="298" r:id="rId34"/>
    <p:sldId id="299" r:id="rId35"/>
    <p:sldId id="300" r:id="rId36"/>
    <p:sldId id="301" r:id="rId37"/>
    <p:sldId id="304" r:id="rId38"/>
    <p:sldId id="305" r:id="rId39"/>
    <p:sldId id="302" r:id="rId40"/>
    <p:sldId id="307" r:id="rId41"/>
    <p:sldId id="308" r:id="rId42"/>
    <p:sldId id="303" r:id="rId43"/>
    <p:sldId id="306" r:id="rId44"/>
    <p:sldId id="277" r:id="rId45"/>
    <p:sldId id="295" r:id="rId46"/>
    <p:sldId id="296" r:id="rId47"/>
    <p:sldId id="257" r:id="rId48"/>
    <p:sldId id="297" r:id="rId49"/>
    <p:sldId id="25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3F"/>
    <a:srgbClr val="FBA51D"/>
    <a:srgbClr val="990033"/>
    <a:srgbClr val="FFCCCC"/>
    <a:srgbClr val="FF99CC"/>
    <a:srgbClr val="FF99FF"/>
    <a:srgbClr val="FDCD8D"/>
    <a:srgbClr val="FEE6C5"/>
    <a:srgbClr val="FFF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8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FF3-3AD5-4142-98DE-98780268954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5A3F-0358-44ED-8A7C-D1305DB4E3E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7A5E9A-0034-4C57-9358-D119EE0A46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A0D76-C65A-472B-A4D7-C6AD6393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626152-289E-460B-82C9-286E4F2EC600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A9FCA-211F-4C91-B921-BB2BC8A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9D06A-380E-4D34-BA85-EBF8D1A3D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443" y="1009639"/>
            <a:ext cx="4939114" cy="4713086"/>
          </a:xfrm>
          <a:prstGeom prst="roundRect">
            <a:avLst/>
          </a:prstGeom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A5FFCC-E810-457B-92D3-B134E051D9CF}"/>
              </a:ext>
            </a:extLst>
          </p:cNvPr>
          <p:cNvSpPr/>
          <p:nvPr/>
        </p:nvSpPr>
        <p:spPr>
          <a:xfrm>
            <a:off x="1891101" y="94411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E26C0-0E2A-4EF1-B4D8-060C4A501D2E}"/>
              </a:ext>
            </a:extLst>
          </p:cNvPr>
          <p:cNvSpPr txBox="1"/>
          <p:nvPr/>
        </p:nvSpPr>
        <p:spPr>
          <a:xfrm>
            <a:off x="2374122" y="5788247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1F041-7B1F-4F98-81A6-F65BEB684AF9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3A642-5D0B-4A7E-80C2-E74FE4B4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74A96-9B72-4A62-BA7E-1F0DB88F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6689" y="1139933"/>
            <a:ext cx="4670621" cy="45781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6A5772-2FF0-4E63-AC95-7434A966E379}"/>
              </a:ext>
            </a:extLst>
          </p:cNvPr>
          <p:cNvSpPr/>
          <p:nvPr/>
        </p:nvSpPr>
        <p:spPr>
          <a:xfrm>
            <a:off x="1916649" y="96740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E8439-B9A7-40FB-A873-CD1DD3994CBE}"/>
              </a:ext>
            </a:extLst>
          </p:cNvPr>
          <p:cNvSpPr txBox="1"/>
          <p:nvPr/>
        </p:nvSpPr>
        <p:spPr>
          <a:xfrm>
            <a:off x="3132343" y="5786641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6849A-DA10-43B5-BC57-786766CC1ABA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E4BD2-88E9-4A9E-8171-10CD0FD6D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43973F-9B92-447F-BCEC-E5F9C1C2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692" y="1193145"/>
            <a:ext cx="6498611" cy="44258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AC5821-2908-431E-926A-E1DB371419FB}"/>
              </a:ext>
            </a:extLst>
          </p:cNvPr>
          <p:cNvSpPr/>
          <p:nvPr/>
        </p:nvSpPr>
        <p:spPr>
          <a:xfrm>
            <a:off x="1187288" y="103620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560EC-5502-4270-BB7B-5E3108A2AB03}"/>
              </a:ext>
            </a:extLst>
          </p:cNvPr>
          <p:cNvSpPr txBox="1"/>
          <p:nvPr/>
        </p:nvSpPr>
        <p:spPr>
          <a:xfrm>
            <a:off x="3892357" y="5720668"/>
            <a:ext cx="135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35C2F-CEF6-4396-BE76-E8FF7997F59D}"/>
              </a:ext>
            </a:extLst>
          </p:cNvPr>
          <p:cNvSpPr txBox="1"/>
          <p:nvPr/>
        </p:nvSpPr>
        <p:spPr>
          <a:xfrm>
            <a:off x="1062841" y="324856"/>
            <a:ext cx="701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BBA86-478F-403F-93CB-36A1360CB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00562-5DB9-4648-B821-08830ED8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089" y="1636498"/>
            <a:ext cx="6613819" cy="372073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ED0231-8C99-4F33-8F2F-27BBDE654BF6}"/>
              </a:ext>
            </a:extLst>
          </p:cNvPr>
          <p:cNvSpPr/>
          <p:nvPr/>
        </p:nvSpPr>
        <p:spPr>
          <a:xfrm>
            <a:off x="1062841" y="146391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0414D-F586-487F-98F3-0F98F1BE80A4}"/>
              </a:ext>
            </a:extLst>
          </p:cNvPr>
          <p:cNvSpPr txBox="1"/>
          <p:nvPr/>
        </p:nvSpPr>
        <p:spPr>
          <a:xfrm>
            <a:off x="2459883" y="5483776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Nắm tay vịn khi đi thang cuốn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1198582" y="938646"/>
            <a:ext cx="2536009" cy="2943510"/>
            <a:chOff x="1205376" y="1220667"/>
            <a:chExt cx="2536009" cy="29435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732" y="1323213"/>
              <a:ext cx="2170868" cy="2071523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205376" y="1220667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1361947" y="3394736"/>
              <a:ext cx="23794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mũ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D3704C-ED57-447D-9435-DFC038BF7689}"/>
              </a:ext>
            </a:extLst>
          </p:cNvPr>
          <p:cNvGrpSpPr/>
          <p:nvPr/>
        </p:nvGrpSpPr>
        <p:grpSpPr>
          <a:xfrm>
            <a:off x="5128315" y="938646"/>
            <a:ext cx="2776576" cy="2903820"/>
            <a:chOff x="4873291" y="961773"/>
            <a:chExt cx="2776576" cy="29038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1900" y="1081671"/>
              <a:ext cx="2379437" cy="233232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4873291" y="96177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4993371" y="3434706"/>
              <a:ext cx="26564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ổ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A9A418-012C-4242-B3EF-12B7FC3DED05}"/>
              </a:ext>
            </a:extLst>
          </p:cNvPr>
          <p:cNvGrpSpPr/>
          <p:nvPr/>
        </p:nvGrpSpPr>
        <p:grpSpPr>
          <a:xfrm>
            <a:off x="911368" y="3796286"/>
            <a:ext cx="2936242" cy="2567051"/>
            <a:chOff x="1205376" y="4006588"/>
            <a:chExt cx="2936242" cy="2567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4793" y="4233252"/>
              <a:ext cx="2806825" cy="1911576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20537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2106525" y="6142752"/>
              <a:ext cx="12633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Trèo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3BA90F-494D-478D-8FC8-379249CDA75A}"/>
              </a:ext>
            </a:extLst>
          </p:cNvPr>
          <p:cNvGrpSpPr/>
          <p:nvPr/>
        </p:nvGrpSpPr>
        <p:grpSpPr>
          <a:xfrm>
            <a:off x="4423196" y="3796286"/>
            <a:ext cx="4037800" cy="2567051"/>
            <a:chOff x="4560456" y="4006588"/>
            <a:chExt cx="4037800" cy="25670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3435" y="4245855"/>
              <a:ext cx="3371841" cy="1896897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456045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4560456" y="6142752"/>
              <a:ext cx="403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spc="-50" dirty="0">
                  <a:latin typeface="Arial" panose="020B0604020202020204" pitchFamily="34" charset="0"/>
                  <a:cs typeface="Arial" panose="020B0604020202020204" pitchFamily="34" charset="0"/>
                </a:rPr>
                <a:t>Nắm tay vịn khi đi thang cuốn</a:t>
              </a:r>
              <a:endParaRPr lang="en-US" sz="2200" i="1" spc="-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8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-0.00295 0.172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863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00868 -0.243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AACBB4B-CB9C-41D6-95B1-4983BAD0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11" y="1155853"/>
            <a:ext cx="3259214" cy="2512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2E29E-7A6B-4377-B6F0-C07364AD6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6D908-E5AC-4AF6-87DC-1C2685D23246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0E53E-E1EB-445B-AC3D-08D323627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8" y="1155853"/>
            <a:ext cx="3317440" cy="2273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AC3AAA-2D5B-493C-86AC-CE75BCBCDA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19" y="3528989"/>
            <a:ext cx="3326403" cy="2772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F5ED43-A986-4FCE-A8E1-35D9462D4DD7}"/>
              </a:ext>
            </a:extLst>
          </p:cNvPr>
          <p:cNvSpPr txBox="1"/>
          <p:nvPr/>
        </p:nvSpPr>
        <p:spPr>
          <a:xfrm>
            <a:off x="821374" y="3437215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ường cao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C42CEF-9B9E-41C1-ADBE-6C913FC19246}"/>
              </a:ext>
            </a:extLst>
          </p:cNvPr>
          <p:cNvSpPr txBox="1"/>
          <p:nvPr/>
        </p:nvSpPr>
        <p:spPr>
          <a:xfrm>
            <a:off x="5729331" y="3437215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Cản chân bạn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4A6CAC-2E4F-46E9-8E13-77935AB82F92}"/>
              </a:ext>
            </a:extLst>
          </p:cNvPr>
          <p:cNvSpPr txBox="1"/>
          <p:nvPr/>
        </p:nvSpPr>
        <p:spPr>
          <a:xfrm>
            <a:off x="3739080" y="6041184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Nghịch lửa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3FDDF23-0700-4391-ADB1-DD68AE63FB04}"/>
              </a:ext>
            </a:extLst>
          </p:cNvPr>
          <p:cNvSpPr/>
          <p:nvPr/>
        </p:nvSpPr>
        <p:spPr>
          <a:xfrm>
            <a:off x="834241" y="1340320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E738725-F648-4EC4-9E60-5FB7FF30DBCD}"/>
              </a:ext>
            </a:extLst>
          </p:cNvPr>
          <p:cNvSpPr/>
          <p:nvPr/>
        </p:nvSpPr>
        <p:spPr>
          <a:xfrm>
            <a:off x="5057801" y="1340320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FCEE8D-EFB0-48E1-9CC0-3090159065BC}"/>
              </a:ext>
            </a:extLst>
          </p:cNvPr>
          <p:cNvSpPr/>
          <p:nvPr/>
        </p:nvSpPr>
        <p:spPr>
          <a:xfrm>
            <a:off x="2861645" y="4162629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3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93686-211D-4EEE-9868-A2A809042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D67F0-55DE-422E-9504-DB2B10A6BD35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32DAF-8B38-4A13-B3C4-EBFDEE50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89" y="1206006"/>
            <a:ext cx="6487619" cy="4445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076EE-E92B-4A95-A79B-E3B7DCA1B65E}"/>
              </a:ext>
            </a:extLst>
          </p:cNvPr>
          <p:cNvSpPr txBox="1"/>
          <p:nvPr/>
        </p:nvSpPr>
        <p:spPr>
          <a:xfrm>
            <a:off x="3044977" y="5702147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ường cao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2FBFD0-F679-4342-80DB-F9202E030C25}"/>
              </a:ext>
            </a:extLst>
          </p:cNvPr>
          <p:cNvSpPr/>
          <p:nvPr/>
        </p:nvSpPr>
        <p:spPr>
          <a:xfrm>
            <a:off x="1835683" y="1516771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25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D5F96-7199-4DEF-BA04-A34E6BD75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AEDA4-52E9-41DD-912D-7E8F7B21C40D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57EDA-3396-4D70-A4ED-2489C076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74" y="1360055"/>
            <a:ext cx="5976452" cy="4606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BB8F5-BE35-4968-8C90-EECEA681773B}"/>
              </a:ext>
            </a:extLst>
          </p:cNvPr>
          <p:cNvSpPr txBox="1"/>
          <p:nvPr/>
        </p:nvSpPr>
        <p:spPr>
          <a:xfrm>
            <a:off x="3520269" y="571023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Cản chân bạn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E6F0B2-39FD-4D94-9245-9EFB5A6468D2}"/>
              </a:ext>
            </a:extLst>
          </p:cNvPr>
          <p:cNvSpPr/>
          <p:nvPr/>
        </p:nvSpPr>
        <p:spPr>
          <a:xfrm>
            <a:off x="1833522" y="147540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41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6CCCA-5976-4FFD-BEF0-8CA9E6DD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D5650D-54A8-4018-BA25-C23306E8AF89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19C7D-400C-4188-B2B6-261C94DC8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39" y="1061249"/>
            <a:ext cx="5963119" cy="4970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7AFAA9-25B0-4907-A801-E1754125B7B2}"/>
              </a:ext>
            </a:extLst>
          </p:cNvPr>
          <p:cNvSpPr txBox="1"/>
          <p:nvPr/>
        </p:nvSpPr>
        <p:spPr>
          <a:xfrm>
            <a:off x="3739079" y="5801039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Nghịch lửa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18D10B-9DD0-48CE-B5FB-DBAFD231BB7A}"/>
              </a:ext>
            </a:extLst>
          </p:cNvPr>
          <p:cNvSpPr/>
          <p:nvPr/>
        </p:nvSpPr>
        <p:spPr>
          <a:xfrm>
            <a:off x="1944670" y="145183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874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73D34-8BB7-43E6-87BB-4407EA0FB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EB090-057B-41B6-854B-BA90E09AC50D}"/>
              </a:ext>
            </a:extLst>
          </p:cNvPr>
          <p:cNvSpPr txBox="1"/>
          <p:nvPr/>
        </p:nvSpPr>
        <p:spPr>
          <a:xfrm>
            <a:off x="1062841" y="324856"/>
            <a:ext cx="667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ở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3C3A1-BB8C-4E38-99D9-454B5D58ABC6}"/>
              </a:ext>
            </a:extLst>
          </p:cNvPr>
          <p:cNvGrpSpPr/>
          <p:nvPr/>
        </p:nvGrpSpPr>
        <p:grpSpPr>
          <a:xfrm>
            <a:off x="0" y="2842168"/>
            <a:ext cx="9144000" cy="1173664"/>
            <a:chOff x="0" y="2703623"/>
            <a:chExt cx="9144000" cy="11736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B6CEA3-5E34-4549-AE8C-A8E770FA2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03623"/>
              <a:ext cx="9144000" cy="11736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22C255-D474-467B-9041-0FDB8F3672C4}"/>
                </a:ext>
              </a:extLst>
            </p:cNvPr>
            <p:cNvSpPr txBox="1"/>
            <p:nvPr/>
          </p:nvSpPr>
          <p:spPr>
            <a:xfrm>
              <a:off x="1311562" y="3028927"/>
              <a:ext cx="6914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Nhận biết tình huống nguy hiểm giúp em điều gì?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63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19546-D028-49F2-9573-9733297DAF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9144000" cy="6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53162-2944-486A-9742-EADDA8FA20D2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F478-2ADE-4A13-A93E-F1B8D584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E0C6A-10B8-4054-A1D7-4757F0783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70" y="821313"/>
            <a:ext cx="6014860" cy="56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16A4BFE-2647-4B22-8469-1DA0171A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09" y="1984739"/>
            <a:ext cx="5213181" cy="434230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BDB47F8-681E-4F58-8CD7-1B63D37A553D}"/>
              </a:ext>
            </a:extLst>
          </p:cNvPr>
          <p:cNvSpPr/>
          <p:nvPr/>
        </p:nvSpPr>
        <p:spPr>
          <a:xfrm>
            <a:off x="4089321" y="1730293"/>
            <a:ext cx="2318328" cy="971818"/>
          </a:xfrm>
          <a:custGeom>
            <a:avLst/>
            <a:gdLst>
              <a:gd name="connsiteX0" fmla="*/ 0 w 2318328"/>
              <a:gd name="connsiteY0" fmla="*/ 138502 h 830997"/>
              <a:gd name="connsiteX1" fmla="*/ 138502 w 2318328"/>
              <a:gd name="connsiteY1" fmla="*/ 0 h 830997"/>
              <a:gd name="connsiteX2" fmla="*/ 386388 w 2318328"/>
              <a:gd name="connsiteY2" fmla="*/ 0 h 830997"/>
              <a:gd name="connsiteX3" fmla="*/ 386388 w 2318328"/>
              <a:gd name="connsiteY3" fmla="*/ 0 h 830997"/>
              <a:gd name="connsiteX4" fmla="*/ 965970 w 2318328"/>
              <a:gd name="connsiteY4" fmla="*/ 0 h 830997"/>
              <a:gd name="connsiteX5" fmla="*/ 2179826 w 2318328"/>
              <a:gd name="connsiteY5" fmla="*/ 0 h 830997"/>
              <a:gd name="connsiteX6" fmla="*/ 2318328 w 2318328"/>
              <a:gd name="connsiteY6" fmla="*/ 138502 h 830997"/>
              <a:gd name="connsiteX7" fmla="*/ 2318328 w 2318328"/>
              <a:gd name="connsiteY7" fmla="*/ 484748 h 830997"/>
              <a:gd name="connsiteX8" fmla="*/ 2318328 w 2318328"/>
              <a:gd name="connsiteY8" fmla="*/ 484748 h 830997"/>
              <a:gd name="connsiteX9" fmla="*/ 2318328 w 2318328"/>
              <a:gd name="connsiteY9" fmla="*/ 692498 h 830997"/>
              <a:gd name="connsiteX10" fmla="*/ 2318328 w 2318328"/>
              <a:gd name="connsiteY10" fmla="*/ 692495 h 830997"/>
              <a:gd name="connsiteX11" fmla="*/ 2179826 w 2318328"/>
              <a:gd name="connsiteY11" fmla="*/ 830997 h 830997"/>
              <a:gd name="connsiteX12" fmla="*/ 965970 w 2318328"/>
              <a:gd name="connsiteY12" fmla="*/ 830997 h 830997"/>
              <a:gd name="connsiteX13" fmla="*/ 232853 w 2318328"/>
              <a:gd name="connsiteY13" fmla="*/ 971818 h 830997"/>
              <a:gd name="connsiteX14" fmla="*/ 386388 w 2318328"/>
              <a:gd name="connsiteY14" fmla="*/ 830997 h 830997"/>
              <a:gd name="connsiteX15" fmla="*/ 138502 w 2318328"/>
              <a:gd name="connsiteY15" fmla="*/ 830997 h 830997"/>
              <a:gd name="connsiteX16" fmla="*/ 0 w 2318328"/>
              <a:gd name="connsiteY16" fmla="*/ 692495 h 830997"/>
              <a:gd name="connsiteX17" fmla="*/ 0 w 2318328"/>
              <a:gd name="connsiteY17" fmla="*/ 692498 h 830997"/>
              <a:gd name="connsiteX18" fmla="*/ 0 w 2318328"/>
              <a:gd name="connsiteY18" fmla="*/ 484748 h 830997"/>
              <a:gd name="connsiteX19" fmla="*/ 0 w 2318328"/>
              <a:gd name="connsiteY19" fmla="*/ 484748 h 830997"/>
              <a:gd name="connsiteX20" fmla="*/ 0 w 2318328"/>
              <a:gd name="connsiteY20" fmla="*/ 138502 h 830997"/>
              <a:gd name="connsiteX0" fmla="*/ 0 w 2318328"/>
              <a:gd name="connsiteY0" fmla="*/ 138502 h 971818"/>
              <a:gd name="connsiteX1" fmla="*/ 138502 w 2318328"/>
              <a:gd name="connsiteY1" fmla="*/ 0 h 971818"/>
              <a:gd name="connsiteX2" fmla="*/ 386388 w 2318328"/>
              <a:gd name="connsiteY2" fmla="*/ 0 h 971818"/>
              <a:gd name="connsiteX3" fmla="*/ 386388 w 2318328"/>
              <a:gd name="connsiteY3" fmla="*/ 0 h 971818"/>
              <a:gd name="connsiteX4" fmla="*/ 965970 w 2318328"/>
              <a:gd name="connsiteY4" fmla="*/ 0 h 971818"/>
              <a:gd name="connsiteX5" fmla="*/ 2179826 w 2318328"/>
              <a:gd name="connsiteY5" fmla="*/ 0 h 971818"/>
              <a:gd name="connsiteX6" fmla="*/ 2318328 w 2318328"/>
              <a:gd name="connsiteY6" fmla="*/ 138502 h 971818"/>
              <a:gd name="connsiteX7" fmla="*/ 2318328 w 2318328"/>
              <a:gd name="connsiteY7" fmla="*/ 484748 h 971818"/>
              <a:gd name="connsiteX8" fmla="*/ 2318328 w 2318328"/>
              <a:gd name="connsiteY8" fmla="*/ 484748 h 971818"/>
              <a:gd name="connsiteX9" fmla="*/ 2318328 w 2318328"/>
              <a:gd name="connsiteY9" fmla="*/ 692498 h 971818"/>
              <a:gd name="connsiteX10" fmla="*/ 2318328 w 2318328"/>
              <a:gd name="connsiteY10" fmla="*/ 692495 h 971818"/>
              <a:gd name="connsiteX11" fmla="*/ 2179826 w 2318328"/>
              <a:gd name="connsiteY11" fmla="*/ 830997 h 971818"/>
              <a:gd name="connsiteX12" fmla="*/ 661170 w 2318328"/>
              <a:gd name="connsiteY12" fmla="*/ 830997 h 971818"/>
              <a:gd name="connsiteX13" fmla="*/ 232853 w 2318328"/>
              <a:gd name="connsiteY13" fmla="*/ 971818 h 971818"/>
              <a:gd name="connsiteX14" fmla="*/ 386388 w 2318328"/>
              <a:gd name="connsiteY14" fmla="*/ 830997 h 971818"/>
              <a:gd name="connsiteX15" fmla="*/ 138502 w 2318328"/>
              <a:gd name="connsiteY15" fmla="*/ 830997 h 971818"/>
              <a:gd name="connsiteX16" fmla="*/ 0 w 2318328"/>
              <a:gd name="connsiteY16" fmla="*/ 692495 h 971818"/>
              <a:gd name="connsiteX17" fmla="*/ 0 w 2318328"/>
              <a:gd name="connsiteY17" fmla="*/ 692498 h 971818"/>
              <a:gd name="connsiteX18" fmla="*/ 0 w 2318328"/>
              <a:gd name="connsiteY18" fmla="*/ 484748 h 971818"/>
              <a:gd name="connsiteX19" fmla="*/ 0 w 2318328"/>
              <a:gd name="connsiteY19" fmla="*/ 484748 h 971818"/>
              <a:gd name="connsiteX20" fmla="*/ 0 w 2318328"/>
              <a:gd name="connsiteY20" fmla="*/ 138502 h 97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8328" h="971818">
                <a:moveTo>
                  <a:pt x="0" y="138502"/>
                </a:moveTo>
                <a:cubicBezTo>
                  <a:pt x="0" y="62009"/>
                  <a:pt x="62009" y="0"/>
                  <a:pt x="138502" y="0"/>
                </a:cubicBezTo>
                <a:lnTo>
                  <a:pt x="386388" y="0"/>
                </a:lnTo>
                <a:lnTo>
                  <a:pt x="386388" y="0"/>
                </a:lnTo>
                <a:lnTo>
                  <a:pt x="965970" y="0"/>
                </a:lnTo>
                <a:lnTo>
                  <a:pt x="2179826" y="0"/>
                </a:lnTo>
                <a:cubicBezTo>
                  <a:pt x="2256319" y="0"/>
                  <a:pt x="2318328" y="62009"/>
                  <a:pt x="2318328" y="138502"/>
                </a:cubicBezTo>
                <a:lnTo>
                  <a:pt x="2318328" y="484748"/>
                </a:lnTo>
                <a:lnTo>
                  <a:pt x="2318328" y="484748"/>
                </a:lnTo>
                <a:lnTo>
                  <a:pt x="2318328" y="692498"/>
                </a:lnTo>
                <a:lnTo>
                  <a:pt x="2318328" y="692495"/>
                </a:lnTo>
                <a:cubicBezTo>
                  <a:pt x="2318328" y="768988"/>
                  <a:pt x="2256319" y="830997"/>
                  <a:pt x="2179826" y="830997"/>
                </a:cubicBezTo>
                <a:lnTo>
                  <a:pt x="661170" y="830997"/>
                </a:lnTo>
                <a:lnTo>
                  <a:pt x="232853" y="971818"/>
                </a:lnTo>
                <a:lnTo>
                  <a:pt x="386388" y="830997"/>
                </a:lnTo>
                <a:lnTo>
                  <a:pt x="138502" y="830997"/>
                </a:lnTo>
                <a:cubicBezTo>
                  <a:pt x="62009" y="830997"/>
                  <a:pt x="0" y="768988"/>
                  <a:pt x="0" y="692495"/>
                </a:cubicBezTo>
                <a:lnTo>
                  <a:pt x="0" y="692498"/>
                </a:lnTo>
                <a:lnTo>
                  <a:pt x="0" y="484748"/>
                </a:lnTo>
                <a:lnTo>
                  <a:pt x="0" y="484748"/>
                </a:lnTo>
                <a:lnTo>
                  <a:pt x="0" y="13850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BC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E2368-085F-4B39-94E5-FF18A342A2C8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DF9DE-7D60-4038-A857-6B9C532F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0BCB2F4-BD6A-4269-AF0D-6F069A1B19AB}"/>
              </a:ext>
            </a:extLst>
          </p:cNvPr>
          <p:cNvGrpSpPr/>
          <p:nvPr/>
        </p:nvGrpSpPr>
        <p:grpSpPr>
          <a:xfrm>
            <a:off x="2937163" y="868221"/>
            <a:ext cx="3269674" cy="812800"/>
            <a:chOff x="3724563" y="932872"/>
            <a:chExt cx="3269674" cy="8128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2FE6195-E393-4D6D-9CAE-51710A712350}"/>
                </a:ext>
              </a:extLst>
            </p:cNvPr>
            <p:cNvSpPr/>
            <p:nvPr/>
          </p:nvSpPr>
          <p:spPr>
            <a:xfrm>
              <a:off x="3724563" y="932872"/>
              <a:ext cx="3269674" cy="812800"/>
            </a:xfrm>
            <a:prstGeom prst="ellipse">
              <a:avLst/>
            </a:prstGeom>
            <a:solidFill>
              <a:srgbClr val="FB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CC9635-DAEB-4E69-A2EC-41FC161CBCE0}"/>
                </a:ext>
              </a:extLst>
            </p:cNvPr>
            <p:cNvSpPr/>
            <p:nvPr/>
          </p:nvSpPr>
          <p:spPr>
            <a:xfrm>
              <a:off x="3977451" y="1108440"/>
              <a:ext cx="27638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86E8A6-0BF9-479A-8C75-DAAF46840D5D}"/>
              </a:ext>
            </a:extLst>
          </p:cNvPr>
          <p:cNvSpPr txBox="1"/>
          <p:nvPr/>
        </p:nvSpPr>
        <p:spPr>
          <a:xfrm>
            <a:off x="4000421" y="1730292"/>
            <a:ext cx="242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CEE6F1-8D20-4D84-9896-0CFBDB53C8D8}"/>
              </a:ext>
            </a:extLst>
          </p:cNvPr>
          <p:cNvSpPr/>
          <p:nvPr/>
        </p:nvSpPr>
        <p:spPr>
          <a:xfrm>
            <a:off x="1768250" y="182575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40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314DE-34C8-4A94-B369-0CB4AD6BDD2A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FD048-DDAC-4B51-8C62-0A24CFE8A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001C9-266C-4BED-9F24-1E1B7E631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377" y="2145790"/>
            <a:ext cx="5902489" cy="384398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65EF29E-8CBA-41EB-8373-514E94D2203E}"/>
              </a:ext>
            </a:extLst>
          </p:cNvPr>
          <p:cNvSpPr/>
          <p:nvPr/>
        </p:nvSpPr>
        <p:spPr>
          <a:xfrm>
            <a:off x="1583523" y="182575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12B5B8-385E-4B90-94DA-CDBE9533F5B6}"/>
              </a:ext>
            </a:extLst>
          </p:cNvPr>
          <p:cNvGrpSpPr/>
          <p:nvPr/>
        </p:nvGrpSpPr>
        <p:grpSpPr>
          <a:xfrm>
            <a:off x="2937163" y="868221"/>
            <a:ext cx="3269674" cy="812800"/>
            <a:chOff x="3724563" y="932872"/>
            <a:chExt cx="3269674" cy="812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2395C1-9E4F-4FBD-AB82-75DFF1EA6585}"/>
                </a:ext>
              </a:extLst>
            </p:cNvPr>
            <p:cNvSpPr/>
            <p:nvPr/>
          </p:nvSpPr>
          <p:spPr>
            <a:xfrm>
              <a:off x="3724563" y="932872"/>
              <a:ext cx="3269674" cy="812800"/>
            </a:xfrm>
            <a:prstGeom prst="ellipse">
              <a:avLst/>
            </a:prstGeom>
            <a:solidFill>
              <a:srgbClr val="FB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082B2E-CD40-4F71-94B3-34DF11197F68}"/>
                </a:ext>
              </a:extLst>
            </p:cNvPr>
            <p:cNvSpPr/>
            <p:nvPr/>
          </p:nvSpPr>
          <p:spPr>
            <a:xfrm>
              <a:off x="3977451" y="1108440"/>
              <a:ext cx="27638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71EC95-5DFF-43E8-A34C-14C85A190231}"/>
              </a:ext>
            </a:extLst>
          </p:cNvPr>
          <p:cNvSpPr txBox="1"/>
          <p:nvPr/>
        </p:nvSpPr>
        <p:spPr>
          <a:xfrm>
            <a:off x="3722255" y="2050331"/>
            <a:ext cx="228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56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DAA767-D69F-4828-A925-9E8C2DB516D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D38F7-2833-4597-BAE8-B654F4CC4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42022-8AC7-4F87-89DA-7C58D5C0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905" y="2006343"/>
            <a:ext cx="5902489" cy="38078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F1C32E5-DC4D-4020-AFBE-DD277779C15D}"/>
              </a:ext>
            </a:extLst>
          </p:cNvPr>
          <p:cNvSpPr/>
          <p:nvPr/>
        </p:nvSpPr>
        <p:spPr>
          <a:xfrm>
            <a:off x="1583523" y="182575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EFA8F1-1BFD-4A38-B139-1B423D4B2396}"/>
              </a:ext>
            </a:extLst>
          </p:cNvPr>
          <p:cNvGrpSpPr/>
          <p:nvPr/>
        </p:nvGrpSpPr>
        <p:grpSpPr>
          <a:xfrm>
            <a:off x="2937163" y="868221"/>
            <a:ext cx="3269674" cy="812800"/>
            <a:chOff x="3724563" y="932872"/>
            <a:chExt cx="3269674" cy="812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99AAE8-DD26-44BC-8CD0-B219B537FA05}"/>
                </a:ext>
              </a:extLst>
            </p:cNvPr>
            <p:cNvSpPr/>
            <p:nvPr/>
          </p:nvSpPr>
          <p:spPr>
            <a:xfrm>
              <a:off x="3724563" y="932872"/>
              <a:ext cx="3269674" cy="812800"/>
            </a:xfrm>
            <a:prstGeom prst="ellipse">
              <a:avLst/>
            </a:prstGeom>
            <a:solidFill>
              <a:srgbClr val="FB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17D494-5154-49AE-AAB4-5254A80310BF}"/>
                </a:ext>
              </a:extLst>
            </p:cNvPr>
            <p:cNvSpPr/>
            <p:nvPr/>
          </p:nvSpPr>
          <p:spPr>
            <a:xfrm>
              <a:off x="3977451" y="1108440"/>
              <a:ext cx="27638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peech Bubble: Rectangle with Corners Rounded 14">
            <a:extLst>
              <a:ext uri="{FF2B5EF4-FFF2-40B4-BE49-F238E27FC236}">
                <a16:creationId xmlns:a16="http://schemas.microsoft.com/office/drawing/2014/main" id="{8DEA4DDA-4E6C-4083-8081-AD04E7AAE19A}"/>
              </a:ext>
            </a:extLst>
          </p:cNvPr>
          <p:cNvSpPr/>
          <p:nvPr/>
        </p:nvSpPr>
        <p:spPr>
          <a:xfrm>
            <a:off x="4754339" y="3101381"/>
            <a:ext cx="2318328" cy="798913"/>
          </a:xfrm>
          <a:custGeom>
            <a:avLst/>
            <a:gdLst>
              <a:gd name="connsiteX0" fmla="*/ 0 w 2318328"/>
              <a:gd name="connsiteY0" fmla="*/ 138502 h 830997"/>
              <a:gd name="connsiteX1" fmla="*/ 138502 w 2318328"/>
              <a:gd name="connsiteY1" fmla="*/ 0 h 830997"/>
              <a:gd name="connsiteX2" fmla="*/ 386388 w 2318328"/>
              <a:gd name="connsiteY2" fmla="*/ 0 h 830997"/>
              <a:gd name="connsiteX3" fmla="*/ 386388 w 2318328"/>
              <a:gd name="connsiteY3" fmla="*/ 0 h 830997"/>
              <a:gd name="connsiteX4" fmla="*/ 965970 w 2318328"/>
              <a:gd name="connsiteY4" fmla="*/ 0 h 830997"/>
              <a:gd name="connsiteX5" fmla="*/ 2179826 w 2318328"/>
              <a:gd name="connsiteY5" fmla="*/ 0 h 830997"/>
              <a:gd name="connsiteX6" fmla="*/ 2318328 w 2318328"/>
              <a:gd name="connsiteY6" fmla="*/ 138502 h 830997"/>
              <a:gd name="connsiteX7" fmla="*/ 2318328 w 2318328"/>
              <a:gd name="connsiteY7" fmla="*/ 484748 h 830997"/>
              <a:gd name="connsiteX8" fmla="*/ 2318328 w 2318328"/>
              <a:gd name="connsiteY8" fmla="*/ 484748 h 830997"/>
              <a:gd name="connsiteX9" fmla="*/ 2318328 w 2318328"/>
              <a:gd name="connsiteY9" fmla="*/ 692498 h 830997"/>
              <a:gd name="connsiteX10" fmla="*/ 2318328 w 2318328"/>
              <a:gd name="connsiteY10" fmla="*/ 692495 h 830997"/>
              <a:gd name="connsiteX11" fmla="*/ 2179826 w 2318328"/>
              <a:gd name="connsiteY11" fmla="*/ 830997 h 830997"/>
              <a:gd name="connsiteX12" fmla="*/ 965970 w 2318328"/>
              <a:gd name="connsiteY12" fmla="*/ 830997 h 830997"/>
              <a:gd name="connsiteX13" fmla="*/ 232853 w 2318328"/>
              <a:gd name="connsiteY13" fmla="*/ 971818 h 830997"/>
              <a:gd name="connsiteX14" fmla="*/ 386388 w 2318328"/>
              <a:gd name="connsiteY14" fmla="*/ 830997 h 830997"/>
              <a:gd name="connsiteX15" fmla="*/ 138502 w 2318328"/>
              <a:gd name="connsiteY15" fmla="*/ 830997 h 830997"/>
              <a:gd name="connsiteX16" fmla="*/ 0 w 2318328"/>
              <a:gd name="connsiteY16" fmla="*/ 692495 h 830997"/>
              <a:gd name="connsiteX17" fmla="*/ 0 w 2318328"/>
              <a:gd name="connsiteY17" fmla="*/ 692498 h 830997"/>
              <a:gd name="connsiteX18" fmla="*/ 0 w 2318328"/>
              <a:gd name="connsiteY18" fmla="*/ 484748 h 830997"/>
              <a:gd name="connsiteX19" fmla="*/ 0 w 2318328"/>
              <a:gd name="connsiteY19" fmla="*/ 484748 h 830997"/>
              <a:gd name="connsiteX20" fmla="*/ 0 w 2318328"/>
              <a:gd name="connsiteY20" fmla="*/ 138502 h 830997"/>
              <a:gd name="connsiteX0" fmla="*/ 0 w 2318328"/>
              <a:gd name="connsiteY0" fmla="*/ 138502 h 971818"/>
              <a:gd name="connsiteX1" fmla="*/ 138502 w 2318328"/>
              <a:gd name="connsiteY1" fmla="*/ 0 h 971818"/>
              <a:gd name="connsiteX2" fmla="*/ 386388 w 2318328"/>
              <a:gd name="connsiteY2" fmla="*/ 0 h 971818"/>
              <a:gd name="connsiteX3" fmla="*/ 386388 w 2318328"/>
              <a:gd name="connsiteY3" fmla="*/ 0 h 971818"/>
              <a:gd name="connsiteX4" fmla="*/ 965970 w 2318328"/>
              <a:gd name="connsiteY4" fmla="*/ 0 h 971818"/>
              <a:gd name="connsiteX5" fmla="*/ 2179826 w 2318328"/>
              <a:gd name="connsiteY5" fmla="*/ 0 h 971818"/>
              <a:gd name="connsiteX6" fmla="*/ 2318328 w 2318328"/>
              <a:gd name="connsiteY6" fmla="*/ 138502 h 971818"/>
              <a:gd name="connsiteX7" fmla="*/ 2318328 w 2318328"/>
              <a:gd name="connsiteY7" fmla="*/ 484748 h 971818"/>
              <a:gd name="connsiteX8" fmla="*/ 2318328 w 2318328"/>
              <a:gd name="connsiteY8" fmla="*/ 484748 h 971818"/>
              <a:gd name="connsiteX9" fmla="*/ 2318328 w 2318328"/>
              <a:gd name="connsiteY9" fmla="*/ 692498 h 971818"/>
              <a:gd name="connsiteX10" fmla="*/ 2318328 w 2318328"/>
              <a:gd name="connsiteY10" fmla="*/ 692495 h 971818"/>
              <a:gd name="connsiteX11" fmla="*/ 2179826 w 2318328"/>
              <a:gd name="connsiteY11" fmla="*/ 830997 h 971818"/>
              <a:gd name="connsiteX12" fmla="*/ 661170 w 2318328"/>
              <a:gd name="connsiteY12" fmla="*/ 830997 h 971818"/>
              <a:gd name="connsiteX13" fmla="*/ 232853 w 2318328"/>
              <a:gd name="connsiteY13" fmla="*/ 971818 h 971818"/>
              <a:gd name="connsiteX14" fmla="*/ 386388 w 2318328"/>
              <a:gd name="connsiteY14" fmla="*/ 830997 h 971818"/>
              <a:gd name="connsiteX15" fmla="*/ 138502 w 2318328"/>
              <a:gd name="connsiteY15" fmla="*/ 830997 h 971818"/>
              <a:gd name="connsiteX16" fmla="*/ 0 w 2318328"/>
              <a:gd name="connsiteY16" fmla="*/ 692495 h 971818"/>
              <a:gd name="connsiteX17" fmla="*/ 0 w 2318328"/>
              <a:gd name="connsiteY17" fmla="*/ 692498 h 971818"/>
              <a:gd name="connsiteX18" fmla="*/ 0 w 2318328"/>
              <a:gd name="connsiteY18" fmla="*/ 484748 h 971818"/>
              <a:gd name="connsiteX19" fmla="*/ 0 w 2318328"/>
              <a:gd name="connsiteY19" fmla="*/ 484748 h 971818"/>
              <a:gd name="connsiteX20" fmla="*/ 0 w 2318328"/>
              <a:gd name="connsiteY20" fmla="*/ 138502 h 971818"/>
              <a:gd name="connsiteX0" fmla="*/ 0 w 2318328"/>
              <a:gd name="connsiteY0" fmla="*/ 138502 h 1303309"/>
              <a:gd name="connsiteX1" fmla="*/ 138502 w 2318328"/>
              <a:gd name="connsiteY1" fmla="*/ 0 h 1303309"/>
              <a:gd name="connsiteX2" fmla="*/ 386388 w 2318328"/>
              <a:gd name="connsiteY2" fmla="*/ 0 h 1303309"/>
              <a:gd name="connsiteX3" fmla="*/ 386388 w 2318328"/>
              <a:gd name="connsiteY3" fmla="*/ 0 h 1303309"/>
              <a:gd name="connsiteX4" fmla="*/ 965970 w 2318328"/>
              <a:gd name="connsiteY4" fmla="*/ 0 h 1303309"/>
              <a:gd name="connsiteX5" fmla="*/ 2179826 w 2318328"/>
              <a:gd name="connsiteY5" fmla="*/ 0 h 1303309"/>
              <a:gd name="connsiteX6" fmla="*/ 2318328 w 2318328"/>
              <a:gd name="connsiteY6" fmla="*/ 138502 h 1303309"/>
              <a:gd name="connsiteX7" fmla="*/ 2318328 w 2318328"/>
              <a:gd name="connsiteY7" fmla="*/ 484748 h 1303309"/>
              <a:gd name="connsiteX8" fmla="*/ 2318328 w 2318328"/>
              <a:gd name="connsiteY8" fmla="*/ 484748 h 1303309"/>
              <a:gd name="connsiteX9" fmla="*/ 2318328 w 2318328"/>
              <a:gd name="connsiteY9" fmla="*/ 692498 h 1303309"/>
              <a:gd name="connsiteX10" fmla="*/ 2318328 w 2318328"/>
              <a:gd name="connsiteY10" fmla="*/ 692495 h 1303309"/>
              <a:gd name="connsiteX11" fmla="*/ 2179826 w 2318328"/>
              <a:gd name="connsiteY11" fmla="*/ 830997 h 1303309"/>
              <a:gd name="connsiteX12" fmla="*/ 661170 w 2318328"/>
              <a:gd name="connsiteY12" fmla="*/ 830997 h 1303309"/>
              <a:gd name="connsiteX13" fmla="*/ 279035 w 2318328"/>
              <a:gd name="connsiteY13" fmla="*/ 1303309 h 1303309"/>
              <a:gd name="connsiteX14" fmla="*/ 386388 w 2318328"/>
              <a:gd name="connsiteY14" fmla="*/ 830997 h 1303309"/>
              <a:gd name="connsiteX15" fmla="*/ 138502 w 2318328"/>
              <a:gd name="connsiteY15" fmla="*/ 830997 h 1303309"/>
              <a:gd name="connsiteX16" fmla="*/ 0 w 2318328"/>
              <a:gd name="connsiteY16" fmla="*/ 692495 h 1303309"/>
              <a:gd name="connsiteX17" fmla="*/ 0 w 2318328"/>
              <a:gd name="connsiteY17" fmla="*/ 692498 h 1303309"/>
              <a:gd name="connsiteX18" fmla="*/ 0 w 2318328"/>
              <a:gd name="connsiteY18" fmla="*/ 484748 h 1303309"/>
              <a:gd name="connsiteX19" fmla="*/ 0 w 2318328"/>
              <a:gd name="connsiteY19" fmla="*/ 484748 h 1303309"/>
              <a:gd name="connsiteX20" fmla="*/ 0 w 2318328"/>
              <a:gd name="connsiteY20" fmla="*/ 138502 h 13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8328" h="1303309">
                <a:moveTo>
                  <a:pt x="0" y="138502"/>
                </a:moveTo>
                <a:cubicBezTo>
                  <a:pt x="0" y="62009"/>
                  <a:pt x="62009" y="0"/>
                  <a:pt x="138502" y="0"/>
                </a:cubicBezTo>
                <a:lnTo>
                  <a:pt x="386388" y="0"/>
                </a:lnTo>
                <a:lnTo>
                  <a:pt x="386388" y="0"/>
                </a:lnTo>
                <a:lnTo>
                  <a:pt x="965970" y="0"/>
                </a:lnTo>
                <a:lnTo>
                  <a:pt x="2179826" y="0"/>
                </a:lnTo>
                <a:cubicBezTo>
                  <a:pt x="2256319" y="0"/>
                  <a:pt x="2318328" y="62009"/>
                  <a:pt x="2318328" y="138502"/>
                </a:cubicBezTo>
                <a:lnTo>
                  <a:pt x="2318328" y="484748"/>
                </a:lnTo>
                <a:lnTo>
                  <a:pt x="2318328" y="484748"/>
                </a:lnTo>
                <a:lnTo>
                  <a:pt x="2318328" y="692498"/>
                </a:lnTo>
                <a:lnTo>
                  <a:pt x="2318328" y="692495"/>
                </a:lnTo>
                <a:cubicBezTo>
                  <a:pt x="2318328" y="768988"/>
                  <a:pt x="2256319" y="830997"/>
                  <a:pt x="2179826" y="830997"/>
                </a:cubicBezTo>
                <a:lnTo>
                  <a:pt x="661170" y="830997"/>
                </a:lnTo>
                <a:lnTo>
                  <a:pt x="279035" y="1303309"/>
                </a:lnTo>
                <a:lnTo>
                  <a:pt x="386388" y="830997"/>
                </a:lnTo>
                <a:lnTo>
                  <a:pt x="138502" y="830997"/>
                </a:lnTo>
                <a:cubicBezTo>
                  <a:pt x="62009" y="830997"/>
                  <a:pt x="0" y="768988"/>
                  <a:pt x="0" y="692495"/>
                </a:cubicBezTo>
                <a:lnTo>
                  <a:pt x="0" y="692498"/>
                </a:lnTo>
                <a:lnTo>
                  <a:pt x="0" y="484748"/>
                </a:lnTo>
                <a:lnTo>
                  <a:pt x="0" y="484748"/>
                </a:lnTo>
                <a:lnTo>
                  <a:pt x="0" y="13850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BC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A909E-2F78-4076-9EE3-3C6CD06E46F7}"/>
              </a:ext>
            </a:extLst>
          </p:cNvPr>
          <p:cNvSpPr txBox="1"/>
          <p:nvPr/>
        </p:nvSpPr>
        <p:spPr>
          <a:xfrm>
            <a:off x="4646967" y="3101382"/>
            <a:ext cx="242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66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8ADEF-49E8-4BEE-A6D2-291174EDDDA3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3C359-21B0-456A-A816-8EC2B5831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CBF70-BF1E-4596-9EF9-48DD725C3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5544" y="2006343"/>
            <a:ext cx="5912913" cy="39834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30A0BD-C19C-47E9-9ACB-4FC5FD63A062}"/>
              </a:ext>
            </a:extLst>
          </p:cNvPr>
          <p:cNvSpPr/>
          <p:nvPr/>
        </p:nvSpPr>
        <p:spPr>
          <a:xfrm>
            <a:off x="1583523" y="182575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722EE9-86A6-4CBE-A145-63636C934A2D}"/>
              </a:ext>
            </a:extLst>
          </p:cNvPr>
          <p:cNvGrpSpPr/>
          <p:nvPr/>
        </p:nvGrpSpPr>
        <p:grpSpPr>
          <a:xfrm>
            <a:off x="2937163" y="868221"/>
            <a:ext cx="3269674" cy="812800"/>
            <a:chOff x="3724563" y="932872"/>
            <a:chExt cx="3269674" cy="812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8A406-5B4F-460C-8769-41E6CED678DA}"/>
                </a:ext>
              </a:extLst>
            </p:cNvPr>
            <p:cNvSpPr/>
            <p:nvPr/>
          </p:nvSpPr>
          <p:spPr>
            <a:xfrm>
              <a:off x="3724563" y="932872"/>
              <a:ext cx="3269674" cy="812800"/>
            </a:xfrm>
            <a:prstGeom prst="ellipse">
              <a:avLst/>
            </a:prstGeom>
            <a:solidFill>
              <a:srgbClr val="FBA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194CFD-D10D-45FC-BDF8-24FA2B094F1E}"/>
                </a:ext>
              </a:extLst>
            </p:cNvPr>
            <p:cNvSpPr/>
            <p:nvPr/>
          </p:nvSpPr>
          <p:spPr>
            <a:xfrm>
              <a:off x="3977451" y="1108440"/>
              <a:ext cx="27638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cuốn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CEBB4E-142C-49D5-BFDA-C744718E190C}"/>
              </a:ext>
            </a:extLst>
          </p:cNvPr>
          <p:cNvSpPr txBox="1"/>
          <p:nvPr/>
        </p:nvSpPr>
        <p:spPr>
          <a:xfrm>
            <a:off x="2937163" y="2145790"/>
            <a:ext cx="158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61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A181D-6A5C-4F5E-B3EC-0F4FDB2EC5B9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kể chuyện theo tranh và trả lời câu hỏi.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983A8-4BF6-41BC-A635-07C7D9703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A4810-9853-48BC-B8C3-4BDD1348D915}"/>
              </a:ext>
            </a:extLst>
          </p:cNvPr>
          <p:cNvSpPr txBox="1"/>
          <p:nvPr/>
        </p:nvSpPr>
        <p:spPr>
          <a:xfrm>
            <a:off x="1062841" y="1274618"/>
            <a:ext cx="678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cún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kẹt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thang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90AC6-F44B-458C-81A4-591C6D257A26}"/>
              </a:ext>
            </a:extLst>
          </p:cNvPr>
          <p:cNvSpPr txBox="1"/>
          <p:nvPr/>
        </p:nvSpPr>
        <p:spPr>
          <a:xfrm>
            <a:off x="1062841" y="2059709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98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500B6-CD9A-4334-B83E-B6BC82AB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40" y="1203792"/>
            <a:ext cx="2353087" cy="2011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73D7B-F40E-44CC-9284-497946C8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44" y="1190645"/>
            <a:ext cx="2347835" cy="2011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FA2C54-D7ED-40CB-A87A-1A4540D4D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0" y="3941784"/>
            <a:ext cx="2326826" cy="201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45D8A5-4446-429D-9549-3E23F0AD2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44" y="3941784"/>
            <a:ext cx="2353088" cy="201168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F67F04D-9010-4DE2-B535-7DAC8B65FAF3}"/>
              </a:ext>
            </a:extLst>
          </p:cNvPr>
          <p:cNvSpPr/>
          <p:nvPr/>
        </p:nvSpPr>
        <p:spPr>
          <a:xfrm>
            <a:off x="1264740" y="1190645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AEA911-BD52-4FD8-8C6E-FDA2B8CB7807}"/>
              </a:ext>
            </a:extLst>
          </p:cNvPr>
          <p:cNvSpPr/>
          <p:nvPr/>
        </p:nvSpPr>
        <p:spPr>
          <a:xfrm>
            <a:off x="5513044" y="1190645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1C3B18-E3EB-43FF-8473-26A16A12CDC5}"/>
              </a:ext>
            </a:extLst>
          </p:cNvPr>
          <p:cNvSpPr/>
          <p:nvPr/>
        </p:nvSpPr>
        <p:spPr>
          <a:xfrm>
            <a:off x="1264740" y="3941784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63202F-1F60-4C89-BF8D-1D143AA30346}"/>
              </a:ext>
            </a:extLst>
          </p:cNvPr>
          <p:cNvSpPr/>
          <p:nvPr/>
        </p:nvSpPr>
        <p:spPr>
          <a:xfrm>
            <a:off x="5513044" y="4033322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896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223C5-1192-4A15-84C8-825AAC93DED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7595E-BF6A-4A19-9C54-AAA574868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1F56D-5935-4AA5-9BB5-501AA31B1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38" y="1443355"/>
            <a:ext cx="4257723" cy="3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F2D92-FB9D-44AD-87A4-D236B38DC74C}"/>
              </a:ext>
            </a:extLst>
          </p:cNvPr>
          <p:cNvSpPr txBox="1"/>
          <p:nvPr/>
        </p:nvSpPr>
        <p:spPr>
          <a:xfrm>
            <a:off x="3222111" y="5414645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với lửa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24D8D0-444E-4EA0-AFF7-8EC246C4CD97}"/>
              </a:ext>
            </a:extLst>
          </p:cNvPr>
          <p:cNvSpPr/>
          <p:nvPr/>
        </p:nvSpPr>
        <p:spPr>
          <a:xfrm>
            <a:off x="1895421" y="144335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11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B2459-64B9-4A1A-8152-0B476A33B2F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482DD-B883-4C73-8410-80E725D8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B4FE7-3BC9-40E4-9511-5333A293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7889" y="1443355"/>
            <a:ext cx="4248220" cy="3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19757-3254-4E39-9F7B-CE23B8EE7F47}"/>
              </a:ext>
            </a:extLst>
          </p:cNvPr>
          <p:cNvSpPr txBox="1"/>
          <p:nvPr/>
        </p:nvSpPr>
        <p:spPr>
          <a:xfrm>
            <a:off x="2956814" y="5414645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chết người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12D1E4-E7BB-4D2A-A20D-BC2EA60AE373}"/>
              </a:ext>
            </a:extLst>
          </p:cNvPr>
          <p:cNvSpPr/>
          <p:nvPr/>
        </p:nvSpPr>
        <p:spPr>
          <a:xfrm>
            <a:off x="1888938" y="1456931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36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B2459-64B9-4A1A-8152-0B476A33B2F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482DD-B883-4C73-8410-80E725D8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B4FE7-3BC9-40E4-9511-5333A293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898" y="1443355"/>
            <a:ext cx="4210205" cy="3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19757-3254-4E39-9F7B-CE23B8EE7F47}"/>
              </a:ext>
            </a:extLst>
          </p:cNvPr>
          <p:cNvSpPr txBox="1"/>
          <p:nvPr/>
        </p:nvSpPr>
        <p:spPr>
          <a:xfrm>
            <a:off x="3036965" y="5414645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trơn trượt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7808F4-73B6-4F91-88E6-6845DD4AEAD6}"/>
              </a:ext>
            </a:extLst>
          </p:cNvPr>
          <p:cNvSpPr/>
          <p:nvPr/>
        </p:nvSpPr>
        <p:spPr>
          <a:xfrm>
            <a:off x="1944670" y="145183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71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2BF511-86CA-4B20-A6CD-76A75C2DA394}"/>
              </a:ext>
            </a:extLst>
          </p:cNvPr>
          <p:cNvSpPr/>
          <p:nvPr/>
        </p:nvSpPr>
        <p:spPr>
          <a:xfrm>
            <a:off x="471056" y="877456"/>
            <a:ext cx="7989456" cy="5458691"/>
          </a:xfrm>
          <a:prstGeom prst="roundRect">
            <a:avLst>
              <a:gd name="adj" fmla="val 11760"/>
            </a:avLst>
          </a:prstGeom>
          <a:solidFill>
            <a:srgbClr val="FFFDE9"/>
          </a:solidFill>
          <a:ln w="28575">
            <a:solidFill>
              <a:srgbClr val="FDCD8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C6FAF-A6E8-4648-8E22-CC97E098060D}"/>
              </a:ext>
            </a:extLst>
          </p:cNvPr>
          <p:cNvGrpSpPr/>
          <p:nvPr/>
        </p:nvGrpSpPr>
        <p:grpSpPr>
          <a:xfrm>
            <a:off x="657824" y="952155"/>
            <a:ext cx="2253404" cy="2380270"/>
            <a:chOff x="657824" y="952155"/>
            <a:chExt cx="2253404" cy="23802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FA5023-D6C0-436A-A741-015B42C7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452" y="952155"/>
              <a:ext cx="1861382" cy="201168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6AF2F7-4E50-493B-ACE9-7240390BCA69}"/>
                </a:ext>
              </a:extLst>
            </p:cNvPr>
            <p:cNvSpPr/>
            <p:nvPr/>
          </p:nvSpPr>
          <p:spPr>
            <a:xfrm>
              <a:off x="657824" y="952155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3E76B5-8828-4FA3-AF01-ABAC96462205}"/>
                </a:ext>
              </a:extLst>
            </p:cNvPr>
            <p:cNvSpPr txBox="1"/>
            <p:nvPr/>
          </p:nvSpPr>
          <p:spPr>
            <a:xfrm>
              <a:off x="734029" y="2932315"/>
              <a:ext cx="2177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đạp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89078C-D8D2-4CA1-9E8D-ED1AB2A9C361}"/>
              </a:ext>
            </a:extLst>
          </p:cNvPr>
          <p:cNvGrpSpPr/>
          <p:nvPr/>
        </p:nvGrpSpPr>
        <p:grpSpPr>
          <a:xfrm>
            <a:off x="3288631" y="948005"/>
            <a:ext cx="2606955" cy="2691764"/>
            <a:chOff x="3288631" y="948005"/>
            <a:chExt cx="2606955" cy="26917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309563-815D-4E04-A5F5-A3CACDA4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17" y="952155"/>
              <a:ext cx="1867704" cy="201168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B2372F-F6A0-4B29-A53A-5605CC2202B3}"/>
                </a:ext>
              </a:extLst>
            </p:cNvPr>
            <p:cNvSpPr/>
            <p:nvPr/>
          </p:nvSpPr>
          <p:spPr>
            <a:xfrm>
              <a:off x="3368317" y="948005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0D1379-B535-4992-882C-6D057ECED03F}"/>
                </a:ext>
              </a:extLst>
            </p:cNvPr>
            <p:cNvSpPr txBox="1"/>
            <p:nvPr/>
          </p:nvSpPr>
          <p:spPr>
            <a:xfrm>
              <a:off x="3288631" y="2931883"/>
              <a:ext cx="26069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ng</a:t>
              </a:r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ười đi bộ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B01879-6449-44EC-B04C-FBCF0A316FE7}"/>
              </a:ext>
            </a:extLst>
          </p:cNvPr>
          <p:cNvGrpSpPr/>
          <p:nvPr/>
        </p:nvGrpSpPr>
        <p:grpSpPr>
          <a:xfrm>
            <a:off x="6064340" y="948005"/>
            <a:ext cx="2202631" cy="2692433"/>
            <a:chOff x="6064340" y="948005"/>
            <a:chExt cx="2202631" cy="26924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7ACB82-2573-42D0-8E09-AD67061C8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2990" y="952155"/>
              <a:ext cx="1862526" cy="201168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1644A6-82BF-4D6B-958E-3AE299243278}"/>
                </a:ext>
              </a:extLst>
            </p:cNvPr>
            <p:cNvSpPr/>
            <p:nvPr/>
          </p:nvSpPr>
          <p:spPr>
            <a:xfrm>
              <a:off x="6064340" y="948005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D5507-D270-42FB-B375-A14B1C05814E}"/>
                </a:ext>
              </a:extLst>
            </p:cNvPr>
            <p:cNvSpPr txBox="1"/>
            <p:nvPr/>
          </p:nvSpPr>
          <p:spPr>
            <a:xfrm>
              <a:off x="6521540" y="2932552"/>
              <a:ext cx="1745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Nghịch dao, kéo và ổ điện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4A350-3302-4995-A61A-3370C10BD991}"/>
              </a:ext>
            </a:extLst>
          </p:cNvPr>
          <p:cNvGrpSpPr/>
          <p:nvPr/>
        </p:nvGrpSpPr>
        <p:grpSpPr>
          <a:xfrm>
            <a:off x="3368317" y="3691779"/>
            <a:ext cx="2144280" cy="2402527"/>
            <a:chOff x="3368317" y="3691779"/>
            <a:chExt cx="2144280" cy="24025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74BCF7-B795-43CD-B097-51693E1CE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238" y="3691779"/>
              <a:ext cx="1861383" cy="201168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354D03-039F-4410-8C90-D8CA62C19567}"/>
                </a:ext>
              </a:extLst>
            </p:cNvPr>
            <p:cNvSpPr/>
            <p:nvPr/>
          </p:nvSpPr>
          <p:spPr>
            <a:xfrm>
              <a:off x="3368317" y="3691779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9D796C-EDA4-46FC-A3BD-59B5DB8C6ECA}"/>
                </a:ext>
              </a:extLst>
            </p:cNvPr>
            <p:cNvSpPr txBox="1"/>
            <p:nvPr/>
          </p:nvSpPr>
          <p:spPr>
            <a:xfrm>
              <a:off x="3548940" y="5694196"/>
              <a:ext cx="1963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Nghịch với lửa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915CA6-A838-4430-99B9-349F2B0C155D}"/>
              </a:ext>
            </a:extLst>
          </p:cNvPr>
          <p:cNvGrpSpPr/>
          <p:nvPr/>
        </p:nvGrpSpPr>
        <p:grpSpPr>
          <a:xfrm>
            <a:off x="6049124" y="3691779"/>
            <a:ext cx="2217847" cy="2402527"/>
            <a:chOff x="6049124" y="3691779"/>
            <a:chExt cx="2217847" cy="24025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E6AB73-7373-4C42-8618-626117A1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0" y="3691779"/>
              <a:ext cx="1963656" cy="2011680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A1B66A-FF15-4884-A21B-40B029591AB8}"/>
                </a:ext>
              </a:extLst>
            </p:cNvPr>
            <p:cNvSpPr/>
            <p:nvPr/>
          </p:nvSpPr>
          <p:spPr>
            <a:xfrm>
              <a:off x="6049124" y="3691779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25A16F-2A54-4FBA-859F-494C564069EC}"/>
                </a:ext>
              </a:extLst>
            </p:cNvPr>
            <p:cNvSpPr txBox="1"/>
            <p:nvPr/>
          </p:nvSpPr>
          <p:spPr>
            <a:xfrm>
              <a:off x="6094664" y="5694196"/>
              <a:ext cx="21723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Trêu chọc chó dữ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1D41B8C-EB4D-43AC-A4F1-927BE07DE66E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F08022-251A-47AB-8425-E042745A0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8852" y="3643228"/>
            <a:ext cx="2181229" cy="2690557"/>
            <a:chOff x="668852" y="3643228"/>
            <a:chExt cx="2181229" cy="26905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F23F80-F5BF-4583-92D2-F115025F5261}"/>
                </a:ext>
              </a:extLst>
            </p:cNvPr>
            <p:cNvSpPr txBox="1"/>
            <p:nvPr/>
          </p:nvSpPr>
          <p:spPr>
            <a:xfrm>
              <a:off x="886424" y="5625899"/>
              <a:ext cx="1963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ưới lòng đường</a:t>
              </a:r>
              <a:endParaRPr lang="en-U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4" t="3663" r="7857"/>
            <a:stretch>
              <a:fillRect/>
            </a:stretch>
          </p:blipFill>
          <p:spPr>
            <a:xfrm>
              <a:off x="879414" y="3670133"/>
              <a:ext cx="1879420" cy="2024063"/>
            </a:xfrm>
            <a:custGeom>
              <a:avLst/>
              <a:gdLst>
                <a:gd name="connsiteX0" fmla="*/ 769621 w 1879420"/>
                <a:gd name="connsiteY0" fmla="*/ 0 h 2024063"/>
                <a:gd name="connsiteX1" fmla="*/ 1879283 w 1879420"/>
                <a:gd name="connsiteY1" fmla="*/ 235268 h 2024063"/>
                <a:gd name="connsiteX2" fmla="*/ 945833 w 1879420"/>
                <a:gd name="connsiteY2" fmla="*/ 2024063 h 2024063"/>
                <a:gd name="connsiteX3" fmla="*/ 933451 w 1879420"/>
                <a:gd name="connsiteY3" fmla="*/ 2024062 h 2024063"/>
                <a:gd name="connsiteX4" fmla="*/ 0 w 1879420"/>
                <a:gd name="connsiteY4" fmla="*/ 278130 h 2024063"/>
                <a:gd name="connsiteX5" fmla="*/ 769621 w 1879420"/>
                <a:gd name="connsiteY5" fmla="*/ 0 h 202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9420" h="2024063">
                  <a:moveTo>
                    <a:pt x="769621" y="0"/>
                  </a:moveTo>
                  <a:cubicBezTo>
                    <a:pt x="1096646" y="57784"/>
                    <a:pt x="1509396" y="234633"/>
                    <a:pt x="1879283" y="235268"/>
                  </a:cubicBezTo>
                  <a:cubicBezTo>
                    <a:pt x="1887221" y="988695"/>
                    <a:pt x="1552258" y="1999298"/>
                    <a:pt x="945833" y="2024063"/>
                  </a:cubicBezTo>
                  <a:lnTo>
                    <a:pt x="933451" y="2024062"/>
                  </a:lnTo>
                  <a:cubicBezTo>
                    <a:pt x="150813" y="1602422"/>
                    <a:pt x="1588" y="861695"/>
                    <a:pt x="0" y="278130"/>
                  </a:cubicBezTo>
                  <a:cubicBezTo>
                    <a:pt x="280352" y="204470"/>
                    <a:pt x="527368" y="135573"/>
                    <a:pt x="769621" y="0"/>
                  </a:cubicBezTo>
                  <a:close/>
                </a:path>
              </a:pathLst>
            </a:cu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08B14C-4413-4158-B7F7-9FB5B5608C58}"/>
                </a:ext>
              </a:extLst>
            </p:cNvPr>
            <p:cNvSpPr/>
            <p:nvPr/>
          </p:nvSpPr>
          <p:spPr>
            <a:xfrm>
              <a:off x="668852" y="364322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2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B2459-64B9-4A1A-8152-0B476A33B2F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482DD-B883-4C73-8410-80E725D8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B4FE7-3BC9-40E4-9511-5333A293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139" y="1443356"/>
            <a:ext cx="4257723" cy="3639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719757-3254-4E39-9F7B-CE23B8EE7F47}"/>
              </a:ext>
            </a:extLst>
          </p:cNvPr>
          <p:cNvSpPr txBox="1"/>
          <p:nvPr/>
        </p:nvSpPr>
        <p:spPr>
          <a:xfrm>
            <a:off x="3117916" y="5414645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điện giật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8E2C7C-6F87-44CF-87FE-73A31325F3EE}"/>
              </a:ext>
            </a:extLst>
          </p:cNvPr>
          <p:cNvSpPr/>
          <p:nvPr/>
        </p:nvSpPr>
        <p:spPr>
          <a:xfrm>
            <a:off x="1944670" y="145183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66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E5953-0F60-4AFA-A82D-FBBEF0CA9E8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cho biết những biển báo sau cảnh báo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điều gì?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E334-3A63-4752-BFAD-343763BB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500B6-CD9A-4334-B83E-B6BC82AB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40" y="1203792"/>
            <a:ext cx="2353087" cy="2011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73D7B-F40E-44CC-9284-497946C8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25" y="1190645"/>
            <a:ext cx="2347835" cy="2011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FA2C54-D7ED-40CB-A87A-1A4540D4D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40" y="3840188"/>
            <a:ext cx="2326826" cy="201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45D8A5-4446-429D-9549-3E23F0AD2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44" y="3840188"/>
            <a:ext cx="2353088" cy="2011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BB8B9-A690-4092-B90B-EB499295E294}"/>
              </a:ext>
            </a:extLst>
          </p:cNvPr>
          <p:cNvSpPr txBox="1"/>
          <p:nvPr/>
        </p:nvSpPr>
        <p:spPr>
          <a:xfrm>
            <a:off x="1088768" y="3295779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với lửa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C32AC-6B59-47D9-83FD-6507726883EA}"/>
              </a:ext>
            </a:extLst>
          </p:cNvPr>
          <p:cNvSpPr txBox="1"/>
          <p:nvPr/>
        </p:nvSpPr>
        <p:spPr>
          <a:xfrm>
            <a:off x="5203356" y="3302502"/>
            <a:ext cx="3230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chết người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7D19F-A180-4147-9487-9F76BAFBF8D9}"/>
              </a:ext>
            </a:extLst>
          </p:cNvPr>
          <p:cNvSpPr txBox="1"/>
          <p:nvPr/>
        </p:nvSpPr>
        <p:spPr>
          <a:xfrm>
            <a:off x="911368" y="5851868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trơn trượt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0CB120-E502-4BDC-A7DE-1D009A1398D2}"/>
              </a:ext>
            </a:extLst>
          </p:cNvPr>
          <p:cNvSpPr txBox="1"/>
          <p:nvPr/>
        </p:nvSpPr>
        <p:spPr>
          <a:xfrm>
            <a:off x="5235504" y="5851867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Nguy hiểm điện giật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C23671-A215-4D6F-9879-846731274B23}"/>
              </a:ext>
            </a:extLst>
          </p:cNvPr>
          <p:cNvSpPr/>
          <p:nvPr/>
        </p:nvSpPr>
        <p:spPr>
          <a:xfrm>
            <a:off x="1264740" y="1190645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25809-C920-4DA5-AC8A-33CAC5702A6B}"/>
              </a:ext>
            </a:extLst>
          </p:cNvPr>
          <p:cNvSpPr/>
          <p:nvPr/>
        </p:nvSpPr>
        <p:spPr>
          <a:xfrm>
            <a:off x="5513044" y="1190645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20420F-0EE1-485D-B221-8208AF085627}"/>
              </a:ext>
            </a:extLst>
          </p:cNvPr>
          <p:cNvSpPr/>
          <p:nvPr/>
        </p:nvSpPr>
        <p:spPr>
          <a:xfrm>
            <a:off x="1264740" y="3837751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3E8608-A327-4C03-97EA-AB79D98E68A5}"/>
              </a:ext>
            </a:extLst>
          </p:cNvPr>
          <p:cNvSpPr/>
          <p:nvPr/>
        </p:nvSpPr>
        <p:spPr>
          <a:xfrm>
            <a:off x="5513044" y="3837751"/>
            <a:ext cx="457200" cy="45720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629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BA50F29-9B47-4DDE-8CDA-89AD763D347B}"/>
              </a:ext>
            </a:extLst>
          </p:cNvPr>
          <p:cNvGrpSpPr/>
          <p:nvPr/>
        </p:nvGrpSpPr>
        <p:grpSpPr>
          <a:xfrm>
            <a:off x="279845" y="3974283"/>
            <a:ext cx="2890179" cy="2077642"/>
            <a:chOff x="321885" y="3890203"/>
            <a:chExt cx="2890179" cy="2077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94BE42-DC15-4EC7-8E40-8A0D6BF6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33" y="4086633"/>
              <a:ext cx="2724031" cy="1881212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ADA341-E808-465A-9554-2D18ED768DF1}"/>
                </a:ext>
              </a:extLst>
            </p:cNvPr>
            <p:cNvSpPr/>
            <p:nvPr/>
          </p:nvSpPr>
          <p:spPr>
            <a:xfrm>
              <a:off x="321885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BCBB8C-A13F-4504-B1EC-5B7C342F5AE2}"/>
              </a:ext>
            </a:extLst>
          </p:cNvPr>
          <p:cNvGrpSpPr/>
          <p:nvPr/>
        </p:nvGrpSpPr>
        <p:grpSpPr>
          <a:xfrm>
            <a:off x="3170024" y="3974283"/>
            <a:ext cx="2699529" cy="2077642"/>
            <a:chOff x="3212064" y="3890203"/>
            <a:chExt cx="2699529" cy="20776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011EBE-5EE6-4179-A171-DC11A38E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064" y="4086633"/>
              <a:ext cx="2699529" cy="1881212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AA00B1-F2D4-40A9-9D05-0052ED3C422E}"/>
                </a:ext>
              </a:extLst>
            </p:cNvPr>
            <p:cNvSpPr/>
            <p:nvPr/>
          </p:nvSpPr>
          <p:spPr>
            <a:xfrm>
              <a:off x="3362314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EBA925-49D8-4D29-80FB-FAF57B45FE74}"/>
              </a:ext>
            </a:extLst>
          </p:cNvPr>
          <p:cNvGrpSpPr/>
          <p:nvPr/>
        </p:nvGrpSpPr>
        <p:grpSpPr>
          <a:xfrm>
            <a:off x="5628811" y="3974283"/>
            <a:ext cx="2964773" cy="1986541"/>
            <a:chOff x="5670851" y="3890203"/>
            <a:chExt cx="2964773" cy="19865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955EEB-7EF0-46CD-B677-0D36D772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233" y="4086633"/>
              <a:ext cx="2574391" cy="1790111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488B47-4DAC-4531-85A8-0CB78B44F5FE}"/>
                </a:ext>
              </a:extLst>
            </p:cNvPr>
            <p:cNvSpPr/>
            <p:nvPr/>
          </p:nvSpPr>
          <p:spPr>
            <a:xfrm>
              <a:off x="5670851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284FC-151D-4444-A4B9-95AE7B821019}"/>
              </a:ext>
            </a:extLst>
          </p:cNvPr>
          <p:cNvGrpSpPr/>
          <p:nvPr/>
        </p:nvGrpSpPr>
        <p:grpSpPr>
          <a:xfrm>
            <a:off x="2754864" y="1228466"/>
            <a:ext cx="3525864" cy="2564503"/>
            <a:chOff x="2754864" y="1175916"/>
            <a:chExt cx="3525864" cy="256450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A695A4-F4CA-4BC7-AC07-CCF66A488043}"/>
                </a:ext>
              </a:extLst>
            </p:cNvPr>
            <p:cNvGrpSpPr/>
            <p:nvPr/>
          </p:nvGrpSpPr>
          <p:grpSpPr>
            <a:xfrm>
              <a:off x="2754864" y="1175916"/>
              <a:ext cx="3525864" cy="2564503"/>
              <a:chOff x="2754864" y="1175916"/>
              <a:chExt cx="3525864" cy="256450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E1F3761-D047-41B1-8C00-C116D2DAAB5C}"/>
                  </a:ext>
                </a:extLst>
              </p:cNvPr>
              <p:cNvSpPr/>
              <p:nvPr/>
            </p:nvSpPr>
            <p:spPr>
              <a:xfrm>
                <a:off x="3184356" y="1633116"/>
                <a:ext cx="3096372" cy="2107303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727CA33-66EE-4462-8FEC-D81481540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2016" y="1242040"/>
                <a:ext cx="3142900" cy="2210776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B58FFA0-841D-4431-ABA5-3ACFDF4898F2}"/>
                  </a:ext>
                </a:extLst>
              </p:cNvPr>
              <p:cNvSpPr/>
              <p:nvPr/>
            </p:nvSpPr>
            <p:spPr>
              <a:xfrm>
                <a:off x="2754864" y="1175916"/>
                <a:ext cx="457200" cy="457200"/>
              </a:xfrm>
              <a:prstGeom prst="ellipse">
                <a:avLst/>
              </a:prstGeom>
              <a:solidFill>
                <a:srgbClr val="AAE1FA"/>
              </a:solidFill>
              <a:ln>
                <a:solidFill>
                  <a:srgbClr val="AAE1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3A11F5-9F82-4877-BFA2-DB46C31798D1}"/>
                </a:ext>
              </a:extLst>
            </p:cNvPr>
            <p:cNvSpPr txBox="1"/>
            <p:nvPr/>
          </p:nvSpPr>
          <p:spPr>
            <a:xfrm>
              <a:off x="3719665" y="3309532"/>
              <a:ext cx="22573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200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4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20748-6946-4E2C-A1FE-68B65A921A85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5E784-975E-4800-8573-B46DC08C1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67DA45-49A7-4C6B-8203-688679177955}"/>
              </a:ext>
            </a:extLst>
          </p:cNvPr>
          <p:cNvSpPr/>
          <p:nvPr/>
        </p:nvSpPr>
        <p:spPr>
          <a:xfrm>
            <a:off x="1845038" y="1876484"/>
            <a:ext cx="5828146" cy="4045397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0A678-50B3-41EE-96F6-A06EC6FAD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67" y="1443355"/>
            <a:ext cx="5944109" cy="4181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7735D1-D193-4E72-9A23-28D93B868E55}"/>
              </a:ext>
            </a:extLst>
          </p:cNvPr>
          <p:cNvSpPr txBox="1"/>
          <p:nvPr/>
        </p:nvSpPr>
        <p:spPr>
          <a:xfrm>
            <a:off x="3500061" y="5357012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08BFCB-0FD9-4C55-B8F6-495EF08C72BF}"/>
              </a:ext>
            </a:extLst>
          </p:cNvPr>
          <p:cNvSpPr/>
          <p:nvPr/>
        </p:nvSpPr>
        <p:spPr>
          <a:xfrm>
            <a:off x="1271762" y="138732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90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C34BB8-9949-4208-B28B-88FB59E0A8A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2FEFE-8645-4FE7-ABC4-CF9C995AB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B031F1-2782-4306-97B5-07AA02484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7" y="1518173"/>
            <a:ext cx="6415713" cy="44306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82EF59-D1B1-4069-A644-43CBEFC6DCFA}"/>
              </a:ext>
            </a:extLst>
          </p:cNvPr>
          <p:cNvSpPr/>
          <p:nvPr/>
        </p:nvSpPr>
        <p:spPr>
          <a:xfrm>
            <a:off x="1403307" y="144335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556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2D65A-878E-4745-B003-89B83E7422B9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72004-F07F-4EA0-B9AA-F1B99C42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F51AD5-9C84-4A0D-A406-798893E7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0" y="1607967"/>
            <a:ext cx="6063240" cy="42252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D8A863-4EFF-45A8-B4C3-1ABFA73EF6BA}"/>
              </a:ext>
            </a:extLst>
          </p:cNvPr>
          <p:cNvSpPr/>
          <p:nvPr/>
        </p:nvSpPr>
        <p:spPr>
          <a:xfrm>
            <a:off x="1540380" y="160796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98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EA5FB-F921-4C69-B717-3B41518E4907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95233-E33A-49B0-87E9-4719CC67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E7DF6-03AF-4532-AB4B-A65F12AC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3" y="1590498"/>
            <a:ext cx="5950414" cy="41376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42EC53-929C-4AA4-9943-C69479D7E736}"/>
              </a:ext>
            </a:extLst>
          </p:cNvPr>
          <p:cNvSpPr/>
          <p:nvPr/>
        </p:nvSpPr>
        <p:spPr>
          <a:xfrm>
            <a:off x="1403307" y="1590498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962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A695A4-F4CA-4BC7-AC07-CCF66A488043}"/>
              </a:ext>
            </a:extLst>
          </p:cNvPr>
          <p:cNvGrpSpPr/>
          <p:nvPr/>
        </p:nvGrpSpPr>
        <p:grpSpPr>
          <a:xfrm>
            <a:off x="2754864" y="1238976"/>
            <a:ext cx="3525864" cy="2564503"/>
            <a:chOff x="2754864" y="1175916"/>
            <a:chExt cx="3525864" cy="256450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E1F3761-D047-41B1-8C00-C116D2DAAB5C}"/>
                </a:ext>
              </a:extLst>
            </p:cNvPr>
            <p:cNvSpPr/>
            <p:nvPr/>
          </p:nvSpPr>
          <p:spPr>
            <a:xfrm>
              <a:off x="3184356" y="1633116"/>
              <a:ext cx="3096372" cy="2107303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7CA33-66EE-4462-8FEC-D8148154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098" y="1190645"/>
              <a:ext cx="3196953" cy="224879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58FFA0-841D-4431-ABA5-3ACFDF4898F2}"/>
                </a:ext>
              </a:extLst>
            </p:cNvPr>
            <p:cNvSpPr/>
            <p:nvPr/>
          </p:nvSpPr>
          <p:spPr>
            <a:xfrm>
              <a:off x="2754864" y="117591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A50F29-9B47-4DDE-8CDA-89AD763D347B}"/>
              </a:ext>
            </a:extLst>
          </p:cNvPr>
          <p:cNvGrpSpPr/>
          <p:nvPr/>
        </p:nvGrpSpPr>
        <p:grpSpPr>
          <a:xfrm>
            <a:off x="269335" y="4089893"/>
            <a:ext cx="3014661" cy="2090035"/>
            <a:chOff x="321885" y="3890203"/>
            <a:chExt cx="3014661" cy="20900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94BE42-DC15-4EC7-8E40-8A0D6BF6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17" y="4001308"/>
              <a:ext cx="2865529" cy="197893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ADA341-E808-465A-9554-2D18ED768DF1}"/>
                </a:ext>
              </a:extLst>
            </p:cNvPr>
            <p:cNvSpPr/>
            <p:nvPr/>
          </p:nvSpPr>
          <p:spPr>
            <a:xfrm>
              <a:off x="321885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BCBB8C-A13F-4504-B1EC-5B7C342F5AE2}"/>
              </a:ext>
            </a:extLst>
          </p:cNvPr>
          <p:cNvGrpSpPr/>
          <p:nvPr/>
        </p:nvGrpSpPr>
        <p:grpSpPr>
          <a:xfrm>
            <a:off x="3225684" y="4089893"/>
            <a:ext cx="2614615" cy="1944755"/>
            <a:chOff x="3362314" y="3890203"/>
            <a:chExt cx="2614615" cy="19447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011EBE-5EE6-4179-A171-DC11A38E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381" y="4072200"/>
              <a:ext cx="2529548" cy="176275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AA00B1-F2D4-40A9-9D05-0052ED3C422E}"/>
                </a:ext>
              </a:extLst>
            </p:cNvPr>
            <p:cNvSpPr/>
            <p:nvPr/>
          </p:nvSpPr>
          <p:spPr>
            <a:xfrm>
              <a:off x="3362314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EBA925-49D8-4D29-80FB-FAF57B45FE74}"/>
              </a:ext>
            </a:extLst>
          </p:cNvPr>
          <p:cNvGrpSpPr/>
          <p:nvPr/>
        </p:nvGrpSpPr>
        <p:grpSpPr>
          <a:xfrm>
            <a:off x="5702383" y="4089893"/>
            <a:ext cx="2905563" cy="1972539"/>
            <a:chOff x="5670851" y="3890203"/>
            <a:chExt cx="2905563" cy="19725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955EEB-7EF0-46CD-B677-0D36D772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451" y="4001308"/>
              <a:ext cx="2676963" cy="186143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488B47-4DAC-4531-85A8-0CB78B44F5FE}"/>
                </a:ext>
              </a:extLst>
            </p:cNvPr>
            <p:cNvSpPr/>
            <p:nvPr/>
          </p:nvSpPr>
          <p:spPr>
            <a:xfrm>
              <a:off x="5670851" y="389020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3A11F5-9F82-4877-BFA2-DB46C31798D1}"/>
              </a:ext>
            </a:extLst>
          </p:cNvPr>
          <p:cNvSpPr txBox="1"/>
          <p:nvPr/>
        </p:nvSpPr>
        <p:spPr>
          <a:xfrm>
            <a:off x="3667111" y="3372592"/>
            <a:ext cx="2257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28715 -0.0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1F081B-F1B2-44D5-A926-998158B05265}"/>
              </a:ext>
            </a:extLst>
          </p:cNvPr>
          <p:cNvGrpSpPr/>
          <p:nvPr/>
        </p:nvGrpSpPr>
        <p:grpSpPr>
          <a:xfrm>
            <a:off x="2754864" y="1175916"/>
            <a:ext cx="3924586" cy="2932272"/>
            <a:chOff x="2754864" y="1175916"/>
            <a:chExt cx="3924586" cy="293227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E1F3761-D047-41B1-8C00-C116D2DAAB5C}"/>
                </a:ext>
              </a:extLst>
            </p:cNvPr>
            <p:cNvSpPr/>
            <p:nvPr/>
          </p:nvSpPr>
          <p:spPr>
            <a:xfrm>
              <a:off x="3184355" y="1633116"/>
              <a:ext cx="3495095" cy="2475072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7CA33-66EE-4462-8FEC-D8148154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5662" y="1370669"/>
              <a:ext cx="3562990" cy="224998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58FFA0-841D-4431-ABA5-3ACFDF4898F2}"/>
                </a:ext>
              </a:extLst>
            </p:cNvPr>
            <p:cNvSpPr/>
            <p:nvPr/>
          </p:nvSpPr>
          <p:spPr>
            <a:xfrm>
              <a:off x="2754864" y="117591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4DFA70-AC8C-4BF8-B7F8-BF46F61040E0}"/>
              </a:ext>
            </a:extLst>
          </p:cNvPr>
          <p:cNvGrpSpPr/>
          <p:nvPr/>
        </p:nvGrpSpPr>
        <p:grpSpPr>
          <a:xfrm>
            <a:off x="545588" y="4231938"/>
            <a:ext cx="2505959" cy="2090036"/>
            <a:chOff x="545588" y="4231938"/>
            <a:chExt cx="2505959" cy="20900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94BE42-DC15-4EC7-8E40-8A0D6BF6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4188" y="4448147"/>
              <a:ext cx="2277359" cy="187382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ADA341-E808-465A-9554-2D18ED768DF1}"/>
                </a:ext>
              </a:extLst>
            </p:cNvPr>
            <p:cNvSpPr/>
            <p:nvPr/>
          </p:nvSpPr>
          <p:spPr>
            <a:xfrm>
              <a:off x="545588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EF327-1918-4823-9F5D-F916849BC381}"/>
              </a:ext>
            </a:extLst>
          </p:cNvPr>
          <p:cNvGrpSpPr/>
          <p:nvPr/>
        </p:nvGrpSpPr>
        <p:grpSpPr>
          <a:xfrm>
            <a:off x="3362314" y="4231938"/>
            <a:ext cx="2190015" cy="2090036"/>
            <a:chOff x="3362314" y="4231938"/>
            <a:chExt cx="2190015" cy="20900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011EBE-5EE6-4179-A171-DC11A38E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1671" y="4460539"/>
              <a:ext cx="1960658" cy="186143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AA00B1-F2D4-40A9-9D05-0052ED3C422E}"/>
                </a:ext>
              </a:extLst>
            </p:cNvPr>
            <p:cNvSpPr/>
            <p:nvPr/>
          </p:nvSpPr>
          <p:spPr>
            <a:xfrm>
              <a:off x="3362314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3A11F5-9F82-4877-BFA2-DB46C31798D1}"/>
              </a:ext>
            </a:extLst>
          </p:cNvPr>
          <p:cNvSpPr txBox="1"/>
          <p:nvPr/>
        </p:nvSpPr>
        <p:spPr>
          <a:xfrm>
            <a:off x="3389936" y="3603513"/>
            <a:ext cx="31518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4584F9-21AD-46F8-A017-1BECC241DE7F}"/>
              </a:ext>
            </a:extLst>
          </p:cNvPr>
          <p:cNvGrpSpPr/>
          <p:nvPr/>
        </p:nvGrpSpPr>
        <p:grpSpPr>
          <a:xfrm>
            <a:off x="5930304" y="3951536"/>
            <a:ext cx="2895737" cy="2358044"/>
            <a:chOff x="5930304" y="3951536"/>
            <a:chExt cx="2895737" cy="23580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955EEB-7EF0-46CD-B677-0D36D772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8904" y="4448146"/>
              <a:ext cx="1956688" cy="186143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488B47-4DAC-4531-85A8-0CB78B44F5FE}"/>
                </a:ext>
              </a:extLst>
            </p:cNvPr>
            <p:cNvSpPr/>
            <p:nvPr/>
          </p:nvSpPr>
          <p:spPr>
            <a:xfrm>
              <a:off x="5930304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B9CDCD-77D8-4DDE-9574-77294964CCB8}"/>
                </a:ext>
              </a:extLst>
            </p:cNvPr>
            <p:cNvSpPr txBox="1"/>
            <p:nvPr/>
          </p:nvSpPr>
          <p:spPr>
            <a:xfrm>
              <a:off x="6643649" y="3961230"/>
              <a:ext cx="21823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7F27ECF-075B-4019-B1B0-709FD1D718C2}"/>
                </a:ext>
              </a:extLst>
            </p:cNvPr>
            <p:cNvSpPr/>
            <p:nvPr/>
          </p:nvSpPr>
          <p:spPr>
            <a:xfrm>
              <a:off x="6643649" y="3951536"/>
              <a:ext cx="2146591" cy="632529"/>
            </a:xfrm>
            <a:custGeom>
              <a:avLst/>
              <a:gdLst>
                <a:gd name="connsiteX0" fmla="*/ 0 w 2146591"/>
                <a:gd name="connsiteY0" fmla="*/ 71816 h 430887"/>
                <a:gd name="connsiteX1" fmla="*/ 71816 w 2146591"/>
                <a:gd name="connsiteY1" fmla="*/ 0 h 430887"/>
                <a:gd name="connsiteX2" fmla="*/ 357765 w 2146591"/>
                <a:gd name="connsiteY2" fmla="*/ 0 h 430887"/>
                <a:gd name="connsiteX3" fmla="*/ 357765 w 2146591"/>
                <a:gd name="connsiteY3" fmla="*/ 0 h 430887"/>
                <a:gd name="connsiteX4" fmla="*/ 894413 w 2146591"/>
                <a:gd name="connsiteY4" fmla="*/ 0 h 430887"/>
                <a:gd name="connsiteX5" fmla="*/ 2074775 w 2146591"/>
                <a:gd name="connsiteY5" fmla="*/ 0 h 430887"/>
                <a:gd name="connsiteX6" fmla="*/ 2146591 w 2146591"/>
                <a:gd name="connsiteY6" fmla="*/ 71816 h 430887"/>
                <a:gd name="connsiteX7" fmla="*/ 2146591 w 2146591"/>
                <a:gd name="connsiteY7" fmla="*/ 251351 h 430887"/>
                <a:gd name="connsiteX8" fmla="*/ 2146591 w 2146591"/>
                <a:gd name="connsiteY8" fmla="*/ 251351 h 430887"/>
                <a:gd name="connsiteX9" fmla="*/ 2146591 w 2146591"/>
                <a:gd name="connsiteY9" fmla="*/ 359073 h 430887"/>
                <a:gd name="connsiteX10" fmla="*/ 2146591 w 2146591"/>
                <a:gd name="connsiteY10" fmla="*/ 359071 h 430887"/>
                <a:gd name="connsiteX11" fmla="*/ 2074775 w 2146591"/>
                <a:gd name="connsiteY11" fmla="*/ 430887 h 430887"/>
                <a:gd name="connsiteX12" fmla="*/ 894413 w 2146591"/>
                <a:gd name="connsiteY12" fmla="*/ 430887 h 430887"/>
                <a:gd name="connsiteX13" fmla="*/ 930891 w 2146591"/>
                <a:gd name="connsiteY13" fmla="*/ 632529 h 430887"/>
                <a:gd name="connsiteX14" fmla="*/ 357765 w 2146591"/>
                <a:gd name="connsiteY14" fmla="*/ 430887 h 430887"/>
                <a:gd name="connsiteX15" fmla="*/ 71816 w 2146591"/>
                <a:gd name="connsiteY15" fmla="*/ 430887 h 430887"/>
                <a:gd name="connsiteX16" fmla="*/ 0 w 2146591"/>
                <a:gd name="connsiteY16" fmla="*/ 359071 h 430887"/>
                <a:gd name="connsiteX17" fmla="*/ 0 w 2146591"/>
                <a:gd name="connsiteY17" fmla="*/ 359073 h 430887"/>
                <a:gd name="connsiteX18" fmla="*/ 0 w 2146591"/>
                <a:gd name="connsiteY18" fmla="*/ 251351 h 430887"/>
                <a:gd name="connsiteX19" fmla="*/ 0 w 2146591"/>
                <a:gd name="connsiteY19" fmla="*/ 251351 h 430887"/>
                <a:gd name="connsiteX20" fmla="*/ 0 w 2146591"/>
                <a:gd name="connsiteY20" fmla="*/ 71816 h 430887"/>
                <a:gd name="connsiteX0" fmla="*/ 0 w 2146591"/>
                <a:gd name="connsiteY0" fmla="*/ 71816 h 632529"/>
                <a:gd name="connsiteX1" fmla="*/ 71816 w 2146591"/>
                <a:gd name="connsiteY1" fmla="*/ 0 h 632529"/>
                <a:gd name="connsiteX2" fmla="*/ 357765 w 2146591"/>
                <a:gd name="connsiteY2" fmla="*/ 0 h 632529"/>
                <a:gd name="connsiteX3" fmla="*/ 357765 w 2146591"/>
                <a:gd name="connsiteY3" fmla="*/ 0 h 632529"/>
                <a:gd name="connsiteX4" fmla="*/ 894413 w 2146591"/>
                <a:gd name="connsiteY4" fmla="*/ 0 h 632529"/>
                <a:gd name="connsiteX5" fmla="*/ 2074775 w 2146591"/>
                <a:gd name="connsiteY5" fmla="*/ 0 h 632529"/>
                <a:gd name="connsiteX6" fmla="*/ 2146591 w 2146591"/>
                <a:gd name="connsiteY6" fmla="*/ 71816 h 632529"/>
                <a:gd name="connsiteX7" fmla="*/ 2146591 w 2146591"/>
                <a:gd name="connsiteY7" fmla="*/ 251351 h 632529"/>
                <a:gd name="connsiteX8" fmla="*/ 2146591 w 2146591"/>
                <a:gd name="connsiteY8" fmla="*/ 251351 h 632529"/>
                <a:gd name="connsiteX9" fmla="*/ 2146591 w 2146591"/>
                <a:gd name="connsiteY9" fmla="*/ 359073 h 632529"/>
                <a:gd name="connsiteX10" fmla="*/ 2146591 w 2146591"/>
                <a:gd name="connsiteY10" fmla="*/ 359071 h 632529"/>
                <a:gd name="connsiteX11" fmla="*/ 2074775 w 2146591"/>
                <a:gd name="connsiteY11" fmla="*/ 430887 h 632529"/>
                <a:gd name="connsiteX12" fmla="*/ 894413 w 2146591"/>
                <a:gd name="connsiteY12" fmla="*/ 430887 h 632529"/>
                <a:gd name="connsiteX13" fmla="*/ 930891 w 2146591"/>
                <a:gd name="connsiteY13" fmla="*/ 632529 h 632529"/>
                <a:gd name="connsiteX14" fmla="*/ 662565 w 2146591"/>
                <a:gd name="connsiteY14" fmla="*/ 421650 h 632529"/>
                <a:gd name="connsiteX15" fmla="*/ 71816 w 2146591"/>
                <a:gd name="connsiteY15" fmla="*/ 430887 h 632529"/>
                <a:gd name="connsiteX16" fmla="*/ 0 w 2146591"/>
                <a:gd name="connsiteY16" fmla="*/ 359071 h 632529"/>
                <a:gd name="connsiteX17" fmla="*/ 0 w 2146591"/>
                <a:gd name="connsiteY17" fmla="*/ 359073 h 632529"/>
                <a:gd name="connsiteX18" fmla="*/ 0 w 2146591"/>
                <a:gd name="connsiteY18" fmla="*/ 251351 h 632529"/>
                <a:gd name="connsiteX19" fmla="*/ 0 w 2146591"/>
                <a:gd name="connsiteY19" fmla="*/ 251351 h 632529"/>
                <a:gd name="connsiteX20" fmla="*/ 0 w 2146591"/>
                <a:gd name="connsiteY20" fmla="*/ 71816 h 63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46591" h="632529">
                  <a:moveTo>
                    <a:pt x="0" y="71816"/>
                  </a:moveTo>
                  <a:cubicBezTo>
                    <a:pt x="0" y="32153"/>
                    <a:pt x="32153" y="0"/>
                    <a:pt x="71816" y="0"/>
                  </a:cubicBezTo>
                  <a:lnTo>
                    <a:pt x="357765" y="0"/>
                  </a:lnTo>
                  <a:lnTo>
                    <a:pt x="357765" y="0"/>
                  </a:lnTo>
                  <a:lnTo>
                    <a:pt x="894413" y="0"/>
                  </a:lnTo>
                  <a:lnTo>
                    <a:pt x="2074775" y="0"/>
                  </a:lnTo>
                  <a:cubicBezTo>
                    <a:pt x="2114438" y="0"/>
                    <a:pt x="2146591" y="32153"/>
                    <a:pt x="2146591" y="71816"/>
                  </a:cubicBezTo>
                  <a:lnTo>
                    <a:pt x="2146591" y="251351"/>
                  </a:lnTo>
                  <a:lnTo>
                    <a:pt x="2146591" y="251351"/>
                  </a:lnTo>
                  <a:lnTo>
                    <a:pt x="2146591" y="359073"/>
                  </a:lnTo>
                  <a:lnTo>
                    <a:pt x="2146591" y="359071"/>
                  </a:lnTo>
                  <a:cubicBezTo>
                    <a:pt x="2146591" y="398734"/>
                    <a:pt x="2114438" y="430887"/>
                    <a:pt x="2074775" y="430887"/>
                  </a:cubicBezTo>
                  <a:lnTo>
                    <a:pt x="894413" y="430887"/>
                  </a:lnTo>
                  <a:lnTo>
                    <a:pt x="930891" y="632529"/>
                  </a:lnTo>
                  <a:lnTo>
                    <a:pt x="662565" y="421650"/>
                  </a:lnTo>
                  <a:cubicBezTo>
                    <a:pt x="567249" y="421650"/>
                    <a:pt x="167132" y="430887"/>
                    <a:pt x="71816" y="430887"/>
                  </a:cubicBezTo>
                  <a:cubicBezTo>
                    <a:pt x="32153" y="430887"/>
                    <a:pt x="0" y="398734"/>
                    <a:pt x="0" y="359071"/>
                  </a:cubicBezTo>
                  <a:lnTo>
                    <a:pt x="0" y="359073"/>
                  </a:lnTo>
                  <a:lnTo>
                    <a:pt x="0" y="251351"/>
                  </a:lnTo>
                  <a:lnTo>
                    <a:pt x="0" y="251351"/>
                  </a:lnTo>
                  <a:lnTo>
                    <a:pt x="0" y="71816"/>
                  </a:lnTo>
                  <a:close/>
                </a:path>
              </a:pathLst>
            </a:custGeom>
            <a:noFill/>
            <a:ln w="19050">
              <a:solidFill>
                <a:srgbClr val="BC0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6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68259-BB6F-4A56-B3D7-CE68B3B02603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C8AFF-F290-4092-969D-DD3CB193A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A70F00-CC10-4A00-8F9F-918632DB3FBA}"/>
              </a:ext>
            </a:extLst>
          </p:cNvPr>
          <p:cNvSpPr/>
          <p:nvPr/>
        </p:nvSpPr>
        <p:spPr>
          <a:xfrm>
            <a:off x="1634837" y="1876484"/>
            <a:ext cx="5828146" cy="4045397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53BBF-C7D2-4F3C-8F2F-563978FBA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208" y="1538235"/>
            <a:ext cx="5911112" cy="3732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F6E68-899A-453A-9D39-CA923E31DF4C}"/>
              </a:ext>
            </a:extLst>
          </p:cNvPr>
          <p:cNvSpPr txBox="1"/>
          <p:nvPr/>
        </p:nvSpPr>
        <p:spPr>
          <a:xfrm>
            <a:off x="2590528" y="5334846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B907B6-0B5D-4A7C-AC88-21F7861A4A5B}"/>
              </a:ext>
            </a:extLst>
          </p:cNvPr>
          <p:cNvSpPr/>
          <p:nvPr/>
        </p:nvSpPr>
        <p:spPr>
          <a:xfrm>
            <a:off x="1061561" y="1387320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09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07" y="967398"/>
            <a:ext cx="4272786" cy="461779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B33CF93-E08D-4347-95E8-7B27A0AADDC2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115567" y="1248919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709E2E-0D81-4D0D-B110-FA6B34B6E574}"/>
              </a:ext>
            </a:extLst>
          </p:cNvPr>
          <p:cNvSpPr txBox="1"/>
          <p:nvPr/>
        </p:nvSpPr>
        <p:spPr>
          <a:xfrm>
            <a:off x="3282224" y="566628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53ADC-4FB3-4A77-B958-BEBD39828CAE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85D25-C749-4E3A-A93F-52F9FF6F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F9B4F-1DEB-438F-9803-A99A0C8D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173" y="1534861"/>
            <a:ext cx="5307653" cy="43671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593900-4E8F-4A7B-B8F0-0FF626E6CD60}"/>
              </a:ext>
            </a:extLst>
          </p:cNvPr>
          <p:cNvSpPr/>
          <p:nvPr/>
        </p:nvSpPr>
        <p:spPr>
          <a:xfrm>
            <a:off x="1763526" y="136022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634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8F85A-CFC3-4A7A-B4F8-61A2863E2CB0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A1F8F-924F-41D9-AE8B-1918DD397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4657FE-03ED-4117-B3BB-FC842F5E5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480" y="1525625"/>
            <a:ext cx="4803039" cy="45599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C2AA94-8337-4C71-BCE1-C6D9CD3BA662}"/>
              </a:ext>
            </a:extLst>
          </p:cNvPr>
          <p:cNvSpPr/>
          <p:nvPr/>
        </p:nvSpPr>
        <p:spPr>
          <a:xfrm>
            <a:off x="1850440" y="1360227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941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A281EF-59F1-4229-A55B-ED2D8CD53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72" y="1680267"/>
            <a:ext cx="4590655" cy="4367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95DCE1-005A-4311-AE67-56F49E2A7A70}"/>
              </a:ext>
            </a:extLst>
          </p:cNvPr>
          <p:cNvSpPr/>
          <p:nvPr/>
        </p:nvSpPr>
        <p:spPr>
          <a:xfrm>
            <a:off x="4378036" y="1135495"/>
            <a:ext cx="3092829" cy="1089544"/>
          </a:xfrm>
          <a:custGeom>
            <a:avLst/>
            <a:gdLst>
              <a:gd name="connsiteX0" fmla="*/ 0 w 3092829"/>
              <a:gd name="connsiteY0" fmla="*/ 106682 h 640080"/>
              <a:gd name="connsiteX1" fmla="*/ 106682 w 3092829"/>
              <a:gd name="connsiteY1" fmla="*/ 0 h 640080"/>
              <a:gd name="connsiteX2" fmla="*/ 515472 w 3092829"/>
              <a:gd name="connsiteY2" fmla="*/ 0 h 640080"/>
              <a:gd name="connsiteX3" fmla="*/ 515472 w 3092829"/>
              <a:gd name="connsiteY3" fmla="*/ 0 h 640080"/>
              <a:gd name="connsiteX4" fmla="*/ 1288679 w 3092829"/>
              <a:gd name="connsiteY4" fmla="*/ 0 h 640080"/>
              <a:gd name="connsiteX5" fmla="*/ 2986147 w 3092829"/>
              <a:gd name="connsiteY5" fmla="*/ 0 h 640080"/>
              <a:gd name="connsiteX6" fmla="*/ 3092829 w 3092829"/>
              <a:gd name="connsiteY6" fmla="*/ 106682 h 640080"/>
              <a:gd name="connsiteX7" fmla="*/ 3092829 w 3092829"/>
              <a:gd name="connsiteY7" fmla="*/ 373380 h 640080"/>
              <a:gd name="connsiteX8" fmla="*/ 3092829 w 3092829"/>
              <a:gd name="connsiteY8" fmla="*/ 373380 h 640080"/>
              <a:gd name="connsiteX9" fmla="*/ 3092829 w 3092829"/>
              <a:gd name="connsiteY9" fmla="*/ 533400 h 640080"/>
              <a:gd name="connsiteX10" fmla="*/ 3092829 w 3092829"/>
              <a:gd name="connsiteY10" fmla="*/ 533398 h 640080"/>
              <a:gd name="connsiteX11" fmla="*/ 2986147 w 3092829"/>
              <a:gd name="connsiteY11" fmla="*/ 640080 h 640080"/>
              <a:gd name="connsiteX12" fmla="*/ 1288679 w 3092829"/>
              <a:gd name="connsiteY12" fmla="*/ 640080 h 640080"/>
              <a:gd name="connsiteX13" fmla="*/ 1216131 w 3092829"/>
              <a:gd name="connsiteY13" fmla="*/ 1089544 h 640080"/>
              <a:gd name="connsiteX14" fmla="*/ 515472 w 3092829"/>
              <a:gd name="connsiteY14" fmla="*/ 640080 h 640080"/>
              <a:gd name="connsiteX15" fmla="*/ 106682 w 3092829"/>
              <a:gd name="connsiteY15" fmla="*/ 640080 h 640080"/>
              <a:gd name="connsiteX16" fmla="*/ 0 w 3092829"/>
              <a:gd name="connsiteY16" fmla="*/ 533398 h 640080"/>
              <a:gd name="connsiteX17" fmla="*/ 0 w 3092829"/>
              <a:gd name="connsiteY17" fmla="*/ 533400 h 640080"/>
              <a:gd name="connsiteX18" fmla="*/ 0 w 3092829"/>
              <a:gd name="connsiteY18" fmla="*/ 373380 h 640080"/>
              <a:gd name="connsiteX19" fmla="*/ 0 w 3092829"/>
              <a:gd name="connsiteY19" fmla="*/ 373380 h 640080"/>
              <a:gd name="connsiteX20" fmla="*/ 0 w 3092829"/>
              <a:gd name="connsiteY20" fmla="*/ 106682 h 640080"/>
              <a:gd name="connsiteX0" fmla="*/ 0 w 3092829"/>
              <a:gd name="connsiteY0" fmla="*/ 106682 h 1089544"/>
              <a:gd name="connsiteX1" fmla="*/ 106682 w 3092829"/>
              <a:gd name="connsiteY1" fmla="*/ 0 h 1089544"/>
              <a:gd name="connsiteX2" fmla="*/ 515472 w 3092829"/>
              <a:gd name="connsiteY2" fmla="*/ 0 h 1089544"/>
              <a:gd name="connsiteX3" fmla="*/ 515472 w 3092829"/>
              <a:gd name="connsiteY3" fmla="*/ 0 h 1089544"/>
              <a:gd name="connsiteX4" fmla="*/ 1288679 w 3092829"/>
              <a:gd name="connsiteY4" fmla="*/ 0 h 1089544"/>
              <a:gd name="connsiteX5" fmla="*/ 2986147 w 3092829"/>
              <a:gd name="connsiteY5" fmla="*/ 0 h 1089544"/>
              <a:gd name="connsiteX6" fmla="*/ 3092829 w 3092829"/>
              <a:gd name="connsiteY6" fmla="*/ 106682 h 1089544"/>
              <a:gd name="connsiteX7" fmla="*/ 3092829 w 3092829"/>
              <a:gd name="connsiteY7" fmla="*/ 373380 h 1089544"/>
              <a:gd name="connsiteX8" fmla="*/ 3092829 w 3092829"/>
              <a:gd name="connsiteY8" fmla="*/ 373380 h 1089544"/>
              <a:gd name="connsiteX9" fmla="*/ 3092829 w 3092829"/>
              <a:gd name="connsiteY9" fmla="*/ 533400 h 1089544"/>
              <a:gd name="connsiteX10" fmla="*/ 3092829 w 3092829"/>
              <a:gd name="connsiteY10" fmla="*/ 533398 h 1089544"/>
              <a:gd name="connsiteX11" fmla="*/ 2986147 w 3092829"/>
              <a:gd name="connsiteY11" fmla="*/ 640080 h 1089544"/>
              <a:gd name="connsiteX12" fmla="*/ 1288679 w 3092829"/>
              <a:gd name="connsiteY12" fmla="*/ 640080 h 1089544"/>
              <a:gd name="connsiteX13" fmla="*/ 1216131 w 3092829"/>
              <a:gd name="connsiteY13" fmla="*/ 1089544 h 1089544"/>
              <a:gd name="connsiteX14" fmla="*/ 1078890 w 3092829"/>
              <a:gd name="connsiteY14" fmla="*/ 640080 h 1089544"/>
              <a:gd name="connsiteX15" fmla="*/ 106682 w 3092829"/>
              <a:gd name="connsiteY15" fmla="*/ 640080 h 1089544"/>
              <a:gd name="connsiteX16" fmla="*/ 0 w 3092829"/>
              <a:gd name="connsiteY16" fmla="*/ 533398 h 1089544"/>
              <a:gd name="connsiteX17" fmla="*/ 0 w 3092829"/>
              <a:gd name="connsiteY17" fmla="*/ 533400 h 1089544"/>
              <a:gd name="connsiteX18" fmla="*/ 0 w 3092829"/>
              <a:gd name="connsiteY18" fmla="*/ 373380 h 1089544"/>
              <a:gd name="connsiteX19" fmla="*/ 0 w 3092829"/>
              <a:gd name="connsiteY19" fmla="*/ 373380 h 1089544"/>
              <a:gd name="connsiteX20" fmla="*/ 0 w 3092829"/>
              <a:gd name="connsiteY20" fmla="*/ 106682 h 108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92829" h="1089544">
                <a:moveTo>
                  <a:pt x="0" y="106682"/>
                </a:moveTo>
                <a:cubicBezTo>
                  <a:pt x="0" y="47763"/>
                  <a:pt x="47763" y="0"/>
                  <a:pt x="106682" y="0"/>
                </a:cubicBezTo>
                <a:lnTo>
                  <a:pt x="515472" y="0"/>
                </a:lnTo>
                <a:lnTo>
                  <a:pt x="515472" y="0"/>
                </a:lnTo>
                <a:lnTo>
                  <a:pt x="1288679" y="0"/>
                </a:lnTo>
                <a:lnTo>
                  <a:pt x="2986147" y="0"/>
                </a:lnTo>
                <a:cubicBezTo>
                  <a:pt x="3045066" y="0"/>
                  <a:pt x="3092829" y="47763"/>
                  <a:pt x="3092829" y="106682"/>
                </a:cubicBezTo>
                <a:lnTo>
                  <a:pt x="3092829" y="373380"/>
                </a:lnTo>
                <a:lnTo>
                  <a:pt x="3092829" y="373380"/>
                </a:lnTo>
                <a:lnTo>
                  <a:pt x="3092829" y="533400"/>
                </a:lnTo>
                <a:lnTo>
                  <a:pt x="3092829" y="533398"/>
                </a:lnTo>
                <a:cubicBezTo>
                  <a:pt x="3092829" y="592317"/>
                  <a:pt x="3045066" y="640080"/>
                  <a:pt x="2986147" y="640080"/>
                </a:cubicBezTo>
                <a:lnTo>
                  <a:pt x="1288679" y="640080"/>
                </a:lnTo>
                <a:lnTo>
                  <a:pt x="1216131" y="1089544"/>
                </a:lnTo>
                <a:lnTo>
                  <a:pt x="1078890" y="640080"/>
                </a:lnTo>
                <a:lnTo>
                  <a:pt x="106682" y="640080"/>
                </a:lnTo>
                <a:cubicBezTo>
                  <a:pt x="47763" y="640080"/>
                  <a:pt x="0" y="592317"/>
                  <a:pt x="0" y="533398"/>
                </a:cubicBezTo>
                <a:lnTo>
                  <a:pt x="0" y="533400"/>
                </a:lnTo>
                <a:lnTo>
                  <a:pt x="0" y="373380"/>
                </a:lnTo>
                <a:lnTo>
                  <a:pt x="0" y="373380"/>
                </a:lnTo>
                <a:lnTo>
                  <a:pt x="0" y="106682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BC00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C9BFF-CF8D-4FA4-A78C-9F90A4F61CCC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E5A61-A8C9-4125-A8CC-E74E0B82A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B41A64-95F5-403B-8220-255B7E28BF83}"/>
              </a:ext>
            </a:extLst>
          </p:cNvPr>
          <p:cNvSpPr/>
          <p:nvPr/>
        </p:nvSpPr>
        <p:spPr>
          <a:xfrm>
            <a:off x="1956632" y="1443355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E5FC9-B647-44DB-8ABE-552DBAD3A6A4}"/>
              </a:ext>
            </a:extLst>
          </p:cNvPr>
          <p:cNvSpPr txBox="1"/>
          <p:nvPr/>
        </p:nvSpPr>
        <p:spPr>
          <a:xfrm>
            <a:off x="4439328" y="1183842"/>
            <a:ext cx="2987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35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AEB1F1-26FF-4C59-B90F-F83375EAE19B}"/>
              </a:ext>
            </a:extLst>
          </p:cNvPr>
          <p:cNvSpPr txBox="1"/>
          <p:nvPr/>
        </p:nvSpPr>
        <p:spPr>
          <a:xfrm>
            <a:off x="911368" y="359648"/>
            <a:ext cx="752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chọn cách xử lí an toàn trong mỗi 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tình huống sau.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0461-7812-4A0B-9422-7C74B34B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1F081B-F1B2-44D5-A926-998158B05265}"/>
              </a:ext>
            </a:extLst>
          </p:cNvPr>
          <p:cNvGrpSpPr/>
          <p:nvPr/>
        </p:nvGrpSpPr>
        <p:grpSpPr>
          <a:xfrm>
            <a:off x="2754864" y="1175916"/>
            <a:ext cx="3924586" cy="2932272"/>
            <a:chOff x="2754864" y="1175916"/>
            <a:chExt cx="3924586" cy="293227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E1F3761-D047-41B1-8C00-C116D2DAAB5C}"/>
                </a:ext>
              </a:extLst>
            </p:cNvPr>
            <p:cNvSpPr/>
            <p:nvPr/>
          </p:nvSpPr>
          <p:spPr>
            <a:xfrm>
              <a:off x="3184355" y="1633116"/>
              <a:ext cx="3495095" cy="2475072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7CA33-66EE-4462-8FEC-D8148154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053" y="1383969"/>
              <a:ext cx="3562990" cy="224998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58FFA0-841D-4431-ABA5-3ACFDF4898F2}"/>
                </a:ext>
              </a:extLst>
            </p:cNvPr>
            <p:cNvSpPr/>
            <p:nvPr/>
          </p:nvSpPr>
          <p:spPr>
            <a:xfrm>
              <a:off x="2754864" y="117591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4DFA70-AC8C-4BF8-B7F8-BF46F61040E0}"/>
              </a:ext>
            </a:extLst>
          </p:cNvPr>
          <p:cNvGrpSpPr/>
          <p:nvPr/>
        </p:nvGrpSpPr>
        <p:grpSpPr>
          <a:xfrm>
            <a:off x="545588" y="4231938"/>
            <a:ext cx="2505959" cy="2090036"/>
            <a:chOff x="545588" y="4231938"/>
            <a:chExt cx="2505959" cy="20900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94BE42-DC15-4EC7-8E40-8A0D6BF6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4188" y="4448147"/>
              <a:ext cx="2277359" cy="187382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ADA341-E808-465A-9554-2D18ED768DF1}"/>
                </a:ext>
              </a:extLst>
            </p:cNvPr>
            <p:cNvSpPr/>
            <p:nvPr/>
          </p:nvSpPr>
          <p:spPr>
            <a:xfrm>
              <a:off x="545588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EF327-1918-4823-9F5D-F916849BC381}"/>
              </a:ext>
            </a:extLst>
          </p:cNvPr>
          <p:cNvGrpSpPr/>
          <p:nvPr/>
        </p:nvGrpSpPr>
        <p:grpSpPr>
          <a:xfrm>
            <a:off x="3362314" y="4231938"/>
            <a:ext cx="2190015" cy="2090036"/>
            <a:chOff x="3362314" y="4231938"/>
            <a:chExt cx="2190015" cy="20900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011EBE-5EE6-4179-A171-DC11A38E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1671" y="4460539"/>
              <a:ext cx="1960658" cy="186143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AA00B1-F2D4-40A9-9D05-0052ED3C422E}"/>
                </a:ext>
              </a:extLst>
            </p:cNvPr>
            <p:cNvSpPr/>
            <p:nvPr/>
          </p:nvSpPr>
          <p:spPr>
            <a:xfrm>
              <a:off x="3362314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3A11F5-9F82-4877-BFA2-DB46C31798D1}"/>
              </a:ext>
            </a:extLst>
          </p:cNvPr>
          <p:cNvSpPr txBox="1"/>
          <p:nvPr/>
        </p:nvSpPr>
        <p:spPr>
          <a:xfrm>
            <a:off x="3389936" y="3603513"/>
            <a:ext cx="31518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4584F9-21AD-46F8-A017-1BECC241DE7F}"/>
              </a:ext>
            </a:extLst>
          </p:cNvPr>
          <p:cNvGrpSpPr/>
          <p:nvPr/>
        </p:nvGrpSpPr>
        <p:grpSpPr>
          <a:xfrm>
            <a:off x="5930304" y="3951536"/>
            <a:ext cx="2895737" cy="2358044"/>
            <a:chOff x="5930304" y="3951536"/>
            <a:chExt cx="2895737" cy="23580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955EEB-7EF0-46CD-B677-0D36D7721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8904" y="4448146"/>
              <a:ext cx="1956688" cy="186143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488B47-4DAC-4531-85A8-0CB78B44F5FE}"/>
                </a:ext>
              </a:extLst>
            </p:cNvPr>
            <p:cNvSpPr/>
            <p:nvPr/>
          </p:nvSpPr>
          <p:spPr>
            <a:xfrm>
              <a:off x="5930304" y="423193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B9CDCD-77D8-4DDE-9574-77294964CCB8}"/>
                </a:ext>
              </a:extLst>
            </p:cNvPr>
            <p:cNvSpPr txBox="1"/>
            <p:nvPr/>
          </p:nvSpPr>
          <p:spPr>
            <a:xfrm>
              <a:off x="6643649" y="3961230"/>
              <a:ext cx="21823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7F27ECF-075B-4019-B1B0-709FD1D718C2}"/>
                </a:ext>
              </a:extLst>
            </p:cNvPr>
            <p:cNvSpPr/>
            <p:nvPr/>
          </p:nvSpPr>
          <p:spPr>
            <a:xfrm>
              <a:off x="6643649" y="3951536"/>
              <a:ext cx="2146591" cy="632529"/>
            </a:xfrm>
            <a:custGeom>
              <a:avLst/>
              <a:gdLst>
                <a:gd name="connsiteX0" fmla="*/ 0 w 2146591"/>
                <a:gd name="connsiteY0" fmla="*/ 71816 h 430887"/>
                <a:gd name="connsiteX1" fmla="*/ 71816 w 2146591"/>
                <a:gd name="connsiteY1" fmla="*/ 0 h 430887"/>
                <a:gd name="connsiteX2" fmla="*/ 357765 w 2146591"/>
                <a:gd name="connsiteY2" fmla="*/ 0 h 430887"/>
                <a:gd name="connsiteX3" fmla="*/ 357765 w 2146591"/>
                <a:gd name="connsiteY3" fmla="*/ 0 h 430887"/>
                <a:gd name="connsiteX4" fmla="*/ 894413 w 2146591"/>
                <a:gd name="connsiteY4" fmla="*/ 0 h 430887"/>
                <a:gd name="connsiteX5" fmla="*/ 2074775 w 2146591"/>
                <a:gd name="connsiteY5" fmla="*/ 0 h 430887"/>
                <a:gd name="connsiteX6" fmla="*/ 2146591 w 2146591"/>
                <a:gd name="connsiteY6" fmla="*/ 71816 h 430887"/>
                <a:gd name="connsiteX7" fmla="*/ 2146591 w 2146591"/>
                <a:gd name="connsiteY7" fmla="*/ 251351 h 430887"/>
                <a:gd name="connsiteX8" fmla="*/ 2146591 w 2146591"/>
                <a:gd name="connsiteY8" fmla="*/ 251351 h 430887"/>
                <a:gd name="connsiteX9" fmla="*/ 2146591 w 2146591"/>
                <a:gd name="connsiteY9" fmla="*/ 359073 h 430887"/>
                <a:gd name="connsiteX10" fmla="*/ 2146591 w 2146591"/>
                <a:gd name="connsiteY10" fmla="*/ 359071 h 430887"/>
                <a:gd name="connsiteX11" fmla="*/ 2074775 w 2146591"/>
                <a:gd name="connsiteY11" fmla="*/ 430887 h 430887"/>
                <a:gd name="connsiteX12" fmla="*/ 894413 w 2146591"/>
                <a:gd name="connsiteY12" fmla="*/ 430887 h 430887"/>
                <a:gd name="connsiteX13" fmla="*/ 930891 w 2146591"/>
                <a:gd name="connsiteY13" fmla="*/ 632529 h 430887"/>
                <a:gd name="connsiteX14" fmla="*/ 357765 w 2146591"/>
                <a:gd name="connsiteY14" fmla="*/ 430887 h 430887"/>
                <a:gd name="connsiteX15" fmla="*/ 71816 w 2146591"/>
                <a:gd name="connsiteY15" fmla="*/ 430887 h 430887"/>
                <a:gd name="connsiteX16" fmla="*/ 0 w 2146591"/>
                <a:gd name="connsiteY16" fmla="*/ 359071 h 430887"/>
                <a:gd name="connsiteX17" fmla="*/ 0 w 2146591"/>
                <a:gd name="connsiteY17" fmla="*/ 359073 h 430887"/>
                <a:gd name="connsiteX18" fmla="*/ 0 w 2146591"/>
                <a:gd name="connsiteY18" fmla="*/ 251351 h 430887"/>
                <a:gd name="connsiteX19" fmla="*/ 0 w 2146591"/>
                <a:gd name="connsiteY19" fmla="*/ 251351 h 430887"/>
                <a:gd name="connsiteX20" fmla="*/ 0 w 2146591"/>
                <a:gd name="connsiteY20" fmla="*/ 71816 h 430887"/>
                <a:gd name="connsiteX0" fmla="*/ 0 w 2146591"/>
                <a:gd name="connsiteY0" fmla="*/ 71816 h 632529"/>
                <a:gd name="connsiteX1" fmla="*/ 71816 w 2146591"/>
                <a:gd name="connsiteY1" fmla="*/ 0 h 632529"/>
                <a:gd name="connsiteX2" fmla="*/ 357765 w 2146591"/>
                <a:gd name="connsiteY2" fmla="*/ 0 h 632529"/>
                <a:gd name="connsiteX3" fmla="*/ 357765 w 2146591"/>
                <a:gd name="connsiteY3" fmla="*/ 0 h 632529"/>
                <a:gd name="connsiteX4" fmla="*/ 894413 w 2146591"/>
                <a:gd name="connsiteY4" fmla="*/ 0 h 632529"/>
                <a:gd name="connsiteX5" fmla="*/ 2074775 w 2146591"/>
                <a:gd name="connsiteY5" fmla="*/ 0 h 632529"/>
                <a:gd name="connsiteX6" fmla="*/ 2146591 w 2146591"/>
                <a:gd name="connsiteY6" fmla="*/ 71816 h 632529"/>
                <a:gd name="connsiteX7" fmla="*/ 2146591 w 2146591"/>
                <a:gd name="connsiteY7" fmla="*/ 251351 h 632529"/>
                <a:gd name="connsiteX8" fmla="*/ 2146591 w 2146591"/>
                <a:gd name="connsiteY8" fmla="*/ 251351 h 632529"/>
                <a:gd name="connsiteX9" fmla="*/ 2146591 w 2146591"/>
                <a:gd name="connsiteY9" fmla="*/ 359073 h 632529"/>
                <a:gd name="connsiteX10" fmla="*/ 2146591 w 2146591"/>
                <a:gd name="connsiteY10" fmla="*/ 359071 h 632529"/>
                <a:gd name="connsiteX11" fmla="*/ 2074775 w 2146591"/>
                <a:gd name="connsiteY11" fmla="*/ 430887 h 632529"/>
                <a:gd name="connsiteX12" fmla="*/ 894413 w 2146591"/>
                <a:gd name="connsiteY12" fmla="*/ 430887 h 632529"/>
                <a:gd name="connsiteX13" fmla="*/ 930891 w 2146591"/>
                <a:gd name="connsiteY13" fmla="*/ 632529 h 632529"/>
                <a:gd name="connsiteX14" fmla="*/ 662565 w 2146591"/>
                <a:gd name="connsiteY14" fmla="*/ 421650 h 632529"/>
                <a:gd name="connsiteX15" fmla="*/ 71816 w 2146591"/>
                <a:gd name="connsiteY15" fmla="*/ 430887 h 632529"/>
                <a:gd name="connsiteX16" fmla="*/ 0 w 2146591"/>
                <a:gd name="connsiteY16" fmla="*/ 359071 h 632529"/>
                <a:gd name="connsiteX17" fmla="*/ 0 w 2146591"/>
                <a:gd name="connsiteY17" fmla="*/ 359073 h 632529"/>
                <a:gd name="connsiteX18" fmla="*/ 0 w 2146591"/>
                <a:gd name="connsiteY18" fmla="*/ 251351 h 632529"/>
                <a:gd name="connsiteX19" fmla="*/ 0 w 2146591"/>
                <a:gd name="connsiteY19" fmla="*/ 251351 h 632529"/>
                <a:gd name="connsiteX20" fmla="*/ 0 w 2146591"/>
                <a:gd name="connsiteY20" fmla="*/ 71816 h 63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46591" h="632529">
                  <a:moveTo>
                    <a:pt x="0" y="71816"/>
                  </a:moveTo>
                  <a:cubicBezTo>
                    <a:pt x="0" y="32153"/>
                    <a:pt x="32153" y="0"/>
                    <a:pt x="71816" y="0"/>
                  </a:cubicBezTo>
                  <a:lnTo>
                    <a:pt x="357765" y="0"/>
                  </a:lnTo>
                  <a:lnTo>
                    <a:pt x="357765" y="0"/>
                  </a:lnTo>
                  <a:lnTo>
                    <a:pt x="894413" y="0"/>
                  </a:lnTo>
                  <a:lnTo>
                    <a:pt x="2074775" y="0"/>
                  </a:lnTo>
                  <a:cubicBezTo>
                    <a:pt x="2114438" y="0"/>
                    <a:pt x="2146591" y="32153"/>
                    <a:pt x="2146591" y="71816"/>
                  </a:cubicBezTo>
                  <a:lnTo>
                    <a:pt x="2146591" y="251351"/>
                  </a:lnTo>
                  <a:lnTo>
                    <a:pt x="2146591" y="251351"/>
                  </a:lnTo>
                  <a:lnTo>
                    <a:pt x="2146591" y="359073"/>
                  </a:lnTo>
                  <a:lnTo>
                    <a:pt x="2146591" y="359071"/>
                  </a:lnTo>
                  <a:cubicBezTo>
                    <a:pt x="2146591" y="398734"/>
                    <a:pt x="2114438" y="430887"/>
                    <a:pt x="2074775" y="430887"/>
                  </a:cubicBezTo>
                  <a:lnTo>
                    <a:pt x="894413" y="430887"/>
                  </a:lnTo>
                  <a:lnTo>
                    <a:pt x="930891" y="632529"/>
                  </a:lnTo>
                  <a:lnTo>
                    <a:pt x="662565" y="421650"/>
                  </a:lnTo>
                  <a:cubicBezTo>
                    <a:pt x="567249" y="421650"/>
                    <a:pt x="167132" y="430887"/>
                    <a:pt x="71816" y="430887"/>
                  </a:cubicBezTo>
                  <a:cubicBezTo>
                    <a:pt x="32153" y="430887"/>
                    <a:pt x="0" y="398734"/>
                    <a:pt x="0" y="359071"/>
                  </a:cubicBezTo>
                  <a:lnTo>
                    <a:pt x="0" y="359073"/>
                  </a:lnTo>
                  <a:lnTo>
                    <a:pt x="0" y="251351"/>
                  </a:lnTo>
                  <a:lnTo>
                    <a:pt x="0" y="251351"/>
                  </a:lnTo>
                  <a:lnTo>
                    <a:pt x="0" y="71816"/>
                  </a:lnTo>
                  <a:close/>
                </a:path>
              </a:pathLst>
            </a:custGeom>
            <a:noFill/>
            <a:ln w="19050">
              <a:solidFill>
                <a:srgbClr val="BC0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76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10833 0.030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50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17396 0.019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F3C43-24A9-4907-921A-080A084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B5947-852E-4E5B-9BE1-37967746F1BE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DB03C4-859C-47B9-BA9F-82B8C334772C}"/>
              </a:ext>
            </a:extLst>
          </p:cNvPr>
          <p:cNvSpPr txBox="1"/>
          <p:nvPr/>
        </p:nvSpPr>
        <p:spPr>
          <a:xfrm>
            <a:off x="1062841" y="786521"/>
            <a:ext cx="7333098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Quan sát 2 tình huống trong tranh.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– Trò chuyện, chia sẻ với các bạn về mỗi tình huống.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FC1CD6-EC2E-42CA-98D6-E0A3AF9DBAA9}"/>
              </a:ext>
            </a:extLst>
          </p:cNvPr>
          <p:cNvGrpSpPr/>
          <p:nvPr/>
        </p:nvGrpSpPr>
        <p:grpSpPr>
          <a:xfrm>
            <a:off x="1062841" y="1885205"/>
            <a:ext cx="4869336" cy="2180415"/>
            <a:chOff x="2023509" y="1926846"/>
            <a:chExt cx="4869336" cy="21804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A6EF32-0695-44E5-8FAD-F2E62646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9" y="2047257"/>
              <a:ext cx="4640736" cy="206000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B13768-4A7F-42F8-83B1-343CB4C92541}"/>
                </a:ext>
              </a:extLst>
            </p:cNvPr>
            <p:cNvSpPr/>
            <p:nvPr/>
          </p:nvSpPr>
          <p:spPr>
            <a:xfrm>
              <a:off x="2023509" y="192684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A43A98-EDCA-42D8-B83F-48DD1F931593}"/>
              </a:ext>
            </a:extLst>
          </p:cNvPr>
          <p:cNvGrpSpPr/>
          <p:nvPr/>
        </p:nvGrpSpPr>
        <p:grpSpPr>
          <a:xfrm>
            <a:off x="3020082" y="4107261"/>
            <a:ext cx="4870290" cy="2310396"/>
            <a:chOff x="2022555" y="4107261"/>
            <a:chExt cx="4870290" cy="23103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CA6FB0-AF4A-4DDC-A05B-79D39B3BD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156" y="4356561"/>
              <a:ext cx="4641689" cy="206109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FF6CF6-CAEB-48F4-A555-F362725C0E27}"/>
                </a:ext>
              </a:extLst>
            </p:cNvPr>
            <p:cNvSpPr/>
            <p:nvPr/>
          </p:nvSpPr>
          <p:spPr>
            <a:xfrm>
              <a:off x="2022555" y="4107261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02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D2E58-0189-4EC8-A64E-1F758AC0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31D53-344A-444D-814F-77B9034D0BCD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6367A-CB59-48E9-9C26-668EB127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8" y="1707006"/>
            <a:ext cx="7616985" cy="3381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45FE70-ADD8-4E49-954E-0184283CB004}"/>
              </a:ext>
            </a:extLst>
          </p:cNvPr>
          <p:cNvSpPr/>
          <p:nvPr/>
        </p:nvSpPr>
        <p:spPr>
          <a:xfrm>
            <a:off x="443467" y="138696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31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D2E58-0189-4EC8-A64E-1F758AC0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531D53-344A-444D-814F-77B9034D0BCD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6367A-CB59-48E9-9C26-668EB127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44" y="1707006"/>
            <a:ext cx="7614512" cy="3381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245FE70-ADD8-4E49-954E-0184283CB004}"/>
              </a:ext>
            </a:extLst>
          </p:cNvPr>
          <p:cNvSpPr/>
          <p:nvPr/>
        </p:nvSpPr>
        <p:spPr>
          <a:xfrm>
            <a:off x="443467" y="1386966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86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B5B42-44E4-4935-8822-6EC184EF2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A8582-FC22-4BD7-BB3C-1E218528B28A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7CB21-E227-4375-99A9-5FC48502D13F}"/>
              </a:ext>
            </a:extLst>
          </p:cNvPr>
          <p:cNvGrpSpPr/>
          <p:nvPr/>
        </p:nvGrpSpPr>
        <p:grpSpPr>
          <a:xfrm>
            <a:off x="2137332" y="804709"/>
            <a:ext cx="4869336" cy="2180415"/>
            <a:chOff x="2023509" y="1926846"/>
            <a:chExt cx="4869336" cy="21804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1010FE-1F87-4C00-A395-7F69072F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9" y="2047257"/>
              <a:ext cx="4640736" cy="206000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47F7D6-E70A-428A-B91A-CC2D58F0EF71}"/>
                </a:ext>
              </a:extLst>
            </p:cNvPr>
            <p:cNvSpPr/>
            <p:nvPr/>
          </p:nvSpPr>
          <p:spPr>
            <a:xfrm>
              <a:off x="2023509" y="1926846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B1532A-D06F-4070-82B8-B9BF3B7CE0FD}"/>
              </a:ext>
            </a:extLst>
          </p:cNvPr>
          <p:cNvGrpSpPr/>
          <p:nvPr/>
        </p:nvGrpSpPr>
        <p:grpSpPr>
          <a:xfrm>
            <a:off x="2136855" y="2985124"/>
            <a:ext cx="4870290" cy="2310396"/>
            <a:chOff x="2022555" y="4107261"/>
            <a:chExt cx="4870290" cy="23103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A807B-64E6-4816-8679-8145F559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156" y="4356561"/>
              <a:ext cx="4641689" cy="206109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5783F8-DA64-4A6C-8F27-775DD5CC0B21}"/>
                </a:ext>
              </a:extLst>
            </p:cNvPr>
            <p:cNvSpPr/>
            <p:nvPr/>
          </p:nvSpPr>
          <p:spPr>
            <a:xfrm>
              <a:off x="2022555" y="4107261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6B53AE-6137-465E-A1F9-4871CDFF70A1}"/>
              </a:ext>
            </a:extLst>
          </p:cNvPr>
          <p:cNvGrpSpPr/>
          <p:nvPr/>
        </p:nvGrpSpPr>
        <p:grpSpPr>
          <a:xfrm>
            <a:off x="860033" y="5238370"/>
            <a:ext cx="7423934" cy="1136072"/>
            <a:chOff x="1062841" y="5265118"/>
            <a:chExt cx="7423934" cy="11360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A4B237-6B58-4345-95DE-43E057E42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2" b="18996"/>
            <a:stretch/>
          </p:blipFill>
          <p:spPr>
            <a:xfrm>
              <a:off x="1062841" y="5265118"/>
              <a:ext cx="7423934" cy="113607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F35208-A76A-4511-BD44-EEA71FB49851}"/>
                </a:ext>
              </a:extLst>
            </p:cNvPr>
            <p:cNvSpPr txBox="1"/>
            <p:nvPr/>
          </p:nvSpPr>
          <p:spPr>
            <a:xfrm>
              <a:off x="1529365" y="5602321"/>
              <a:ext cx="6551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đoán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tránh</a:t>
              </a:r>
              <a:endParaRPr lang="en-US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00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75C5A-08CF-4A77-B79C-BD991CB3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59C53-449D-41D3-B2FF-0E8BC0F472D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F067C-B27E-49EE-BB92-C23BF27CC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91" y="1224105"/>
            <a:ext cx="7777018" cy="50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5D04D-CC23-44B5-A9A6-A7BBC2C3F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530" y="965976"/>
            <a:ext cx="4260939" cy="46021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B33CF93-E08D-4347-95E8-7B27A0AADDC2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115567" y="123968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F6D97-74F7-4FB5-AE81-C08672183C0A}"/>
              </a:ext>
            </a:extLst>
          </p:cNvPr>
          <p:cNvSpPr txBox="1"/>
          <p:nvPr/>
        </p:nvSpPr>
        <p:spPr>
          <a:xfrm>
            <a:off x="3510103" y="5609789"/>
            <a:ext cx="212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B33CF93-E08D-4347-95E8-7B27A0AADDC2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F6D97-74F7-4FB5-AE81-C08672183C0A}"/>
              </a:ext>
            </a:extLst>
          </p:cNvPr>
          <p:cNvSpPr txBox="1"/>
          <p:nvPr/>
        </p:nvSpPr>
        <p:spPr>
          <a:xfrm>
            <a:off x="3376032" y="5600553"/>
            <a:ext cx="239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ưới lòng đường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t="3663" r="7857"/>
          <a:stretch>
            <a:fillRect/>
          </a:stretch>
        </p:blipFill>
        <p:spPr>
          <a:xfrm>
            <a:off x="2518654" y="1177809"/>
            <a:ext cx="4106687" cy="4422744"/>
          </a:xfrm>
          <a:custGeom>
            <a:avLst/>
            <a:gdLst>
              <a:gd name="connsiteX0" fmla="*/ 769621 w 1879420"/>
              <a:gd name="connsiteY0" fmla="*/ 0 h 2024063"/>
              <a:gd name="connsiteX1" fmla="*/ 1879283 w 1879420"/>
              <a:gd name="connsiteY1" fmla="*/ 235268 h 2024063"/>
              <a:gd name="connsiteX2" fmla="*/ 945833 w 1879420"/>
              <a:gd name="connsiteY2" fmla="*/ 2024063 h 2024063"/>
              <a:gd name="connsiteX3" fmla="*/ 933451 w 1879420"/>
              <a:gd name="connsiteY3" fmla="*/ 2024062 h 2024063"/>
              <a:gd name="connsiteX4" fmla="*/ 0 w 1879420"/>
              <a:gd name="connsiteY4" fmla="*/ 278130 h 2024063"/>
              <a:gd name="connsiteX5" fmla="*/ 769621 w 1879420"/>
              <a:gd name="connsiteY5" fmla="*/ 0 h 20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420" h="2024063">
                <a:moveTo>
                  <a:pt x="769621" y="0"/>
                </a:moveTo>
                <a:cubicBezTo>
                  <a:pt x="1096646" y="57784"/>
                  <a:pt x="1509396" y="234633"/>
                  <a:pt x="1879283" y="235268"/>
                </a:cubicBezTo>
                <a:cubicBezTo>
                  <a:pt x="1887221" y="988695"/>
                  <a:pt x="1552258" y="1999298"/>
                  <a:pt x="945833" y="2024063"/>
                </a:cubicBezTo>
                <a:lnTo>
                  <a:pt x="933451" y="2024062"/>
                </a:lnTo>
                <a:cubicBezTo>
                  <a:pt x="150813" y="1602422"/>
                  <a:pt x="1588" y="861695"/>
                  <a:pt x="0" y="278130"/>
                </a:cubicBezTo>
                <a:cubicBezTo>
                  <a:pt x="280352" y="204470"/>
                  <a:pt x="527368" y="135573"/>
                  <a:pt x="769621" y="0"/>
                </a:cubicBezTo>
                <a:close/>
              </a:path>
            </a:pathLst>
          </a:cu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198614" y="1491931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74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837" y="965976"/>
            <a:ext cx="4258325" cy="46021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B33CF93-E08D-4347-95E8-7B27A0AADDC2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115567" y="123968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F6D97-74F7-4FB5-AE81-C08672183C0A}"/>
              </a:ext>
            </a:extLst>
          </p:cNvPr>
          <p:cNvSpPr txBox="1"/>
          <p:nvPr/>
        </p:nvSpPr>
        <p:spPr>
          <a:xfrm>
            <a:off x="3135887" y="5703880"/>
            <a:ext cx="287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512A4C9-CEC5-4950-B38F-AA5C0762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837" y="1085824"/>
            <a:ext cx="4258325" cy="43624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B33CF93-E08D-4347-95E8-7B27A0AADDC2}"/>
              </a:ext>
            </a:extLst>
          </p:cNvPr>
          <p:cNvSpPr txBox="1"/>
          <p:nvPr/>
        </p:nvSpPr>
        <p:spPr>
          <a:xfrm>
            <a:off x="1062841" y="324854"/>
            <a:ext cx="7102104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8B237CC-2171-4A23-8EDB-00113101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F0FD423-1F13-4D29-A498-73B8D77FD5AD}"/>
              </a:ext>
            </a:extLst>
          </p:cNvPr>
          <p:cNvSpPr/>
          <p:nvPr/>
        </p:nvSpPr>
        <p:spPr>
          <a:xfrm>
            <a:off x="2115567" y="1239683"/>
            <a:ext cx="640080" cy="640080"/>
          </a:xfrm>
          <a:prstGeom prst="ellipse">
            <a:avLst/>
          </a:prstGeom>
          <a:solidFill>
            <a:srgbClr val="AAE1FA"/>
          </a:solidFill>
          <a:ln>
            <a:solidFill>
              <a:srgbClr val="AAE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F6D97-74F7-4FB5-AE81-C08672183C0A}"/>
              </a:ext>
            </a:extLst>
          </p:cNvPr>
          <p:cNvSpPr txBox="1"/>
          <p:nvPr/>
        </p:nvSpPr>
        <p:spPr>
          <a:xfrm>
            <a:off x="3135888" y="5703880"/>
            <a:ext cx="287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06FF2-9296-4ED4-8BA1-8B4E7C37E9A5}"/>
              </a:ext>
            </a:extLst>
          </p:cNvPr>
          <p:cNvSpPr txBox="1"/>
          <p:nvPr/>
        </p:nvSpPr>
        <p:spPr>
          <a:xfrm>
            <a:off x="1062841" y="324856"/>
            <a:ext cx="701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E9290-D384-4F47-B6E4-00A07610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17C11D4-5133-4AA5-A717-900D17F80C59}"/>
              </a:ext>
            </a:extLst>
          </p:cNvPr>
          <p:cNvGrpSpPr/>
          <p:nvPr/>
        </p:nvGrpSpPr>
        <p:grpSpPr>
          <a:xfrm>
            <a:off x="1198582" y="938646"/>
            <a:ext cx="2536009" cy="2943510"/>
            <a:chOff x="1205376" y="1220667"/>
            <a:chExt cx="2536009" cy="29435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1928BB-9075-4C17-AFD3-7336A546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732" y="1323213"/>
              <a:ext cx="2170868" cy="2071523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15E94E-5BB2-4120-9636-49DE472BD3EC}"/>
                </a:ext>
              </a:extLst>
            </p:cNvPr>
            <p:cNvSpPr/>
            <p:nvPr/>
          </p:nvSpPr>
          <p:spPr>
            <a:xfrm>
              <a:off x="1205376" y="1220667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1A293-A278-4193-9A1F-47693CF85080}"/>
                </a:ext>
              </a:extLst>
            </p:cNvPr>
            <p:cNvSpPr txBox="1"/>
            <p:nvPr/>
          </p:nvSpPr>
          <p:spPr>
            <a:xfrm>
              <a:off x="1361947" y="3394736"/>
              <a:ext cx="23794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mũ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D3704C-ED57-447D-9435-DFC038BF7689}"/>
              </a:ext>
            </a:extLst>
          </p:cNvPr>
          <p:cNvGrpSpPr/>
          <p:nvPr/>
        </p:nvGrpSpPr>
        <p:grpSpPr>
          <a:xfrm>
            <a:off x="5128315" y="938646"/>
            <a:ext cx="2776576" cy="2903820"/>
            <a:chOff x="4873291" y="961773"/>
            <a:chExt cx="2776576" cy="29038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A60312-2F7E-4A4B-8D37-040F82B3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1900" y="1081671"/>
              <a:ext cx="2379437" cy="233232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E1A3F6-F649-48A1-B76D-E75BECEC7142}"/>
                </a:ext>
              </a:extLst>
            </p:cNvPr>
            <p:cNvSpPr/>
            <p:nvPr/>
          </p:nvSpPr>
          <p:spPr>
            <a:xfrm>
              <a:off x="4873291" y="961773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5DFEFD-E124-4602-A73E-309899B2F1D6}"/>
                </a:ext>
              </a:extLst>
            </p:cNvPr>
            <p:cNvSpPr txBox="1"/>
            <p:nvPr/>
          </p:nvSpPr>
          <p:spPr>
            <a:xfrm>
              <a:off x="4993371" y="3434706"/>
              <a:ext cx="26564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ổ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A9A418-012C-4242-B3EF-12B7FC3DED05}"/>
              </a:ext>
            </a:extLst>
          </p:cNvPr>
          <p:cNvGrpSpPr/>
          <p:nvPr/>
        </p:nvGrpSpPr>
        <p:grpSpPr>
          <a:xfrm>
            <a:off x="911368" y="3796286"/>
            <a:ext cx="2936242" cy="2567051"/>
            <a:chOff x="1205376" y="4006588"/>
            <a:chExt cx="2936242" cy="2567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48170-9918-4BBB-B0DF-C5210DB3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4793" y="4233252"/>
              <a:ext cx="2806825" cy="1911576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69516B-2490-40CC-B54E-638191AD2882}"/>
                </a:ext>
              </a:extLst>
            </p:cNvPr>
            <p:cNvSpPr/>
            <p:nvPr/>
          </p:nvSpPr>
          <p:spPr>
            <a:xfrm>
              <a:off x="120537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635494-D70F-4773-9FBB-FE6DA18BAE66}"/>
                </a:ext>
              </a:extLst>
            </p:cNvPr>
            <p:cNvSpPr txBox="1"/>
            <p:nvPr/>
          </p:nvSpPr>
          <p:spPr>
            <a:xfrm>
              <a:off x="2106525" y="6142752"/>
              <a:ext cx="12633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Trèo</a:t>
              </a:r>
              <a:r>
                <a:rPr lang="en-US" sz="2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endParaRPr lang="en-US" sz="2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3BA90F-494D-478D-8FC8-379249CDA75A}"/>
              </a:ext>
            </a:extLst>
          </p:cNvPr>
          <p:cNvGrpSpPr/>
          <p:nvPr/>
        </p:nvGrpSpPr>
        <p:grpSpPr>
          <a:xfrm>
            <a:off x="4423196" y="3796286"/>
            <a:ext cx="4037800" cy="2567051"/>
            <a:chOff x="4560456" y="4006588"/>
            <a:chExt cx="4037800" cy="25670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B6FD1A-7772-44D9-BD77-11B6DB42F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3435" y="4245855"/>
              <a:ext cx="3371841" cy="1896897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9558EA-2B48-439F-9B9A-DCB4DFA134E8}"/>
                </a:ext>
              </a:extLst>
            </p:cNvPr>
            <p:cNvSpPr/>
            <p:nvPr/>
          </p:nvSpPr>
          <p:spPr>
            <a:xfrm>
              <a:off x="4560456" y="4006588"/>
              <a:ext cx="457200" cy="457200"/>
            </a:xfrm>
            <a:prstGeom prst="ellipse">
              <a:avLst/>
            </a:prstGeom>
            <a:solidFill>
              <a:srgbClr val="AAE1FA"/>
            </a:solidFill>
            <a:ln>
              <a:solidFill>
                <a:srgbClr val="AAE1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4F6F83-2900-4AAF-95A6-B33164D960B3}"/>
                </a:ext>
              </a:extLst>
            </p:cNvPr>
            <p:cNvSpPr txBox="1"/>
            <p:nvPr/>
          </p:nvSpPr>
          <p:spPr>
            <a:xfrm>
              <a:off x="4560456" y="6142752"/>
              <a:ext cx="403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spc="-50" dirty="0">
                  <a:latin typeface="Arial" panose="020B0604020202020204" pitchFamily="34" charset="0"/>
                  <a:cs typeface="Arial" panose="020B0604020202020204" pitchFamily="34" charset="0"/>
                </a:rPr>
                <a:t>Nắm tay vịn khi đi thang cuốn</a:t>
              </a:r>
              <a:endParaRPr lang="en-US" sz="2200" i="1" spc="-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</TotalTime>
  <Words>976</Words>
  <Application>Microsoft Office PowerPoint</Application>
  <PresentationFormat>On-screen Show (4:3)</PresentationFormat>
  <Paragraphs>203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TrangDTT</cp:lastModifiedBy>
  <cp:revision>39</cp:revision>
  <dcterms:created xsi:type="dcterms:W3CDTF">2020-03-17T02:05:26Z</dcterms:created>
  <dcterms:modified xsi:type="dcterms:W3CDTF">2020-06-15T07:58:34Z</dcterms:modified>
</cp:coreProperties>
</file>