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5" r:id="rId6"/>
    <p:sldId id="266" r:id="rId7"/>
    <p:sldId id="267" r:id="rId8"/>
    <p:sldId id="268" r:id="rId9"/>
    <p:sldId id="269" r:id="rId10"/>
    <p:sldId id="261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3C7"/>
    <a:srgbClr val="FCE8F1"/>
    <a:srgbClr val="F9A051"/>
    <a:srgbClr val="F9B780"/>
    <a:srgbClr val="FFCD9A"/>
    <a:srgbClr val="EF3E3D"/>
    <a:srgbClr val="1FA199"/>
    <a:srgbClr val="E6E6E6"/>
    <a:srgbClr val="1075BB"/>
    <a:srgbClr val="F79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6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FF3-3AD5-4142-98DE-98780268954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5A3F-0358-44ED-8A7C-D1305DB4E3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8CE07-ADF9-49CA-BE3C-D6859FB84B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A0D76-C65A-472B-A4D7-C6AD6393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8A6B4-C76B-48DE-B294-9CC48E817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4" y="1155853"/>
            <a:ext cx="3053153" cy="5069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F2E29E-7A6B-4377-B6F0-C07364AD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6D908-E5AC-4AF6-87DC-1C2685D23246}"/>
              </a:ext>
            </a:extLst>
          </p:cNvPr>
          <p:cNvSpPr txBox="1"/>
          <p:nvPr/>
        </p:nvSpPr>
        <p:spPr>
          <a:xfrm>
            <a:off x="1062841" y="324856"/>
            <a:ext cx="667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6BE4D2-2732-48F8-9628-B7A8401F8180}"/>
              </a:ext>
            </a:extLst>
          </p:cNvPr>
          <p:cNvGrpSpPr/>
          <p:nvPr/>
        </p:nvGrpSpPr>
        <p:grpSpPr>
          <a:xfrm>
            <a:off x="2992874" y="1714334"/>
            <a:ext cx="3024908" cy="1346712"/>
            <a:chOff x="3260436" y="1753325"/>
            <a:chExt cx="3024908" cy="1346712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96540193-0227-4AFC-8C76-E18360451952}"/>
                </a:ext>
              </a:extLst>
            </p:cNvPr>
            <p:cNvSpPr/>
            <p:nvPr/>
          </p:nvSpPr>
          <p:spPr>
            <a:xfrm>
              <a:off x="3260436" y="1753325"/>
              <a:ext cx="3024908" cy="1346712"/>
            </a:xfrm>
            <a:prstGeom prst="cloud">
              <a:avLst/>
            </a:prstGeom>
            <a:solidFill>
              <a:srgbClr val="50C2C1"/>
            </a:solidFill>
            <a:ln>
              <a:solidFill>
                <a:srgbClr val="50C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EE4732-4390-4F77-BF6B-7CAB6B234EA6}"/>
                </a:ext>
              </a:extLst>
            </p:cNvPr>
            <p:cNvSpPr txBox="1"/>
            <p:nvPr/>
          </p:nvSpPr>
          <p:spPr>
            <a:xfrm>
              <a:off x="3634507" y="2016175"/>
              <a:ext cx="2318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bệnh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tật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A09DAF-CB9C-496E-B63C-E747F8DDF3EA}"/>
              </a:ext>
            </a:extLst>
          </p:cNvPr>
          <p:cNvGrpSpPr/>
          <p:nvPr/>
        </p:nvGrpSpPr>
        <p:grpSpPr>
          <a:xfrm>
            <a:off x="6160243" y="1303828"/>
            <a:ext cx="2318328" cy="1346712"/>
            <a:chOff x="6384013" y="1505604"/>
            <a:chExt cx="2318328" cy="1346712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846B340B-6710-44D5-BC5F-498491EB368F}"/>
                </a:ext>
              </a:extLst>
            </p:cNvPr>
            <p:cNvSpPr/>
            <p:nvPr/>
          </p:nvSpPr>
          <p:spPr>
            <a:xfrm>
              <a:off x="6384013" y="1505604"/>
              <a:ext cx="2318328" cy="1346712"/>
            </a:xfrm>
            <a:prstGeom prst="cloud">
              <a:avLst/>
            </a:prstGeom>
            <a:solidFill>
              <a:srgbClr val="F18F40"/>
            </a:solidFill>
            <a:ln>
              <a:solidFill>
                <a:srgbClr val="F18F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7B1FFA-4597-4C61-B6D6-571BC9975726}"/>
                </a:ext>
              </a:extLst>
            </p:cNvPr>
            <p:cNvSpPr txBox="1"/>
            <p:nvPr/>
          </p:nvSpPr>
          <p:spPr>
            <a:xfrm>
              <a:off x="6659415" y="1723538"/>
              <a:ext cx="1879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gàng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AA9931-7698-4180-B52D-1347B7624C45}"/>
              </a:ext>
            </a:extLst>
          </p:cNvPr>
          <p:cNvGrpSpPr/>
          <p:nvPr/>
        </p:nvGrpSpPr>
        <p:grpSpPr>
          <a:xfrm>
            <a:off x="6007885" y="3111049"/>
            <a:ext cx="2628574" cy="1362366"/>
            <a:chOff x="5878364" y="2928201"/>
            <a:chExt cx="2628574" cy="1362366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F03A6B3F-6803-4F86-907C-B5A92F8C7D8D}"/>
                </a:ext>
              </a:extLst>
            </p:cNvPr>
            <p:cNvSpPr/>
            <p:nvPr/>
          </p:nvSpPr>
          <p:spPr>
            <a:xfrm>
              <a:off x="5878364" y="2928201"/>
              <a:ext cx="2628574" cy="1362366"/>
            </a:xfrm>
            <a:prstGeom prst="cloud">
              <a:avLst/>
            </a:prstGeom>
            <a:solidFill>
              <a:srgbClr val="5F6CB3"/>
            </a:solidFill>
            <a:ln>
              <a:solidFill>
                <a:srgbClr val="5F6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5B97A0-B23D-4B49-9040-696970E0BAEE}"/>
                </a:ext>
              </a:extLst>
            </p:cNvPr>
            <p:cNvSpPr txBox="1"/>
            <p:nvPr/>
          </p:nvSpPr>
          <p:spPr>
            <a:xfrm>
              <a:off x="5980478" y="3098988"/>
              <a:ext cx="241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Mệt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mỏi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phiền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466FA4-5F9C-41BA-81A8-4C57B91C82DF}"/>
              </a:ext>
            </a:extLst>
          </p:cNvPr>
          <p:cNvGrpSpPr/>
          <p:nvPr/>
        </p:nvGrpSpPr>
        <p:grpSpPr>
          <a:xfrm>
            <a:off x="3265637" y="4045609"/>
            <a:ext cx="2302164" cy="1346712"/>
            <a:chOff x="3260436" y="4103077"/>
            <a:chExt cx="2302164" cy="134671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249A2D25-0ECA-4C9A-8287-61D6930CA0F8}"/>
                </a:ext>
              </a:extLst>
            </p:cNvPr>
            <p:cNvSpPr/>
            <p:nvPr/>
          </p:nvSpPr>
          <p:spPr>
            <a:xfrm>
              <a:off x="3260436" y="4103077"/>
              <a:ext cx="2302164" cy="1346712"/>
            </a:xfrm>
            <a:prstGeom prst="cloud">
              <a:avLst/>
            </a:prstGeom>
            <a:solidFill>
              <a:srgbClr val="31B453"/>
            </a:solidFill>
            <a:ln>
              <a:solidFill>
                <a:srgbClr val="31B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5ABBBD-A141-4378-A99F-FB35C7F59631}"/>
                </a:ext>
              </a:extLst>
            </p:cNvPr>
            <p:cNvSpPr txBox="1"/>
            <p:nvPr/>
          </p:nvSpPr>
          <p:spPr>
            <a:xfrm>
              <a:off x="3616035" y="4290567"/>
              <a:ext cx="16856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E497BA-C8F0-441B-90D6-AEFBDF5F22E2}"/>
              </a:ext>
            </a:extLst>
          </p:cNvPr>
          <p:cNvGrpSpPr/>
          <p:nvPr/>
        </p:nvGrpSpPr>
        <p:grpSpPr>
          <a:xfrm>
            <a:off x="5685273" y="4916734"/>
            <a:ext cx="2488852" cy="1175399"/>
            <a:chOff x="6033384" y="4533863"/>
            <a:chExt cx="2488852" cy="1175399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6919BBCE-7930-4307-8CFF-972A3BE84F27}"/>
                </a:ext>
              </a:extLst>
            </p:cNvPr>
            <p:cNvSpPr/>
            <p:nvPr/>
          </p:nvSpPr>
          <p:spPr>
            <a:xfrm>
              <a:off x="6033384" y="4533863"/>
              <a:ext cx="2488852" cy="1175399"/>
            </a:xfrm>
            <a:prstGeom prst="cloud">
              <a:avLst/>
            </a:prstGeom>
            <a:solidFill>
              <a:srgbClr val="EE5180"/>
            </a:solidFill>
            <a:ln>
              <a:solidFill>
                <a:srgbClr val="EE5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6EA6C5-C4F1-45B0-BC87-E61C069BFB57}"/>
                </a:ext>
              </a:extLst>
            </p:cNvPr>
            <p:cNvSpPr txBox="1"/>
            <p:nvPr/>
          </p:nvSpPr>
          <p:spPr>
            <a:xfrm>
              <a:off x="6151004" y="4890731"/>
              <a:ext cx="2318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01441 0.262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364BE6-98D9-48B2-A071-B1A9F6767435}"/>
              </a:ext>
            </a:extLst>
          </p:cNvPr>
          <p:cNvGrpSpPr/>
          <p:nvPr/>
        </p:nvGrpSpPr>
        <p:grpSpPr>
          <a:xfrm>
            <a:off x="483477" y="1253567"/>
            <a:ext cx="8196603" cy="4422019"/>
            <a:chOff x="483477" y="1253567"/>
            <a:chExt cx="8196603" cy="44220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59DFE5-C1DB-4C77-B20D-D407F7F43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77" y="1253567"/>
              <a:ext cx="7451834" cy="44220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567DB-3F5D-4BBE-A629-E21500CAA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294" y="1590039"/>
              <a:ext cx="1394786" cy="183896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B53162-2944-486A-9742-EADDA8FA20D2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ường hợp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EF478-2ADE-4A13-A93E-F1B8D584B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2AF1D-5E43-465E-9BE7-76FC3AA57C91}"/>
              </a:ext>
            </a:extLst>
          </p:cNvPr>
          <p:cNvSpPr txBox="1"/>
          <p:nvPr/>
        </p:nvSpPr>
        <p:spPr>
          <a:xfrm>
            <a:off x="1493006" y="2194560"/>
            <a:ext cx="57262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không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khi ăn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 để móng tay dài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đánh răng trước khi đi ngủ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thay quần áo khi bị ướt</a:t>
            </a:r>
          </a:p>
        </p:txBody>
      </p:sp>
    </p:spTree>
    <p:extLst>
      <p:ext uri="{BB962C8B-B14F-4D97-AF65-F5344CB8AC3E}">
        <p14:creationId xmlns:p14="http://schemas.microsoft.com/office/powerpoint/2010/main" val="32816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E5953-0F60-4AFA-A82D-FBBEF0CA9E89}"/>
              </a:ext>
            </a:extLst>
          </p:cNvPr>
          <p:cNvSpPr txBox="1"/>
          <p:nvPr/>
        </p:nvSpPr>
        <p:spPr>
          <a:xfrm>
            <a:off x="911368" y="359648"/>
            <a:ext cx="752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chọn cách xử lí đúng trong tình huống sau.</a:t>
            </a:r>
            <a:endParaRPr lang="en-US" sz="24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9E334-3A63-4752-BFAD-343763BB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455ACB6-5C1E-45E3-BDB5-12F8D6B979F1}"/>
              </a:ext>
            </a:extLst>
          </p:cNvPr>
          <p:cNvGrpSpPr/>
          <p:nvPr/>
        </p:nvGrpSpPr>
        <p:grpSpPr>
          <a:xfrm>
            <a:off x="295210" y="1741351"/>
            <a:ext cx="4080936" cy="3477193"/>
            <a:chOff x="295210" y="1741351"/>
            <a:chExt cx="4080936" cy="347719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0A193D-749E-4CF8-BAC8-10CE86E86A4B}"/>
                </a:ext>
              </a:extLst>
            </p:cNvPr>
            <p:cNvSpPr/>
            <p:nvPr/>
          </p:nvSpPr>
          <p:spPr>
            <a:xfrm>
              <a:off x="532276" y="4333997"/>
              <a:ext cx="3791881" cy="884547"/>
            </a:xfrm>
            <a:custGeom>
              <a:avLst/>
              <a:gdLst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3290036 w 3431663"/>
                <a:gd name="connsiteY5" fmla="*/ 849745 h 849745"/>
                <a:gd name="connsiteX6" fmla="*/ 141627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2939054 w 3431663"/>
                <a:gd name="connsiteY5" fmla="*/ 757381 h 849745"/>
                <a:gd name="connsiteX6" fmla="*/ 141627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2939054 w 3431663"/>
                <a:gd name="connsiteY5" fmla="*/ 757381 h 849745"/>
                <a:gd name="connsiteX6" fmla="*/ 224754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31272"/>
                <a:gd name="connsiteX1" fmla="*/ 141627 w 3431663"/>
                <a:gd name="connsiteY1" fmla="*/ 0 h 831272"/>
                <a:gd name="connsiteX2" fmla="*/ 3290036 w 3431663"/>
                <a:gd name="connsiteY2" fmla="*/ 0 h 831272"/>
                <a:gd name="connsiteX3" fmla="*/ 3431663 w 3431663"/>
                <a:gd name="connsiteY3" fmla="*/ 141627 h 831272"/>
                <a:gd name="connsiteX4" fmla="*/ 3431663 w 3431663"/>
                <a:gd name="connsiteY4" fmla="*/ 708118 h 831272"/>
                <a:gd name="connsiteX5" fmla="*/ 2939054 w 3431663"/>
                <a:gd name="connsiteY5" fmla="*/ 757381 h 831272"/>
                <a:gd name="connsiteX6" fmla="*/ 280172 w 3431663"/>
                <a:gd name="connsiteY6" fmla="*/ 831272 h 831272"/>
                <a:gd name="connsiteX7" fmla="*/ 0 w 3431663"/>
                <a:gd name="connsiteY7" fmla="*/ 708118 h 831272"/>
                <a:gd name="connsiteX8" fmla="*/ 0 w 3431663"/>
                <a:gd name="connsiteY8" fmla="*/ 141627 h 831272"/>
                <a:gd name="connsiteX0" fmla="*/ 0 w 3431663"/>
                <a:gd name="connsiteY0" fmla="*/ 141627 h 785091"/>
                <a:gd name="connsiteX1" fmla="*/ 141627 w 3431663"/>
                <a:gd name="connsiteY1" fmla="*/ 0 h 785091"/>
                <a:gd name="connsiteX2" fmla="*/ 3290036 w 3431663"/>
                <a:gd name="connsiteY2" fmla="*/ 0 h 785091"/>
                <a:gd name="connsiteX3" fmla="*/ 3431663 w 3431663"/>
                <a:gd name="connsiteY3" fmla="*/ 141627 h 785091"/>
                <a:gd name="connsiteX4" fmla="*/ 3431663 w 3431663"/>
                <a:gd name="connsiteY4" fmla="*/ 708118 h 785091"/>
                <a:gd name="connsiteX5" fmla="*/ 2939054 w 3431663"/>
                <a:gd name="connsiteY5" fmla="*/ 757381 h 785091"/>
                <a:gd name="connsiteX6" fmla="*/ 584972 w 3431663"/>
                <a:gd name="connsiteY6" fmla="*/ 785090 h 785091"/>
                <a:gd name="connsiteX7" fmla="*/ 0 w 3431663"/>
                <a:gd name="connsiteY7" fmla="*/ 708118 h 785091"/>
                <a:gd name="connsiteX8" fmla="*/ 0 w 3431663"/>
                <a:gd name="connsiteY8" fmla="*/ 141627 h 785091"/>
                <a:gd name="connsiteX0" fmla="*/ 0 w 3431663"/>
                <a:gd name="connsiteY0" fmla="*/ 141627 h 787606"/>
                <a:gd name="connsiteX1" fmla="*/ 141627 w 3431663"/>
                <a:gd name="connsiteY1" fmla="*/ 0 h 787606"/>
                <a:gd name="connsiteX2" fmla="*/ 3290036 w 3431663"/>
                <a:gd name="connsiteY2" fmla="*/ 0 h 787606"/>
                <a:gd name="connsiteX3" fmla="*/ 3431663 w 3431663"/>
                <a:gd name="connsiteY3" fmla="*/ 141627 h 787606"/>
                <a:gd name="connsiteX4" fmla="*/ 3431663 w 3431663"/>
                <a:gd name="connsiteY4" fmla="*/ 708118 h 787606"/>
                <a:gd name="connsiteX5" fmla="*/ 2939054 w 3431663"/>
                <a:gd name="connsiteY5" fmla="*/ 757381 h 787606"/>
                <a:gd name="connsiteX6" fmla="*/ 853178 w 3431663"/>
                <a:gd name="connsiteY6" fmla="*/ 755239 h 787606"/>
                <a:gd name="connsiteX7" fmla="*/ 584972 w 3431663"/>
                <a:gd name="connsiteY7" fmla="*/ 785090 h 787606"/>
                <a:gd name="connsiteX8" fmla="*/ 0 w 3431663"/>
                <a:gd name="connsiteY8" fmla="*/ 708118 h 787606"/>
                <a:gd name="connsiteX9" fmla="*/ 0 w 3431663"/>
                <a:gd name="connsiteY9" fmla="*/ 141627 h 787606"/>
                <a:gd name="connsiteX0" fmla="*/ 0 w 3431663"/>
                <a:gd name="connsiteY0" fmla="*/ 141627 h 786892"/>
                <a:gd name="connsiteX1" fmla="*/ 141627 w 3431663"/>
                <a:gd name="connsiteY1" fmla="*/ 0 h 786892"/>
                <a:gd name="connsiteX2" fmla="*/ 3290036 w 3431663"/>
                <a:gd name="connsiteY2" fmla="*/ 0 h 786892"/>
                <a:gd name="connsiteX3" fmla="*/ 3431663 w 3431663"/>
                <a:gd name="connsiteY3" fmla="*/ 141627 h 786892"/>
                <a:gd name="connsiteX4" fmla="*/ 3431663 w 3431663"/>
                <a:gd name="connsiteY4" fmla="*/ 708118 h 786892"/>
                <a:gd name="connsiteX5" fmla="*/ 2939054 w 3431663"/>
                <a:gd name="connsiteY5" fmla="*/ 757381 h 786892"/>
                <a:gd name="connsiteX6" fmla="*/ 1093324 w 3431663"/>
                <a:gd name="connsiteY6" fmla="*/ 736767 h 786892"/>
                <a:gd name="connsiteX7" fmla="*/ 584972 w 3431663"/>
                <a:gd name="connsiteY7" fmla="*/ 785090 h 786892"/>
                <a:gd name="connsiteX8" fmla="*/ 0 w 3431663"/>
                <a:gd name="connsiteY8" fmla="*/ 708118 h 786892"/>
                <a:gd name="connsiteX9" fmla="*/ 0 w 3431663"/>
                <a:gd name="connsiteY9" fmla="*/ 141627 h 786892"/>
                <a:gd name="connsiteX0" fmla="*/ 0 w 3431663"/>
                <a:gd name="connsiteY0" fmla="*/ 141627 h 786892"/>
                <a:gd name="connsiteX1" fmla="*/ 141627 w 3431663"/>
                <a:gd name="connsiteY1" fmla="*/ 0 h 786892"/>
                <a:gd name="connsiteX2" fmla="*/ 3290036 w 3431663"/>
                <a:gd name="connsiteY2" fmla="*/ 0 h 786892"/>
                <a:gd name="connsiteX3" fmla="*/ 3431663 w 3431663"/>
                <a:gd name="connsiteY3" fmla="*/ 141627 h 786892"/>
                <a:gd name="connsiteX4" fmla="*/ 3431663 w 3431663"/>
                <a:gd name="connsiteY4" fmla="*/ 708118 h 786892"/>
                <a:gd name="connsiteX5" fmla="*/ 2939054 w 3431663"/>
                <a:gd name="connsiteY5" fmla="*/ 757381 h 786892"/>
                <a:gd name="connsiteX6" fmla="*/ 1139506 w 3431663"/>
                <a:gd name="connsiteY6" fmla="*/ 736767 h 786892"/>
                <a:gd name="connsiteX7" fmla="*/ 584972 w 3431663"/>
                <a:gd name="connsiteY7" fmla="*/ 785090 h 786892"/>
                <a:gd name="connsiteX8" fmla="*/ 0 w 3431663"/>
                <a:gd name="connsiteY8" fmla="*/ 708118 h 786892"/>
                <a:gd name="connsiteX9" fmla="*/ 0 w 3431663"/>
                <a:gd name="connsiteY9" fmla="*/ 141627 h 786892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846690 w 3431663"/>
                <a:gd name="connsiteY5" fmla="*/ 78509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607154 w 3791881"/>
                <a:gd name="connsiteY4" fmla="*/ 708118 h 786988"/>
                <a:gd name="connsiteX5" fmla="*/ 3022181 w 3791881"/>
                <a:gd name="connsiteY5" fmla="*/ 785091 h 786988"/>
                <a:gd name="connsiteX6" fmla="*/ 1610560 w 3791881"/>
                <a:gd name="connsiteY6" fmla="*/ 718293 h 786988"/>
                <a:gd name="connsiteX7" fmla="*/ 1314997 w 3791881"/>
                <a:gd name="connsiteY7" fmla="*/ 736767 h 786988"/>
                <a:gd name="connsiteX8" fmla="*/ 760463 w 3791881"/>
                <a:gd name="connsiteY8" fmla="*/ 785090 h 786988"/>
                <a:gd name="connsiteX9" fmla="*/ 175491 w 3791881"/>
                <a:gd name="connsiteY9" fmla="*/ 708118 h 786988"/>
                <a:gd name="connsiteX10" fmla="*/ 0 w 3791881"/>
                <a:gd name="connsiteY10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607154 w 3791881"/>
                <a:gd name="connsiteY4" fmla="*/ 708118 h 786988"/>
                <a:gd name="connsiteX5" fmla="*/ 3022181 w 3791881"/>
                <a:gd name="connsiteY5" fmla="*/ 785091 h 786988"/>
                <a:gd name="connsiteX6" fmla="*/ 1610560 w 3791881"/>
                <a:gd name="connsiteY6" fmla="*/ 718293 h 786988"/>
                <a:gd name="connsiteX7" fmla="*/ 1314997 w 3791881"/>
                <a:gd name="connsiteY7" fmla="*/ 736767 h 786988"/>
                <a:gd name="connsiteX8" fmla="*/ 760463 w 3791881"/>
                <a:gd name="connsiteY8" fmla="*/ 785090 h 786988"/>
                <a:gd name="connsiteX9" fmla="*/ 175491 w 3791881"/>
                <a:gd name="connsiteY9" fmla="*/ 708118 h 786988"/>
                <a:gd name="connsiteX10" fmla="*/ 49615 w 3791881"/>
                <a:gd name="connsiteY10" fmla="*/ 515093 h 786988"/>
                <a:gd name="connsiteX11" fmla="*/ 0 w 3791881"/>
                <a:gd name="connsiteY11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725688 w 3791881"/>
                <a:gd name="connsiteY4" fmla="*/ 496620 h 786988"/>
                <a:gd name="connsiteX5" fmla="*/ 3607154 w 3791881"/>
                <a:gd name="connsiteY5" fmla="*/ 708118 h 786988"/>
                <a:gd name="connsiteX6" fmla="*/ 3022181 w 3791881"/>
                <a:gd name="connsiteY6" fmla="*/ 785091 h 786988"/>
                <a:gd name="connsiteX7" fmla="*/ 1610560 w 3791881"/>
                <a:gd name="connsiteY7" fmla="*/ 718293 h 786988"/>
                <a:gd name="connsiteX8" fmla="*/ 1314997 w 3791881"/>
                <a:gd name="connsiteY8" fmla="*/ 736767 h 786988"/>
                <a:gd name="connsiteX9" fmla="*/ 760463 w 3791881"/>
                <a:gd name="connsiteY9" fmla="*/ 785090 h 786988"/>
                <a:gd name="connsiteX10" fmla="*/ 175491 w 3791881"/>
                <a:gd name="connsiteY10" fmla="*/ 708118 h 786988"/>
                <a:gd name="connsiteX11" fmla="*/ 49615 w 3791881"/>
                <a:gd name="connsiteY11" fmla="*/ 515093 h 786988"/>
                <a:gd name="connsiteX12" fmla="*/ 0 w 3791881"/>
                <a:gd name="connsiteY12" fmla="*/ 141627 h 7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1881" h="786988">
                  <a:moveTo>
                    <a:pt x="0" y="141627"/>
                  </a:moveTo>
                  <a:cubicBezTo>
                    <a:pt x="0" y="63409"/>
                    <a:pt x="238900" y="0"/>
                    <a:pt x="317118" y="0"/>
                  </a:cubicBezTo>
                  <a:lnTo>
                    <a:pt x="3465527" y="0"/>
                  </a:lnTo>
                  <a:cubicBezTo>
                    <a:pt x="3543745" y="0"/>
                    <a:pt x="3791881" y="72645"/>
                    <a:pt x="3791881" y="150863"/>
                  </a:cubicBezTo>
                  <a:cubicBezTo>
                    <a:pt x="3754423" y="263037"/>
                    <a:pt x="3763146" y="384446"/>
                    <a:pt x="3725688" y="496620"/>
                  </a:cubicBezTo>
                  <a:lnTo>
                    <a:pt x="3607154" y="708118"/>
                  </a:lnTo>
                  <a:cubicBezTo>
                    <a:pt x="3607154" y="786336"/>
                    <a:pt x="3100399" y="785091"/>
                    <a:pt x="3022181" y="785091"/>
                  </a:cubicBezTo>
                  <a:cubicBezTo>
                    <a:pt x="2657088" y="789866"/>
                    <a:pt x="2039793" y="703256"/>
                    <a:pt x="1610560" y="718293"/>
                  </a:cubicBezTo>
                  <a:cubicBezTo>
                    <a:pt x="1310635" y="714857"/>
                    <a:pt x="1424353" y="728713"/>
                    <a:pt x="1314997" y="736767"/>
                  </a:cubicBezTo>
                  <a:cubicBezTo>
                    <a:pt x="1205641" y="744821"/>
                    <a:pt x="873411" y="797562"/>
                    <a:pt x="760463" y="785090"/>
                  </a:cubicBezTo>
                  <a:cubicBezTo>
                    <a:pt x="682245" y="785090"/>
                    <a:pt x="175491" y="786336"/>
                    <a:pt x="175491" y="708118"/>
                  </a:cubicBezTo>
                  <a:cubicBezTo>
                    <a:pt x="152005" y="646855"/>
                    <a:pt x="73101" y="576356"/>
                    <a:pt x="49615" y="515093"/>
                  </a:cubicBezTo>
                  <a:lnTo>
                    <a:pt x="0" y="141627"/>
                  </a:lnTo>
                  <a:close/>
                </a:path>
              </a:pathLst>
            </a:custGeom>
            <a:solidFill>
              <a:srgbClr val="B5E3F0"/>
            </a:solidFill>
            <a:ln>
              <a:solidFill>
                <a:srgbClr val="B5E3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61B8CB-CEC3-4E92-BA71-BFE6361B6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" y="1969951"/>
              <a:ext cx="3905093" cy="256032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E01C4F-BB4C-4042-AADB-93DDA4687C11}"/>
                </a:ext>
              </a:extLst>
            </p:cNvPr>
            <p:cNvSpPr/>
            <p:nvPr/>
          </p:nvSpPr>
          <p:spPr>
            <a:xfrm>
              <a:off x="295210" y="174135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5F1353-2741-4908-8ED6-1669BE02762F}"/>
                </a:ext>
              </a:extLst>
            </p:cNvPr>
            <p:cNvSpPr txBox="1"/>
            <p:nvPr/>
          </p:nvSpPr>
          <p:spPr>
            <a:xfrm>
              <a:off x="1405531" y="4573145"/>
              <a:ext cx="2036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chịu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D2D08B-7EDA-4378-B9EB-6412E0CF7A4B}"/>
              </a:ext>
            </a:extLst>
          </p:cNvPr>
          <p:cNvGrpSpPr/>
          <p:nvPr/>
        </p:nvGrpSpPr>
        <p:grpSpPr>
          <a:xfrm>
            <a:off x="4572000" y="1281678"/>
            <a:ext cx="4048190" cy="3936866"/>
            <a:chOff x="4572000" y="1281678"/>
            <a:chExt cx="4048190" cy="393686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CC17DE72-6CC4-4FD3-B39E-04FF94730D99}"/>
                </a:ext>
              </a:extLst>
            </p:cNvPr>
            <p:cNvSpPr/>
            <p:nvPr/>
          </p:nvSpPr>
          <p:spPr>
            <a:xfrm>
              <a:off x="4767856" y="4333998"/>
              <a:ext cx="3791881" cy="884546"/>
            </a:xfrm>
            <a:custGeom>
              <a:avLst/>
              <a:gdLst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3290036 w 3431663"/>
                <a:gd name="connsiteY5" fmla="*/ 849745 h 849745"/>
                <a:gd name="connsiteX6" fmla="*/ 141627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2939054 w 3431663"/>
                <a:gd name="connsiteY5" fmla="*/ 757381 h 849745"/>
                <a:gd name="connsiteX6" fmla="*/ 141627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2939054 w 3431663"/>
                <a:gd name="connsiteY5" fmla="*/ 757381 h 849745"/>
                <a:gd name="connsiteX6" fmla="*/ 224754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31272"/>
                <a:gd name="connsiteX1" fmla="*/ 141627 w 3431663"/>
                <a:gd name="connsiteY1" fmla="*/ 0 h 831272"/>
                <a:gd name="connsiteX2" fmla="*/ 3290036 w 3431663"/>
                <a:gd name="connsiteY2" fmla="*/ 0 h 831272"/>
                <a:gd name="connsiteX3" fmla="*/ 3431663 w 3431663"/>
                <a:gd name="connsiteY3" fmla="*/ 141627 h 831272"/>
                <a:gd name="connsiteX4" fmla="*/ 3431663 w 3431663"/>
                <a:gd name="connsiteY4" fmla="*/ 708118 h 831272"/>
                <a:gd name="connsiteX5" fmla="*/ 2939054 w 3431663"/>
                <a:gd name="connsiteY5" fmla="*/ 757381 h 831272"/>
                <a:gd name="connsiteX6" fmla="*/ 280172 w 3431663"/>
                <a:gd name="connsiteY6" fmla="*/ 831272 h 831272"/>
                <a:gd name="connsiteX7" fmla="*/ 0 w 3431663"/>
                <a:gd name="connsiteY7" fmla="*/ 708118 h 831272"/>
                <a:gd name="connsiteX8" fmla="*/ 0 w 3431663"/>
                <a:gd name="connsiteY8" fmla="*/ 141627 h 831272"/>
                <a:gd name="connsiteX0" fmla="*/ 0 w 3431663"/>
                <a:gd name="connsiteY0" fmla="*/ 141627 h 785091"/>
                <a:gd name="connsiteX1" fmla="*/ 141627 w 3431663"/>
                <a:gd name="connsiteY1" fmla="*/ 0 h 785091"/>
                <a:gd name="connsiteX2" fmla="*/ 3290036 w 3431663"/>
                <a:gd name="connsiteY2" fmla="*/ 0 h 785091"/>
                <a:gd name="connsiteX3" fmla="*/ 3431663 w 3431663"/>
                <a:gd name="connsiteY3" fmla="*/ 141627 h 785091"/>
                <a:gd name="connsiteX4" fmla="*/ 3431663 w 3431663"/>
                <a:gd name="connsiteY4" fmla="*/ 708118 h 785091"/>
                <a:gd name="connsiteX5" fmla="*/ 2939054 w 3431663"/>
                <a:gd name="connsiteY5" fmla="*/ 757381 h 785091"/>
                <a:gd name="connsiteX6" fmla="*/ 584972 w 3431663"/>
                <a:gd name="connsiteY6" fmla="*/ 785090 h 785091"/>
                <a:gd name="connsiteX7" fmla="*/ 0 w 3431663"/>
                <a:gd name="connsiteY7" fmla="*/ 708118 h 785091"/>
                <a:gd name="connsiteX8" fmla="*/ 0 w 3431663"/>
                <a:gd name="connsiteY8" fmla="*/ 141627 h 785091"/>
                <a:gd name="connsiteX0" fmla="*/ 0 w 3431663"/>
                <a:gd name="connsiteY0" fmla="*/ 141627 h 787606"/>
                <a:gd name="connsiteX1" fmla="*/ 141627 w 3431663"/>
                <a:gd name="connsiteY1" fmla="*/ 0 h 787606"/>
                <a:gd name="connsiteX2" fmla="*/ 3290036 w 3431663"/>
                <a:gd name="connsiteY2" fmla="*/ 0 h 787606"/>
                <a:gd name="connsiteX3" fmla="*/ 3431663 w 3431663"/>
                <a:gd name="connsiteY3" fmla="*/ 141627 h 787606"/>
                <a:gd name="connsiteX4" fmla="*/ 3431663 w 3431663"/>
                <a:gd name="connsiteY4" fmla="*/ 708118 h 787606"/>
                <a:gd name="connsiteX5" fmla="*/ 2939054 w 3431663"/>
                <a:gd name="connsiteY5" fmla="*/ 757381 h 787606"/>
                <a:gd name="connsiteX6" fmla="*/ 853178 w 3431663"/>
                <a:gd name="connsiteY6" fmla="*/ 755239 h 787606"/>
                <a:gd name="connsiteX7" fmla="*/ 584972 w 3431663"/>
                <a:gd name="connsiteY7" fmla="*/ 785090 h 787606"/>
                <a:gd name="connsiteX8" fmla="*/ 0 w 3431663"/>
                <a:gd name="connsiteY8" fmla="*/ 708118 h 787606"/>
                <a:gd name="connsiteX9" fmla="*/ 0 w 3431663"/>
                <a:gd name="connsiteY9" fmla="*/ 141627 h 787606"/>
                <a:gd name="connsiteX0" fmla="*/ 0 w 3431663"/>
                <a:gd name="connsiteY0" fmla="*/ 141627 h 786892"/>
                <a:gd name="connsiteX1" fmla="*/ 141627 w 3431663"/>
                <a:gd name="connsiteY1" fmla="*/ 0 h 786892"/>
                <a:gd name="connsiteX2" fmla="*/ 3290036 w 3431663"/>
                <a:gd name="connsiteY2" fmla="*/ 0 h 786892"/>
                <a:gd name="connsiteX3" fmla="*/ 3431663 w 3431663"/>
                <a:gd name="connsiteY3" fmla="*/ 141627 h 786892"/>
                <a:gd name="connsiteX4" fmla="*/ 3431663 w 3431663"/>
                <a:gd name="connsiteY4" fmla="*/ 708118 h 786892"/>
                <a:gd name="connsiteX5" fmla="*/ 2939054 w 3431663"/>
                <a:gd name="connsiteY5" fmla="*/ 757381 h 786892"/>
                <a:gd name="connsiteX6" fmla="*/ 1093324 w 3431663"/>
                <a:gd name="connsiteY6" fmla="*/ 736767 h 786892"/>
                <a:gd name="connsiteX7" fmla="*/ 584972 w 3431663"/>
                <a:gd name="connsiteY7" fmla="*/ 785090 h 786892"/>
                <a:gd name="connsiteX8" fmla="*/ 0 w 3431663"/>
                <a:gd name="connsiteY8" fmla="*/ 708118 h 786892"/>
                <a:gd name="connsiteX9" fmla="*/ 0 w 3431663"/>
                <a:gd name="connsiteY9" fmla="*/ 141627 h 786892"/>
                <a:gd name="connsiteX0" fmla="*/ 0 w 3431663"/>
                <a:gd name="connsiteY0" fmla="*/ 141627 h 786892"/>
                <a:gd name="connsiteX1" fmla="*/ 141627 w 3431663"/>
                <a:gd name="connsiteY1" fmla="*/ 0 h 786892"/>
                <a:gd name="connsiteX2" fmla="*/ 3290036 w 3431663"/>
                <a:gd name="connsiteY2" fmla="*/ 0 h 786892"/>
                <a:gd name="connsiteX3" fmla="*/ 3431663 w 3431663"/>
                <a:gd name="connsiteY3" fmla="*/ 141627 h 786892"/>
                <a:gd name="connsiteX4" fmla="*/ 3431663 w 3431663"/>
                <a:gd name="connsiteY4" fmla="*/ 708118 h 786892"/>
                <a:gd name="connsiteX5" fmla="*/ 2939054 w 3431663"/>
                <a:gd name="connsiteY5" fmla="*/ 757381 h 786892"/>
                <a:gd name="connsiteX6" fmla="*/ 1139506 w 3431663"/>
                <a:gd name="connsiteY6" fmla="*/ 736767 h 786892"/>
                <a:gd name="connsiteX7" fmla="*/ 584972 w 3431663"/>
                <a:gd name="connsiteY7" fmla="*/ 785090 h 786892"/>
                <a:gd name="connsiteX8" fmla="*/ 0 w 3431663"/>
                <a:gd name="connsiteY8" fmla="*/ 708118 h 786892"/>
                <a:gd name="connsiteX9" fmla="*/ 0 w 3431663"/>
                <a:gd name="connsiteY9" fmla="*/ 141627 h 786892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846690 w 3431663"/>
                <a:gd name="connsiteY5" fmla="*/ 78509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607154 w 3791881"/>
                <a:gd name="connsiteY4" fmla="*/ 708118 h 786988"/>
                <a:gd name="connsiteX5" fmla="*/ 3022181 w 3791881"/>
                <a:gd name="connsiteY5" fmla="*/ 785091 h 786988"/>
                <a:gd name="connsiteX6" fmla="*/ 1610560 w 3791881"/>
                <a:gd name="connsiteY6" fmla="*/ 718293 h 786988"/>
                <a:gd name="connsiteX7" fmla="*/ 1314997 w 3791881"/>
                <a:gd name="connsiteY7" fmla="*/ 736767 h 786988"/>
                <a:gd name="connsiteX8" fmla="*/ 760463 w 3791881"/>
                <a:gd name="connsiteY8" fmla="*/ 785090 h 786988"/>
                <a:gd name="connsiteX9" fmla="*/ 175491 w 3791881"/>
                <a:gd name="connsiteY9" fmla="*/ 708118 h 786988"/>
                <a:gd name="connsiteX10" fmla="*/ 0 w 3791881"/>
                <a:gd name="connsiteY10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607154 w 3791881"/>
                <a:gd name="connsiteY4" fmla="*/ 708118 h 786988"/>
                <a:gd name="connsiteX5" fmla="*/ 3022181 w 3791881"/>
                <a:gd name="connsiteY5" fmla="*/ 785091 h 786988"/>
                <a:gd name="connsiteX6" fmla="*/ 1610560 w 3791881"/>
                <a:gd name="connsiteY6" fmla="*/ 718293 h 786988"/>
                <a:gd name="connsiteX7" fmla="*/ 1314997 w 3791881"/>
                <a:gd name="connsiteY7" fmla="*/ 736767 h 786988"/>
                <a:gd name="connsiteX8" fmla="*/ 760463 w 3791881"/>
                <a:gd name="connsiteY8" fmla="*/ 785090 h 786988"/>
                <a:gd name="connsiteX9" fmla="*/ 175491 w 3791881"/>
                <a:gd name="connsiteY9" fmla="*/ 708118 h 786988"/>
                <a:gd name="connsiteX10" fmla="*/ 49615 w 3791881"/>
                <a:gd name="connsiteY10" fmla="*/ 515093 h 786988"/>
                <a:gd name="connsiteX11" fmla="*/ 0 w 3791881"/>
                <a:gd name="connsiteY11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725688 w 3791881"/>
                <a:gd name="connsiteY4" fmla="*/ 496620 h 786988"/>
                <a:gd name="connsiteX5" fmla="*/ 3607154 w 3791881"/>
                <a:gd name="connsiteY5" fmla="*/ 708118 h 786988"/>
                <a:gd name="connsiteX6" fmla="*/ 3022181 w 3791881"/>
                <a:gd name="connsiteY6" fmla="*/ 785091 h 786988"/>
                <a:gd name="connsiteX7" fmla="*/ 1610560 w 3791881"/>
                <a:gd name="connsiteY7" fmla="*/ 718293 h 786988"/>
                <a:gd name="connsiteX8" fmla="*/ 1314997 w 3791881"/>
                <a:gd name="connsiteY8" fmla="*/ 736767 h 786988"/>
                <a:gd name="connsiteX9" fmla="*/ 760463 w 3791881"/>
                <a:gd name="connsiteY9" fmla="*/ 785090 h 786988"/>
                <a:gd name="connsiteX10" fmla="*/ 175491 w 3791881"/>
                <a:gd name="connsiteY10" fmla="*/ 708118 h 786988"/>
                <a:gd name="connsiteX11" fmla="*/ 49615 w 3791881"/>
                <a:gd name="connsiteY11" fmla="*/ 515093 h 786988"/>
                <a:gd name="connsiteX12" fmla="*/ 0 w 3791881"/>
                <a:gd name="connsiteY12" fmla="*/ 141627 h 7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1881" h="786988">
                  <a:moveTo>
                    <a:pt x="0" y="141627"/>
                  </a:moveTo>
                  <a:cubicBezTo>
                    <a:pt x="0" y="63409"/>
                    <a:pt x="238900" y="0"/>
                    <a:pt x="317118" y="0"/>
                  </a:cubicBezTo>
                  <a:lnTo>
                    <a:pt x="3465527" y="0"/>
                  </a:lnTo>
                  <a:cubicBezTo>
                    <a:pt x="3543745" y="0"/>
                    <a:pt x="3791881" y="72645"/>
                    <a:pt x="3791881" y="150863"/>
                  </a:cubicBezTo>
                  <a:cubicBezTo>
                    <a:pt x="3754423" y="263037"/>
                    <a:pt x="3763146" y="384446"/>
                    <a:pt x="3725688" y="496620"/>
                  </a:cubicBezTo>
                  <a:lnTo>
                    <a:pt x="3607154" y="708118"/>
                  </a:lnTo>
                  <a:cubicBezTo>
                    <a:pt x="3607154" y="786336"/>
                    <a:pt x="3100399" y="785091"/>
                    <a:pt x="3022181" y="785091"/>
                  </a:cubicBezTo>
                  <a:cubicBezTo>
                    <a:pt x="2657088" y="789866"/>
                    <a:pt x="2039793" y="703256"/>
                    <a:pt x="1610560" y="718293"/>
                  </a:cubicBezTo>
                  <a:cubicBezTo>
                    <a:pt x="1310635" y="714857"/>
                    <a:pt x="1424353" y="728713"/>
                    <a:pt x="1314997" y="736767"/>
                  </a:cubicBezTo>
                  <a:cubicBezTo>
                    <a:pt x="1205641" y="744821"/>
                    <a:pt x="873411" y="797562"/>
                    <a:pt x="760463" y="785090"/>
                  </a:cubicBezTo>
                  <a:cubicBezTo>
                    <a:pt x="682245" y="785090"/>
                    <a:pt x="175491" y="786336"/>
                    <a:pt x="175491" y="708118"/>
                  </a:cubicBezTo>
                  <a:cubicBezTo>
                    <a:pt x="152005" y="646855"/>
                    <a:pt x="73101" y="576356"/>
                    <a:pt x="49615" y="515093"/>
                  </a:cubicBezTo>
                  <a:lnTo>
                    <a:pt x="0" y="141627"/>
                  </a:lnTo>
                  <a:close/>
                </a:path>
              </a:pathLst>
            </a:custGeom>
            <a:solidFill>
              <a:srgbClr val="B5E3F0"/>
            </a:solidFill>
            <a:ln>
              <a:solidFill>
                <a:srgbClr val="B5E3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66D4CC-2E91-4CA1-BEDB-39216C041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856" y="1969951"/>
              <a:ext cx="3852334" cy="256032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1013CEB-F599-4742-A269-8EA5C60F456A}"/>
                </a:ext>
              </a:extLst>
            </p:cNvPr>
            <p:cNvSpPr/>
            <p:nvPr/>
          </p:nvSpPr>
          <p:spPr>
            <a:xfrm>
              <a:off x="4572000" y="174135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6591B9-9D7F-4914-9095-74E0117A130C}"/>
                </a:ext>
              </a:extLst>
            </p:cNvPr>
            <p:cNvSpPr txBox="1"/>
            <p:nvPr/>
          </p:nvSpPr>
          <p:spPr>
            <a:xfrm>
              <a:off x="5583783" y="4573145"/>
              <a:ext cx="2220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F1B97E3D-B503-4635-AE5A-B1C5B4497FFB}"/>
                </a:ext>
              </a:extLst>
            </p:cNvPr>
            <p:cNvSpPr/>
            <p:nvPr/>
          </p:nvSpPr>
          <p:spPr>
            <a:xfrm>
              <a:off x="5162772" y="1281678"/>
              <a:ext cx="2041592" cy="1346093"/>
            </a:xfrm>
            <a:custGeom>
              <a:avLst/>
              <a:gdLst>
                <a:gd name="connsiteX0" fmla="*/ 0 w 2041592"/>
                <a:gd name="connsiteY0" fmla="*/ 147427 h 884546"/>
                <a:gd name="connsiteX1" fmla="*/ 147427 w 2041592"/>
                <a:gd name="connsiteY1" fmla="*/ 0 h 884546"/>
                <a:gd name="connsiteX2" fmla="*/ 340265 w 2041592"/>
                <a:gd name="connsiteY2" fmla="*/ 0 h 884546"/>
                <a:gd name="connsiteX3" fmla="*/ 340265 w 2041592"/>
                <a:gd name="connsiteY3" fmla="*/ 0 h 884546"/>
                <a:gd name="connsiteX4" fmla="*/ 850663 w 2041592"/>
                <a:gd name="connsiteY4" fmla="*/ 0 h 884546"/>
                <a:gd name="connsiteX5" fmla="*/ 1894165 w 2041592"/>
                <a:gd name="connsiteY5" fmla="*/ 0 h 884546"/>
                <a:gd name="connsiteX6" fmla="*/ 2041592 w 2041592"/>
                <a:gd name="connsiteY6" fmla="*/ 147427 h 884546"/>
                <a:gd name="connsiteX7" fmla="*/ 2041592 w 2041592"/>
                <a:gd name="connsiteY7" fmla="*/ 515985 h 884546"/>
                <a:gd name="connsiteX8" fmla="*/ 2041592 w 2041592"/>
                <a:gd name="connsiteY8" fmla="*/ 515985 h 884546"/>
                <a:gd name="connsiteX9" fmla="*/ 2041592 w 2041592"/>
                <a:gd name="connsiteY9" fmla="*/ 737122 h 884546"/>
                <a:gd name="connsiteX10" fmla="*/ 2041592 w 2041592"/>
                <a:gd name="connsiteY10" fmla="*/ 737119 h 884546"/>
                <a:gd name="connsiteX11" fmla="*/ 1894165 w 2041592"/>
                <a:gd name="connsiteY11" fmla="*/ 884546 h 884546"/>
                <a:gd name="connsiteX12" fmla="*/ 850663 w 2041592"/>
                <a:gd name="connsiteY12" fmla="*/ 884546 h 884546"/>
                <a:gd name="connsiteX13" fmla="*/ 373795 w 2041592"/>
                <a:gd name="connsiteY13" fmla="*/ 1346093 h 884546"/>
                <a:gd name="connsiteX14" fmla="*/ 340265 w 2041592"/>
                <a:gd name="connsiteY14" fmla="*/ 884546 h 884546"/>
                <a:gd name="connsiteX15" fmla="*/ 147427 w 2041592"/>
                <a:gd name="connsiteY15" fmla="*/ 884546 h 884546"/>
                <a:gd name="connsiteX16" fmla="*/ 0 w 2041592"/>
                <a:gd name="connsiteY16" fmla="*/ 737119 h 884546"/>
                <a:gd name="connsiteX17" fmla="*/ 0 w 2041592"/>
                <a:gd name="connsiteY17" fmla="*/ 737122 h 884546"/>
                <a:gd name="connsiteX18" fmla="*/ 0 w 2041592"/>
                <a:gd name="connsiteY18" fmla="*/ 515985 h 884546"/>
                <a:gd name="connsiteX19" fmla="*/ 0 w 2041592"/>
                <a:gd name="connsiteY19" fmla="*/ 515985 h 884546"/>
                <a:gd name="connsiteX20" fmla="*/ 0 w 2041592"/>
                <a:gd name="connsiteY20" fmla="*/ 147427 h 884546"/>
                <a:gd name="connsiteX0" fmla="*/ 0 w 2041592"/>
                <a:gd name="connsiteY0" fmla="*/ 147427 h 1346093"/>
                <a:gd name="connsiteX1" fmla="*/ 147427 w 2041592"/>
                <a:gd name="connsiteY1" fmla="*/ 0 h 1346093"/>
                <a:gd name="connsiteX2" fmla="*/ 340265 w 2041592"/>
                <a:gd name="connsiteY2" fmla="*/ 0 h 1346093"/>
                <a:gd name="connsiteX3" fmla="*/ 340265 w 2041592"/>
                <a:gd name="connsiteY3" fmla="*/ 0 h 1346093"/>
                <a:gd name="connsiteX4" fmla="*/ 850663 w 2041592"/>
                <a:gd name="connsiteY4" fmla="*/ 0 h 1346093"/>
                <a:gd name="connsiteX5" fmla="*/ 1894165 w 2041592"/>
                <a:gd name="connsiteY5" fmla="*/ 0 h 1346093"/>
                <a:gd name="connsiteX6" fmla="*/ 2041592 w 2041592"/>
                <a:gd name="connsiteY6" fmla="*/ 147427 h 1346093"/>
                <a:gd name="connsiteX7" fmla="*/ 2041592 w 2041592"/>
                <a:gd name="connsiteY7" fmla="*/ 515985 h 1346093"/>
                <a:gd name="connsiteX8" fmla="*/ 2041592 w 2041592"/>
                <a:gd name="connsiteY8" fmla="*/ 515985 h 1346093"/>
                <a:gd name="connsiteX9" fmla="*/ 2041592 w 2041592"/>
                <a:gd name="connsiteY9" fmla="*/ 737122 h 1346093"/>
                <a:gd name="connsiteX10" fmla="*/ 2041592 w 2041592"/>
                <a:gd name="connsiteY10" fmla="*/ 737119 h 1346093"/>
                <a:gd name="connsiteX11" fmla="*/ 1894165 w 2041592"/>
                <a:gd name="connsiteY11" fmla="*/ 884546 h 1346093"/>
                <a:gd name="connsiteX12" fmla="*/ 508917 w 2041592"/>
                <a:gd name="connsiteY12" fmla="*/ 884546 h 1346093"/>
                <a:gd name="connsiteX13" fmla="*/ 373795 w 2041592"/>
                <a:gd name="connsiteY13" fmla="*/ 1346093 h 1346093"/>
                <a:gd name="connsiteX14" fmla="*/ 340265 w 2041592"/>
                <a:gd name="connsiteY14" fmla="*/ 884546 h 1346093"/>
                <a:gd name="connsiteX15" fmla="*/ 147427 w 2041592"/>
                <a:gd name="connsiteY15" fmla="*/ 884546 h 1346093"/>
                <a:gd name="connsiteX16" fmla="*/ 0 w 2041592"/>
                <a:gd name="connsiteY16" fmla="*/ 737119 h 1346093"/>
                <a:gd name="connsiteX17" fmla="*/ 0 w 2041592"/>
                <a:gd name="connsiteY17" fmla="*/ 737122 h 1346093"/>
                <a:gd name="connsiteX18" fmla="*/ 0 w 2041592"/>
                <a:gd name="connsiteY18" fmla="*/ 515985 h 1346093"/>
                <a:gd name="connsiteX19" fmla="*/ 0 w 2041592"/>
                <a:gd name="connsiteY19" fmla="*/ 515985 h 1346093"/>
                <a:gd name="connsiteX20" fmla="*/ 0 w 2041592"/>
                <a:gd name="connsiteY20" fmla="*/ 147427 h 134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1592" h="1346093">
                  <a:moveTo>
                    <a:pt x="0" y="147427"/>
                  </a:moveTo>
                  <a:cubicBezTo>
                    <a:pt x="0" y="66005"/>
                    <a:pt x="66005" y="0"/>
                    <a:pt x="147427" y="0"/>
                  </a:cubicBezTo>
                  <a:lnTo>
                    <a:pt x="340265" y="0"/>
                  </a:lnTo>
                  <a:lnTo>
                    <a:pt x="340265" y="0"/>
                  </a:lnTo>
                  <a:lnTo>
                    <a:pt x="850663" y="0"/>
                  </a:lnTo>
                  <a:lnTo>
                    <a:pt x="1894165" y="0"/>
                  </a:lnTo>
                  <a:cubicBezTo>
                    <a:pt x="1975587" y="0"/>
                    <a:pt x="2041592" y="66005"/>
                    <a:pt x="2041592" y="147427"/>
                  </a:cubicBezTo>
                  <a:lnTo>
                    <a:pt x="2041592" y="515985"/>
                  </a:lnTo>
                  <a:lnTo>
                    <a:pt x="2041592" y="515985"/>
                  </a:lnTo>
                  <a:lnTo>
                    <a:pt x="2041592" y="737122"/>
                  </a:lnTo>
                  <a:lnTo>
                    <a:pt x="2041592" y="737119"/>
                  </a:lnTo>
                  <a:cubicBezTo>
                    <a:pt x="2041592" y="818541"/>
                    <a:pt x="1975587" y="884546"/>
                    <a:pt x="1894165" y="884546"/>
                  </a:cubicBezTo>
                  <a:lnTo>
                    <a:pt x="508917" y="884546"/>
                  </a:lnTo>
                  <a:lnTo>
                    <a:pt x="373795" y="1346093"/>
                  </a:lnTo>
                  <a:lnTo>
                    <a:pt x="340265" y="884546"/>
                  </a:lnTo>
                  <a:lnTo>
                    <a:pt x="147427" y="884546"/>
                  </a:lnTo>
                  <a:cubicBezTo>
                    <a:pt x="66005" y="884546"/>
                    <a:pt x="0" y="818541"/>
                    <a:pt x="0" y="737119"/>
                  </a:cubicBezTo>
                  <a:lnTo>
                    <a:pt x="0" y="737122"/>
                  </a:lnTo>
                  <a:lnTo>
                    <a:pt x="0" y="515985"/>
                  </a:lnTo>
                  <a:lnTo>
                    <a:pt x="0" y="515985"/>
                  </a:lnTo>
                  <a:lnTo>
                    <a:pt x="0" y="147427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B510F4-8E3C-44BD-A0A8-38D5EEB67574}"/>
                </a:ext>
              </a:extLst>
            </p:cNvPr>
            <p:cNvSpPr txBox="1"/>
            <p:nvPr/>
          </p:nvSpPr>
          <p:spPr>
            <a:xfrm>
              <a:off x="5162772" y="1281678"/>
              <a:ext cx="19992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Xin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9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2421F-EC29-4137-A67D-0C6B9EDDE7CA}"/>
              </a:ext>
            </a:extLst>
          </p:cNvPr>
          <p:cNvSpPr txBox="1"/>
          <p:nvPr/>
        </p:nvSpPr>
        <p:spPr>
          <a:xfrm>
            <a:off x="911368" y="359648"/>
            <a:ext cx="752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chọn cách xử lí đúng trong tình huống sau.</a:t>
            </a:r>
            <a:endParaRPr lang="en-US" sz="24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C7E88-B840-4783-A8C3-D84619D64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7AB7FA33-A541-4C28-82DC-863A602A4871}"/>
              </a:ext>
            </a:extLst>
          </p:cNvPr>
          <p:cNvSpPr/>
          <p:nvPr/>
        </p:nvSpPr>
        <p:spPr>
          <a:xfrm>
            <a:off x="1551991" y="4982385"/>
            <a:ext cx="6040018" cy="1083299"/>
          </a:xfrm>
          <a:custGeom>
            <a:avLst/>
            <a:gdLst>
              <a:gd name="connsiteX0" fmla="*/ 0 w 3431663"/>
              <a:gd name="connsiteY0" fmla="*/ 141627 h 849745"/>
              <a:gd name="connsiteX1" fmla="*/ 141627 w 3431663"/>
              <a:gd name="connsiteY1" fmla="*/ 0 h 849745"/>
              <a:gd name="connsiteX2" fmla="*/ 3290036 w 3431663"/>
              <a:gd name="connsiteY2" fmla="*/ 0 h 849745"/>
              <a:gd name="connsiteX3" fmla="*/ 3431663 w 3431663"/>
              <a:gd name="connsiteY3" fmla="*/ 141627 h 849745"/>
              <a:gd name="connsiteX4" fmla="*/ 3431663 w 3431663"/>
              <a:gd name="connsiteY4" fmla="*/ 708118 h 849745"/>
              <a:gd name="connsiteX5" fmla="*/ 3290036 w 3431663"/>
              <a:gd name="connsiteY5" fmla="*/ 849745 h 849745"/>
              <a:gd name="connsiteX6" fmla="*/ 141627 w 3431663"/>
              <a:gd name="connsiteY6" fmla="*/ 849745 h 849745"/>
              <a:gd name="connsiteX7" fmla="*/ 0 w 3431663"/>
              <a:gd name="connsiteY7" fmla="*/ 708118 h 849745"/>
              <a:gd name="connsiteX8" fmla="*/ 0 w 3431663"/>
              <a:gd name="connsiteY8" fmla="*/ 141627 h 849745"/>
              <a:gd name="connsiteX0" fmla="*/ 0 w 3431663"/>
              <a:gd name="connsiteY0" fmla="*/ 141627 h 849745"/>
              <a:gd name="connsiteX1" fmla="*/ 141627 w 3431663"/>
              <a:gd name="connsiteY1" fmla="*/ 0 h 849745"/>
              <a:gd name="connsiteX2" fmla="*/ 3290036 w 3431663"/>
              <a:gd name="connsiteY2" fmla="*/ 0 h 849745"/>
              <a:gd name="connsiteX3" fmla="*/ 3431663 w 3431663"/>
              <a:gd name="connsiteY3" fmla="*/ 141627 h 849745"/>
              <a:gd name="connsiteX4" fmla="*/ 3431663 w 3431663"/>
              <a:gd name="connsiteY4" fmla="*/ 708118 h 849745"/>
              <a:gd name="connsiteX5" fmla="*/ 2939054 w 3431663"/>
              <a:gd name="connsiteY5" fmla="*/ 757381 h 849745"/>
              <a:gd name="connsiteX6" fmla="*/ 141627 w 3431663"/>
              <a:gd name="connsiteY6" fmla="*/ 849745 h 849745"/>
              <a:gd name="connsiteX7" fmla="*/ 0 w 3431663"/>
              <a:gd name="connsiteY7" fmla="*/ 708118 h 849745"/>
              <a:gd name="connsiteX8" fmla="*/ 0 w 3431663"/>
              <a:gd name="connsiteY8" fmla="*/ 141627 h 849745"/>
              <a:gd name="connsiteX0" fmla="*/ 0 w 3431663"/>
              <a:gd name="connsiteY0" fmla="*/ 141627 h 849745"/>
              <a:gd name="connsiteX1" fmla="*/ 141627 w 3431663"/>
              <a:gd name="connsiteY1" fmla="*/ 0 h 849745"/>
              <a:gd name="connsiteX2" fmla="*/ 3290036 w 3431663"/>
              <a:gd name="connsiteY2" fmla="*/ 0 h 849745"/>
              <a:gd name="connsiteX3" fmla="*/ 3431663 w 3431663"/>
              <a:gd name="connsiteY3" fmla="*/ 141627 h 849745"/>
              <a:gd name="connsiteX4" fmla="*/ 3431663 w 3431663"/>
              <a:gd name="connsiteY4" fmla="*/ 708118 h 849745"/>
              <a:gd name="connsiteX5" fmla="*/ 2939054 w 3431663"/>
              <a:gd name="connsiteY5" fmla="*/ 757381 h 849745"/>
              <a:gd name="connsiteX6" fmla="*/ 224754 w 3431663"/>
              <a:gd name="connsiteY6" fmla="*/ 849745 h 849745"/>
              <a:gd name="connsiteX7" fmla="*/ 0 w 3431663"/>
              <a:gd name="connsiteY7" fmla="*/ 708118 h 849745"/>
              <a:gd name="connsiteX8" fmla="*/ 0 w 3431663"/>
              <a:gd name="connsiteY8" fmla="*/ 141627 h 849745"/>
              <a:gd name="connsiteX0" fmla="*/ 0 w 3431663"/>
              <a:gd name="connsiteY0" fmla="*/ 141627 h 831272"/>
              <a:gd name="connsiteX1" fmla="*/ 141627 w 3431663"/>
              <a:gd name="connsiteY1" fmla="*/ 0 h 831272"/>
              <a:gd name="connsiteX2" fmla="*/ 3290036 w 3431663"/>
              <a:gd name="connsiteY2" fmla="*/ 0 h 831272"/>
              <a:gd name="connsiteX3" fmla="*/ 3431663 w 3431663"/>
              <a:gd name="connsiteY3" fmla="*/ 141627 h 831272"/>
              <a:gd name="connsiteX4" fmla="*/ 3431663 w 3431663"/>
              <a:gd name="connsiteY4" fmla="*/ 708118 h 831272"/>
              <a:gd name="connsiteX5" fmla="*/ 2939054 w 3431663"/>
              <a:gd name="connsiteY5" fmla="*/ 757381 h 831272"/>
              <a:gd name="connsiteX6" fmla="*/ 280172 w 3431663"/>
              <a:gd name="connsiteY6" fmla="*/ 831272 h 831272"/>
              <a:gd name="connsiteX7" fmla="*/ 0 w 3431663"/>
              <a:gd name="connsiteY7" fmla="*/ 708118 h 831272"/>
              <a:gd name="connsiteX8" fmla="*/ 0 w 3431663"/>
              <a:gd name="connsiteY8" fmla="*/ 141627 h 831272"/>
              <a:gd name="connsiteX0" fmla="*/ 0 w 3431663"/>
              <a:gd name="connsiteY0" fmla="*/ 141627 h 785091"/>
              <a:gd name="connsiteX1" fmla="*/ 141627 w 3431663"/>
              <a:gd name="connsiteY1" fmla="*/ 0 h 785091"/>
              <a:gd name="connsiteX2" fmla="*/ 3290036 w 3431663"/>
              <a:gd name="connsiteY2" fmla="*/ 0 h 785091"/>
              <a:gd name="connsiteX3" fmla="*/ 3431663 w 3431663"/>
              <a:gd name="connsiteY3" fmla="*/ 141627 h 785091"/>
              <a:gd name="connsiteX4" fmla="*/ 3431663 w 3431663"/>
              <a:gd name="connsiteY4" fmla="*/ 708118 h 785091"/>
              <a:gd name="connsiteX5" fmla="*/ 2939054 w 3431663"/>
              <a:gd name="connsiteY5" fmla="*/ 757381 h 785091"/>
              <a:gd name="connsiteX6" fmla="*/ 584972 w 3431663"/>
              <a:gd name="connsiteY6" fmla="*/ 785090 h 785091"/>
              <a:gd name="connsiteX7" fmla="*/ 0 w 3431663"/>
              <a:gd name="connsiteY7" fmla="*/ 708118 h 785091"/>
              <a:gd name="connsiteX8" fmla="*/ 0 w 3431663"/>
              <a:gd name="connsiteY8" fmla="*/ 141627 h 785091"/>
              <a:gd name="connsiteX0" fmla="*/ 0 w 3431663"/>
              <a:gd name="connsiteY0" fmla="*/ 141627 h 787606"/>
              <a:gd name="connsiteX1" fmla="*/ 141627 w 3431663"/>
              <a:gd name="connsiteY1" fmla="*/ 0 h 787606"/>
              <a:gd name="connsiteX2" fmla="*/ 3290036 w 3431663"/>
              <a:gd name="connsiteY2" fmla="*/ 0 h 787606"/>
              <a:gd name="connsiteX3" fmla="*/ 3431663 w 3431663"/>
              <a:gd name="connsiteY3" fmla="*/ 141627 h 787606"/>
              <a:gd name="connsiteX4" fmla="*/ 3431663 w 3431663"/>
              <a:gd name="connsiteY4" fmla="*/ 708118 h 787606"/>
              <a:gd name="connsiteX5" fmla="*/ 2939054 w 3431663"/>
              <a:gd name="connsiteY5" fmla="*/ 757381 h 787606"/>
              <a:gd name="connsiteX6" fmla="*/ 853178 w 3431663"/>
              <a:gd name="connsiteY6" fmla="*/ 755239 h 787606"/>
              <a:gd name="connsiteX7" fmla="*/ 584972 w 3431663"/>
              <a:gd name="connsiteY7" fmla="*/ 785090 h 787606"/>
              <a:gd name="connsiteX8" fmla="*/ 0 w 3431663"/>
              <a:gd name="connsiteY8" fmla="*/ 708118 h 787606"/>
              <a:gd name="connsiteX9" fmla="*/ 0 w 3431663"/>
              <a:gd name="connsiteY9" fmla="*/ 141627 h 787606"/>
              <a:gd name="connsiteX0" fmla="*/ 0 w 3431663"/>
              <a:gd name="connsiteY0" fmla="*/ 141627 h 786892"/>
              <a:gd name="connsiteX1" fmla="*/ 141627 w 3431663"/>
              <a:gd name="connsiteY1" fmla="*/ 0 h 786892"/>
              <a:gd name="connsiteX2" fmla="*/ 3290036 w 3431663"/>
              <a:gd name="connsiteY2" fmla="*/ 0 h 786892"/>
              <a:gd name="connsiteX3" fmla="*/ 3431663 w 3431663"/>
              <a:gd name="connsiteY3" fmla="*/ 141627 h 786892"/>
              <a:gd name="connsiteX4" fmla="*/ 3431663 w 3431663"/>
              <a:gd name="connsiteY4" fmla="*/ 708118 h 786892"/>
              <a:gd name="connsiteX5" fmla="*/ 2939054 w 3431663"/>
              <a:gd name="connsiteY5" fmla="*/ 757381 h 786892"/>
              <a:gd name="connsiteX6" fmla="*/ 1093324 w 3431663"/>
              <a:gd name="connsiteY6" fmla="*/ 736767 h 786892"/>
              <a:gd name="connsiteX7" fmla="*/ 584972 w 3431663"/>
              <a:gd name="connsiteY7" fmla="*/ 785090 h 786892"/>
              <a:gd name="connsiteX8" fmla="*/ 0 w 3431663"/>
              <a:gd name="connsiteY8" fmla="*/ 708118 h 786892"/>
              <a:gd name="connsiteX9" fmla="*/ 0 w 3431663"/>
              <a:gd name="connsiteY9" fmla="*/ 141627 h 786892"/>
              <a:gd name="connsiteX0" fmla="*/ 0 w 3431663"/>
              <a:gd name="connsiteY0" fmla="*/ 141627 h 786892"/>
              <a:gd name="connsiteX1" fmla="*/ 141627 w 3431663"/>
              <a:gd name="connsiteY1" fmla="*/ 0 h 786892"/>
              <a:gd name="connsiteX2" fmla="*/ 3290036 w 3431663"/>
              <a:gd name="connsiteY2" fmla="*/ 0 h 786892"/>
              <a:gd name="connsiteX3" fmla="*/ 3431663 w 3431663"/>
              <a:gd name="connsiteY3" fmla="*/ 141627 h 786892"/>
              <a:gd name="connsiteX4" fmla="*/ 3431663 w 3431663"/>
              <a:gd name="connsiteY4" fmla="*/ 708118 h 786892"/>
              <a:gd name="connsiteX5" fmla="*/ 2939054 w 3431663"/>
              <a:gd name="connsiteY5" fmla="*/ 757381 h 786892"/>
              <a:gd name="connsiteX6" fmla="*/ 1139506 w 3431663"/>
              <a:gd name="connsiteY6" fmla="*/ 736767 h 786892"/>
              <a:gd name="connsiteX7" fmla="*/ 584972 w 3431663"/>
              <a:gd name="connsiteY7" fmla="*/ 785090 h 786892"/>
              <a:gd name="connsiteX8" fmla="*/ 0 w 3431663"/>
              <a:gd name="connsiteY8" fmla="*/ 708118 h 786892"/>
              <a:gd name="connsiteX9" fmla="*/ 0 w 3431663"/>
              <a:gd name="connsiteY9" fmla="*/ 141627 h 786892"/>
              <a:gd name="connsiteX0" fmla="*/ 0 w 3431663"/>
              <a:gd name="connsiteY0" fmla="*/ 141627 h 786988"/>
              <a:gd name="connsiteX1" fmla="*/ 141627 w 3431663"/>
              <a:gd name="connsiteY1" fmla="*/ 0 h 786988"/>
              <a:gd name="connsiteX2" fmla="*/ 3290036 w 3431663"/>
              <a:gd name="connsiteY2" fmla="*/ 0 h 786988"/>
              <a:gd name="connsiteX3" fmla="*/ 3431663 w 3431663"/>
              <a:gd name="connsiteY3" fmla="*/ 141627 h 786988"/>
              <a:gd name="connsiteX4" fmla="*/ 3431663 w 3431663"/>
              <a:gd name="connsiteY4" fmla="*/ 708118 h 786988"/>
              <a:gd name="connsiteX5" fmla="*/ 2939054 w 3431663"/>
              <a:gd name="connsiteY5" fmla="*/ 757381 h 786988"/>
              <a:gd name="connsiteX6" fmla="*/ 1435069 w 3431663"/>
              <a:gd name="connsiteY6" fmla="*/ 718293 h 786988"/>
              <a:gd name="connsiteX7" fmla="*/ 1139506 w 3431663"/>
              <a:gd name="connsiteY7" fmla="*/ 736767 h 786988"/>
              <a:gd name="connsiteX8" fmla="*/ 584972 w 3431663"/>
              <a:gd name="connsiteY8" fmla="*/ 785090 h 786988"/>
              <a:gd name="connsiteX9" fmla="*/ 0 w 3431663"/>
              <a:gd name="connsiteY9" fmla="*/ 708118 h 786988"/>
              <a:gd name="connsiteX10" fmla="*/ 0 w 3431663"/>
              <a:gd name="connsiteY10" fmla="*/ 141627 h 786988"/>
              <a:gd name="connsiteX0" fmla="*/ 0 w 3431663"/>
              <a:gd name="connsiteY0" fmla="*/ 141627 h 786988"/>
              <a:gd name="connsiteX1" fmla="*/ 141627 w 3431663"/>
              <a:gd name="connsiteY1" fmla="*/ 0 h 786988"/>
              <a:gd name="connsiteX2" fmla="*/ 3290036 w 3431663"/>
              <a:gd name="connsiteY2" fmla="*/ 0 h 786988"/>
              <a:gd name="connsiteX3" fmla="*/ 3431663 w 3431663"/>
              <a:gd name="connsiteY3" fmla="*/ 141627 h 786988"/>
              <a:gd name="connsiteX4" fmla="*/ 3431663 w 3431663"/>
              <a:gd name="connsiteY4" fmla="*/ 708118 h 786988"/>
              <a:gd name="connsiteX5" fmla="*/ 2939054 w 3431663"/>
              <a:gd name="connsiteY5" fmla="*/ 757381 h 786988"/>
              <a:gd name="connsiteX6" fmla="*/ 1435069 w 3431663"/>
              <a:gd name="connsiteY6" fmla="*/ 718293 h 786988"/>
              <a:gd name="connsiteX7" fmla="*/ 1139506 w 3431663"/>
              <a:gd name="connsiteY7" fmla="*/ 736767 h 786988"/>
              <a:gd name="connsiteX8" fmla="*/ 584972 w 3431663"/>
              <a:gd name="connsiteY8" fmla="*/ 785090 h 786988"/>
              <a:gd name="connsiteX9" fmla="*/ 0 w 3431663"/>
              <a:gd name="connsiteY9" fmla="*/ 708118 h 786988"/>
              <a:gd name="connsiteX10" fmla="*/ 0 w 3431663"/>
              <a:gd name="connsiteY10" fmla="*/ 141627 h 786988"/>
              <a:gd name="connsiteX0" fmla="*/ 0 w 3431663"/>
              <a:gd name="connsiteY0" fmla="*/ 141627 h 786988"/>
              <a:gd name="connsiteX1" fmla="*/ 141627 w 3431663"/>
              <a:gd name="connsiteY1" fmla="*/ 0 h 786988"/>
              <a:gd name="connsiteX2" fmla="*/ 3290036 w 3431663"/>
              <a:gd name="connsiteY2" fmla="*/ 0 h 786988"/>
              <a:gd name="connsiteX3" fmla="*/ 3431663 w 3431663"/>
              <a:gd name="connsiteY3" fmla="*/ 141627 h 786988"/>
              <a:gd name="connsiteX4" fmla="*/ 3431663 w 3431663"/>
              <a:gd name="connsiteY4" fmla="*/ 708118 h 786988"/>
              <a:gd name="connsiteX5" fmla="*/ 2939054 w 3431663"/>
              <a:gd name="connsiteY5" fmla="*/ 757381 h 786988"/>
              <a:gd name="connsiteX6" fmla="*/ 1435069 w 3431663"/>
              <a:gd name="connsiteY6" fmla="*/ 718293 h 786988"/>
              <a:gd name="connsiteX7" fmla="*/ 1139506 w 3431663"/>
              <a:gd name="connsiteY7" fmla="*/ 736767 h 786988"/>
              <a:gd name="connsiteX8" fmla="*/ 584972 w 3431663"/>
              <a:gd name="connsiteY8" fmla="*/ 785090 h 786988"/>
              <a:gd name="connsiteX9" fmla="*/ 0 w 3431663"/>
              <a:gd name="connsiteY9" fmla="*/ 708118 h 786988"/>
              <a:gd name="connsiteX10" fmla="*/ 0 w 3431663"/>
              <a:gd name="connsiteY10" fmla="*/ 141627 h 786988"/>
              <a:gd name="connsiteX0" fmla="*/ 0 w 3431663"/>
              <a:gd name="connsiteY0" fmla="*/ 141627 h 786988"/>
              <a:gd name="connsiteX1" fmla="*/ 141627 w 3431663"/>
              <a:gd name="connsiteY1" fmla="*/ 0 h 786988"/>
              <a:gd name="connsiteX2" fmla="*/ 3290036 w 3431663"/>
              <a:gd name="connsiteY2" fmla="*/ 0 h 786988"/>
              <a:gd name="connsiteX3" fmla="*/ 3431663 w 3431663"/>
              <a:gd name="connsiteY3" fmla="*/ 141627 h 786988"/>
              <a:gd name="connsiteX4" fmla="*/ 3431663 w 3431663"/>
              <a:gd name="connsiteY4" fmla="*/ 708118 h 786988"/>
              <a:gd name="connsiteX5" fmla="*/ 2846690 w 3431663"/>
              <a:gd name="connsiteY5" fmla="*/ 785091 h 786988"/>
              <a:gd name="connsiteX6" fmla="*/ 1435069 w 3431663"/>
              <a:gd name="connsiteY6" fmla="*/ 718293 h 786988"/>
              <a:gd name="connsiteX7" fmla="*/ 1139506 w 3431663"/>
              <a:gd name="connsiteY7" fmla="*/ 736767 h 786988"/>
              <a:gd name="connsiteX8" fmla="*/ 584972 w 3431663"/>
              <a:gd name="connsiteY8" fmla="*/ 785090 h 786988"/>
              <a:gd name="connsiteX9" fmla="*/ 0 w 3431663"/>
              <a:gd name="connsiteY9" fmla="*/ 708118 h 786988"/>
              <a:gd name="connsiteX10" fmla="*/ 0 w 3431663"/>
              <a:gd name="connsiteY10" fmla="*/ 141627 h 786988"/>
              <a:gd name="connsiteX0" fmla="*/ 0 w 3616390"/>
              <a:gd name="connsiteY0" fmla="*/ 141627 h 786988"/>
              <a:gd name="connsiteX1" fmla="*/ 141627 w 3616390"/>
              <a:gd name="connsiteY1" fmla="*/ 0 h 786988"/>
              <a:gd name="connsiteX2" fmla="*/ 3290036 w 3616390"/>
              <a:gd name="connsiteY2" fmla="*/ 0 h 786988"/>
              <a:gd name="connsiteX3" fmla="*/ 3616390 w 3616390"/>
              <a:gd name="connsiteY3" fmla="*/ 150863 h 786988"/>
              <a:gd name="connsiteX4" fmla="*/ 3431663 w 3616390"/>
              <a:gd name="connsiteY4" fmla="*/ 708118 h 786988"/>
              <a:gd name="connsiteX5" fmla="*/ 2846690 w 3616390"/>
              <a:gd name="connsiteY5" fmla="*/ 785091 h 786988"/>
              <a:gd name="connsiteX6" fmla="*/ 1435069 w 3616390"/>
              <a:gd name="connsiteY6" fmla="*/ 718293 h 786988"/>
              <a:gd name="connsiteX7" fmla="*/ 1139506 w 3616390"/>
              <a:gd name="connsiteY7" fmla="*/ 736767 h 786988"/>
              <a:gd name="connsiteX8" fmla="*/ 584972 w 3616390"/>
              <a:gd name="connsiteY8" fmla="*/ 785090 h 786988"/>
              <a:gd name="connsiteX9" fmla="*/ 0 w 3616390"/>
              <a:gd name="connsiteY9" fmla="*/ 708118 h 786988"/>
              <a:gd name="connsiteX10" fmla="*/ 0 w 3616390"/>
              <a:gd name="connsiteY10" fmla="*/ 141627 h 786988"/>
              <a:gd name="connsiteX0" fmla="*/ 0 w 3616390"/>
              <a:gd name="connsiteY0" fmla="*/ 141627 h 786988"/>
              <a:gd name="connsiteX1" fmla="*/ 141627 w 3616390"/>
              <a:gd name="connsiteY1" fmla="*/ 0 h 786988"/>
              <a:gd name="connsiteX2" fmla="*/ 3290036 w 3616390"/>
              <a:gd name="connsiteY2" fmla="*/ 0 h 786988"/>
              <a:gd name="connsiteX3" fmla="*/ 3616390 w 3616390"/>
              <a:gd name="connsiteY3" fmla="*/ 150863 h 786988"/>
              <a:gd name="connsiteX4" fmla="*/ 3431663 w 3616390"/>
              <a:gd name="connsiteY4" fmla="*/ 708118 h 786988"/>
              <a:gd name="connsiteX5" fmla="*/ 2846690 w 3616390"/>
              <a:gd name="connsiteY5" fmla="*/ 785091 h 786988"/>
              <a:gd name="connsiteX6" fmla="*/ 1435069 w 3616390"/>
              <a:gd name="connsiteY6" fmla="*/ 718293 h 786988"/>
              <a:gd name="connsiteX7" fmla="*/ 1139506 w 3616390"/>
              <a:gd name="connsiteY7" fmla="*/ 736767 h 786988"/>
              <a:gd name="connsiteX8" fmla="*/ 584972 w 3616390"/>
              <a:gd name="connsiteY8" fmla="*/ 785090 h 786988"/>
              <a:gd name="connsiteX9" fmla="*/ 0 w 3616390"/>
              <a:gd name="connsiteY9" fmla="*/ 708118 h 786988"/>
              <a:gd name="connsiteX10" fmla="*/ 0 w 3616390"/>
              <a:gd name="connsiteY10" fmla="*/ 141627 h 786988"/>
              <a:gd name="connsiteX0" fmla="*/ 0 w 3616390"/>
              <a:gd name="connsiteY0" fmla="*/ 141627 h 786988"/>
              <a:gd name="connsiteX1" fmla="*/ 141627 w 3616390"/>
              <a:gd name="connsiteY1" fmla="*/ 0 h 786988"/>
              <a:gd name="connsiteX2" fmla="*/ 3290036 w 3616390"/>
              <a:gd name="connsiteY2" fmla="*/ 0 h 786988"/>
              <a:gd name="connsiteX3" fmla="*/ 3616390 w 3616390"/>
              <a:gd name="connsiteY3" fmla="*/ 150863 h 786988"/>
              <a:gd name="connsiteX4" fmla="*/ 3431663 w 3616390"/>
              <a:gd name="connsiteY4" fmla="*/ 708118 h 786988"/>
              <a:gd name="connsiteX5" fmla="*/ 2846690 w 3616390"/>
              <a:gd name="connsiteY5" fmla="*/ 785091 h 786988"/>
              <a:gd name="connsiteX6" fmla="*/ 1435069 w 3616390"/>
              <a:gd name="connsiteY6" fmla="*/ 718293 h 786988"/>
              <a:gd name="connsiteX7" fmla="*/ 1139506 w 3616390"/>
              <a:gd name="connsiteY7" fmla="*/ 736767 h 786988"/>
              <a:gd name="connsiteX8" fmla="*/ 584972 w 3616390"/>
              <a:gd name="connsiteY8" fmla="*/ 785090 h 786988"/>
              <a:gd name="connsiteX9" fmla="*/ 0 w 3616390"/>
              <a:gd name="connsiteY9" fmla="*/ 708118 h 786988"/>
              <a:gd name="connsiteX10" fmla="*/ 0 w 3616390"/>
              <a:gd name="connsiteY10" fmla="*/ 141627 h 786988"/>
              <a:gd name="connsiteX0" fmla="*/ 0 w 3791881"/>
              <a:gd name="connsiteY0" fmla="*/ 141627 h 786988"/>
              <a:gd name="connsiteX1" fmla="*/ 317118 w 3791881"/>
              <a:gd name="connsiteY1" fmla="*/ 0 h 786988"/>
              <a:gd name="connsiteX2" fmla="*/ 3465527 w 3791881"/>
              <a:gd name="connsiteY2" fmla="*/ 0 h 786988"/>
              <a:gd name="connsiteX3" fmla="*/ 3791881 w 3791881"/>
              <a:gd name="connsiteY3" fmla="*/ 150863 h 786988"/>
              <a:gd name="connsiteX4" fmla="*/ 3607154 w 3791881"/>
              <a:gd name="connsiteY4" fmla="*/ 708118 h 786988"/>
              <a:gd name="connsiteX5" fmla="*/ 3022181 w 3791881"/>
              <a:gd name="connsiteY5" fmla="*/ 785091 h 786988"/>
              <a:gd name="connsiteX6" fmla="*/ 1610560 w 3791881"/>
              <a:gd name="connsiteY6" fmla="*/ 718293 h 786988"/>
              <a:gd name="connsiteX7" fmla="*/ 1314997 w 3791881"/>
              <a:gd name="connsiteY7" fmla="*/ 736767 h 786988"/>
              <a:gd name="connsiteX8" fmla="*/ 760463 w 3791881"/>
              <a:gd name="connsiteY8" fmla="*/ 785090 h 786988"/>
              <a:gd name="connsiteX9" fmla="*/ 175491 w 3791881"/>
              <a:gd name="connsiteY9" fmla="*/ 708118 h 786988"/>
              <a:gd name="connsiteX10" fmla="*/ 0 w 3791881"/>
              <a:gd name="connsiteY10" fmla="*/ 141627 h 786988"/>
              <a:gd name="connsiteX0" fmla="*/ 0 w 3791881"/>
              <a:gd name="connsiteY0" fmla="*/ 141627 h 786988"/>
              <a:gd name="connsiteX1" fmla="*/ 317118 w 3791881"/>
              <a:gd name="connsiteY1" fmla="*/ 0 h 786988"/>
              <a:gd name="connsiteX2" fmla="*/ 3465527 w 3791881"/>
              <a:gd name="connsiteY2" fmla="*/ 0 h 786988"/>
              <a:gd name="connsiteX3" fmla="*/ 3791881 w 3791881"/>
              <a:gd name="connsiteY3" fmla="*/ 150863 h 786988"/>
              <a:gd name="connsiteX4" fmla="*/ 3607154 w 3791881"/>
              <a:gd name="connsiteY4" fmla="*/ 708118 h 786988"/>
              <a:gd name="connsiteX5" fmla="*/ 3022181 w 3791881"/>
              <a:gd name="connsiteY5" fmla="*/ 785091 h 786988"/>
              <a:gd name="connsiteX6" fmla="*/ 1610560 w 3791881"/>
              <a:gd name="connsiteY6" fmla="*/ 718293 h 786988"/>
              <a:gd name="connsiteX7" fmla="*/ 1314997 w 3791881"/>
              <a:gd name="connsiteY7" fmla="*/ 736767 h 786988"/>
              <a:gd name="connsiteX8" fmla="*/ 760463 w 3791881"/>
              <a:gd name="connsiteY8" fmla="*/ 785090 h 786988"/>
              <a:gd name="connsiteX9" fmla="*/ 175491 w 3791881"/>
              <a:gd name="connsiteY9" fmla="*/ 708118 h 786988"/>
              <a:gd name="connsiteX10" fmla="*/ 49615 w 3791881"/>
              <a:gd name="connsiteY10" fmla="*/ 515093 h 786988"/>
              <a:gd name="connsiteX11" fmla="*/ 0 w 3791881"/>
              <a:gd name="connsiteY11" fmla="*/ 141627 h 786988"/>
              <a:gd name="connsiteX0" fmla="*/ 0 w 3791881"/>
              <a:gd name="connsiteY0" fmla="*/ 141627 h 786988"/>
              <a:gd name="connsiteX1" fmla="*/ 317118 w 3791881"/>
              <a:gd name="connsiteY1" fmla="*/ 0 h 786988"/>
              <a:gd name="connsiteX2" fmla="*/ 3465527 w 3791881"/>
              <a:gd name="connsiteY2" fmla="*/ 0 h 786988"/>
              <a:gd name="connsiteX3" fmla="*/ 3791881 w 3791881"/>
              <a:gd name="connsiteY3" fmla="*/ 150863 h 786988"/>
              <a:gd name="connsiteX4" fmla="*/ 3725688 w 3791881"/>
              <a:gd name="connsiteY4" fmla="*/ 496620 h 786988"/>
              <a:gd name="connsiteX5" fmla="*/ 3607154 w 3791881"/>
              <a:gd name="connsiteY5" fmla="*/ 708118 h 786988"/>
              <a:gd name="connsiteX6" fmla="*/ 3022181 w 3791881"/>
              <a:gd name="connsiteY6" fmla="*/ 785091 h 786988"/>
              <a:gd name="connsiteX7" fmla="*/ 1610560 w 3791881"/>
              <a:gd name="connsiteY7" fmla="*/ 718293 h 786988"/>
              <a:gd name="connsiteX8" fmla="*/ 1314997 w 3791881"/>
              <a:gd name="connsiteY8" fmla="*/ 736767 h 786988"/>
              <a:gd name="connsiteX9" fmla="*/ 760463 w 3791881"/>
              <a:gd name="connsiteY9" fmla="*/ 785090 h 786988"/>
              <a:gd name="connsiteX10" fmla="*/ 175491 w 3791881"/>
              <a:gd name="connsiteY10" fmla="*/ 708118 h 786988"/>
              <a:gd name="connsiteX11" fmla="*/ 49615 w 3791881"/>
              <a:gd name="connsiteY11" fmla="*/ 515093 h 786988"/>
              <a:gd name="connsiteX12" fmla="*/ 0 w 3791881"/>
              <a:gd name="connsiteY12" fmla="*/ 141627 h 7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1881" h="786988">
                <a:moveTo>
                  <a:pt x="0" y="141627"/>
                </a:moveTo>
                <a:cubicBezTo>
                  <a:pt x="0" y="63409"/>
                  <a:pt x="238900" y="0"/>
                  <a:pt x="317118" y="0"/>
                </a:cubicBezTo>
                <a:lnTo>
                  <a:pt x="3465527" y="0"/>
                </a:lnTo>
                <a:cubicBezTo>
                  <a:pt x="3543745" y="0"/>
                  <a:pt x="3791881" y="72645"/>
                  <a:pt x="3791881" y="150863"/>
                </a:cubicBezTo>
                <a:cubicBezTo>
                  <a:pt x="3754423" y="263037"/>
                  <a:pt x="3763146" y="384446"/>
                  <a:pt x="3725688" y="496620"/>
                </a:cubicBezTo>
                <a:lnTo>
                  <a:pt x="3607154" y="708118"/>
                </a:lnTo>
                <a:cubicBezTo>
                  <a:pt x="3607154" y="786336"/>
                  <a:pt x="3100399" y="785091"/>
                  <a:pt x="3022181" y="785091"/>
                </a:cubicBezTo>
                <a:cubicBezTo>
                  <a:pt x="2657088" y="789866"/>
                  <a:pt x="2039793" y="703256"/>
                  <a:pt x="1610560" y="718293"/>
                </a:cubicBezTo>
                <a:cubicBezTo>
                  <a:pt x="1310635" y="714857"/>
                  <a:pt x="1424353" y="728713"/>
                  <a:pt x="1314997" y="736767"/>
                </a:cubicBezTo>
                <a:cubicBezTo>
                  <a:pt x="1205641" y="744821"/>
                  <a:pt x="873411" y="797562"/>
                  <a:pt x="760463" y="785090"/>
                </a:cubicBezTo>
                <a:cubicBezTo>
                  <a:pt x="682245" y="785090"/>
                  <a:pt x="175491" y="786336"/>
                  <a:pt x="175491" y="708118"/>
                </a:cubicBezTo>
                <a:cubicBezTo>
                  <a:pt x="152005" y="646855"/>
                  <a:pt x="73101" y="576356"/>
                  <a:pt x="49615" y="515093"/>
                </a:cubicBezTo>
                <a:lnTo>
                  <a:pt x="0" y="141627"/>
                </a:lnTo>
                <a:close/>
              </a:path>
            </a:pathLst>
          </a:custGeom>
          <a:solidFill>
            <a:srgbClr val="B5E3F0"/>
          </a:solidFill>
          <a:ln>
            <a:solidFill>
              <a:srgbClr val="B5E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34D44-544D-4A56-AA99-5A26C5F98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1" y="1285243"/>
            <a:ext cx="6040018" cy="396005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865A5D-238D-47AD-B673-77DD7F3ADDC3}"/>
              </a:ext>
            </a:extLst>
          </p:cNvPr>
          <p:cNvSpPr/>
          <p:nvPr/>
        </p:nvSpPr>
        <p:spPr>
          <a:xfrm>
            <a:off x="1231951" y="1194929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CA389-90EE-4580-B3F6-535EF9B2E739}"/>
              </a:ext>
            </a:extLst>
          </p:cNvPr>
          <p:cNvSpPr txBox="1"/>
          <p:nvPr/>
        </p:nvSpPr>
        <p:spPr>
          <a:xfrm>
            <a:off x="3405655" y="5393880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6227B-11A6-4E4E-93BF-69E4BB51E102}"/>
              </a:ext>
            </a:extLst>
          </p:cNvPr>
          <p:cNvSpPr txBox="1"/>
          <p:nvPr/>
        </p:nvSpPr>
        <p:spPr>
          <a:xfrm>
            <a:off x="911368" y="359648"/>
            <a:ext cx="752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chọn cách xử lí đúng trong tình huống sau.</a:t>
            </a:r>
            <a:endParaRPr lang="en-US" sz="24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450FA-B88A-4756-95D9-2D5004BA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E5626F42-209C-4452-AC29-95DC38FDA20A}"/>
              </a:ext>
            </a:extLst>
          </p:cNvPr>
          <p:cNvSpPr/>
          <p:nvPr/>
        </p:nvSpPr>
        <p:spPr>
          <a:xfrm>
            <a:off x="1615747" y="5115576"/>
            <a:ext cx="5934932" cy="989659"/>
          </a:xfrm>
          <a:custGeom>
            <a:avLst/>
            <a:gdLst>
              <a:gd name="connsiteX0" fmla="*/ 0 w 3431663"/>
              <a:gd name="connsiteY0" fmla="*/ 141627 h 849745"/>
              <a:gd name="connsiteX1" fmla="*/ 141627 w 3431663"/>
              <a:gd name="connsiteY1" fmla="*/ 0 h 849745"/>
              <a:gd name="connsiteX2" fmla="*/ 3290036 w 3431663"/>
              <a:gd name="connsiteY2" fmla="*/ 0 h 849745"/>
              <a:gd name="connsiteX3" fmla="*/ 3431663 w 3431663"/>
              <a:gd name="connsiteY3" fmla="*/ 141627 h 849745"/>
              <a:gd name="connsiteX4" fmla="*/ 3431663 w 3431663"/>
              <a:gd name="connsiteY4" fmla="*/ 708118 h 849745"/>
              <a:gd name="connsiteX5" fmla="*/ 3290036 w 3431663"/>
              <a:gd name="connsiteY5" fmla="*/ 849745 h 849745"/>
              <a:gd name="connsiteX6" fmla="*/ 141627 w 3431663"/>
              <a:gd name="connsiteY6" fmla="*/ 849745 h 849745"/>
              <a:gd name="connsiteX7" fmla="*/ 0 w 3431663"/>
              <a:gd name="connsiteY7" fmla="*/ 708118 h 849745"/>
              <a:gd name="connsiteX8" fmla="*/ 0 w 3431663"/>
              <a:gd name="connsiteY8" fmla="*/ 141627 h 849745"/>
              <a:gd name="connsiteX0" fmla="*/ 0 w 3431663"/>
              <a:gd name="connsiteY0" fmla="*/ 141627 h 849745"/>
              <a:gd name="connsiteX1" fmla="*/ 141627 w 3431663"/>
              <a:gd name="connsiteY1" fmla="*/ 0 h 849745"/>
              <a:gd name="connsiteX2" fmla="*/ 3290036 w 3431663"/>
              <a:gd name="connsiteY2" fmla="*/ 0 h 849745"/>
              <a:gd name="connsiteX3" fmla="*/ 3431663 w 3431663"/>
              <a:gd name="connsiteY3" fmla="*/ 141627 h 849745"/>
              <a:gd name="connsiteX4" fmla="*/ 3431663 w 3431663"/>
              <a:gd name="connsiteY4" fmla="*/ 708118 h 849745"/>
              <a:gd name="connsiteX5" fmla="*/ 2939054 w 3431663"/>
              <a:gd name="connsiteY5" fmla="*/ 757381 h 849745"/>
              <a:gd name="connsiteX6" fmla="*/ 141627 w 3431663"/>
              <a:gd name="connsiteY6" fmla="*/ 849745 h 849745"/>
              <a:gd name="connsiteX7" fmla="*/ 0 w 3431663"/>
              <a:gd name="connsiteY7" fmla="*/ 708118 h 849745"/>
              <a:gd name="connsiteX8" fmla="*/ 0 w 3431663"/>
              <a:gd name="connsiteY8" fmla="*/ 141627 h 849745"/>
              <a:gd name="connsiteX0" fmla="*/ 0 w 3431663"/>
              <a:gd name="connsiteY0" fmla="*/ 141627 h 849745"/>
              <a:gd name="connsiteX1" fmla="*/ 141627 w 3431663"/>
              <a:gd name="connsiteY1" fmla="*/ 0 h 849745"/>
              <a:gd name="connsiteX2" fmla="*/ 3290036 w 3431663"/>
              <a:gd name="connsiteY2" fmla="*/ 0 h 849745"/>
              <a:gd name="connsiteX3" fmla="*/ 3431663 w 3431663"/>
              <a:gd name="connsiteY3" fmla="*/ 141627 h 849745"/>
              <a:gd name="connsiteX4" fmla="*/ 3431663 w 3431663"/>
              <a:gd name="connsiteY4" fmla="*/ 708118 h 849745"/>
              <a:gd name="connsiteX5" fmla="*/ 2939054 w 3431663"/>
              <a:gd name="connsiteY5" fmla="*/ 757381 h 849745"/>
              <a:gd name="connsiteX6" fmla="*/ 224754 w 3431663"/>
              <a:gd name="connsiteY6" fmla="*/ 849745 h 849745"/>
              <a:gd name="connsiteX7" fmla="*/ 0 w 3431663"/>
              <a:gd name="connsiteY7" fmla="*/ 708118 h 849745"/>
              <a:gd name="connsiteX8" fmla="*/ 0 w 3431663"/>
              <a:gd name="connsiteY8" fmla="*/ 141627 h 849745"/>
              <a:gd name="connsiteX0" fmla="*/ 0 w 3431663"/>
              <a:gd name="connsiteY0" fmla="*/ 141627 h 831272"/>
              <a:gd name="connsiteX1" fmla="*/ 141627 w 3431663"/>
              <a:gd name="connsiteY1" fmla="*/ 0 h 831272"/>
              <a:gd name="connsiteX2" fmla="*/ 3290036 w 3431663"/>
              <a:gd name="connsiteY2" fmla="*/ 0 h 831272"/>
              <a:gd name="connsiteX3" fmla="*/ 3431663 w 3431663"/>
              <a:gd name="connsiteY3" fmla="*/ 141627 h 831272"/>
              <a:gd name="connsiteX4" fmla="*/ 3431663 w 3431663"/>
              <a:gd name="connsiteY4" fmla="*/ 708118 h 831272"/>
              <a:gd name="connsiteX5" fmla="*/ 2939054 w 3431663"/>
              <a:gd name="connsiteY5" fmla="*/ 757381 h 831272"/>
              <a:gd name="connsiteX6" fmla="*/ 280172 w 3431663"/>
              <a:gd name="connsiteY6" fmla="*/ 831272 h 831272"/>
              <a:gd name="connsiteX7" fmla="*/ 0 w 3431663"/>
              <a:gd name="connsiteY7" fmla="*/ 708118 h 831272"/>
              <a:gd name="connsiteX8" fmla="*/ 0 w 3431663"/>
              <a:gd name="connsiteY8" fmla="*/ 141627 h 831272"/>
              <a:gd name="connsiteX0" fmla="*/ 0 w 3431663"/>
              <a:gd name="connsiteY0" fmla="*/ 141627 h 785091"/>
              <a:gd name="connsiteX1" fmla="*/ 141627 w 3431663"/>
              <a:gd name="connsiteY1" fmla="*/ 0 h 785091"/>
              <a:gd name="connsiteX2" fmla="*/ 3290036 w 3431663"/>
              <a:gd name="connsiteY2" fmla="*/ 0 h 785091"/>
              <a:gd name="connsiteX3" fmla="*/ 3431663 w 3431663"/>
              <a:gd name="connsiteY3" fmla="*/ 141627 h 785091"/>
              <a:gd name="connsiteX4" fmla="*/ 3431663 w 3431663"/>
              <a:gd name="connsiteY4" fmla="*/ 708118 h 785091"/>
              <a:gd name="connsiteX5" fmla="*/ 2939054 w 3431663"/>
              <a:gd name="connsiteY5" fmla="*/ 757381 h 785091"/>
              <a:gd name="connsiteX6" fmla="*/ 584972 w 3431663"/>
              <a:gd name="connsiteY6" fmla="*/ 785090 h 785091"/>
              <a:gd name="connsiteX7" fmla="*/ 0 w 3431663"/>
              <a:gd name="connsiteY7" fmla="*/ 708118 h 785091"/>
              <a:gd name="connsiteX8" fmla="*/ 0 w 3431663"/>
              <a:gd name="connsiteY8" fmla="*/ 141627 h 785091"/>
              <a:gd name="connsiteX0" fmla="*/ 0 w 3431663"/>
              <a:gd name="connsiteY0" fmla="*/ 141627 h 787606"/>
              <a:gd name="connsiteX1" fmla="*/ 141627 w 3431663"/>
              <a:gd name="connsiteY1" fmla="*/ 0 h 787606"/>
              <a:gd name="connsiteX2" fmla="*/ 3290036 w 3431663"/>
              <a:gd name="connsiteY2" fmla="*/ 0 h 787606"/>
              <a:gd name="connsiteX3" fmla="*/ 3431663 w 3431663"/>
              <a:gd name="connsiteY3" fmla="*/ 141627 h 787606"/>
              <a:gd name="connsiteX4" fmla="*/ 3431663 w 3431663"/>
              <a:gd name="connsiteY4" fmla="*/ 708118 h 787606"/>
              <a:gd name="connsiteX5" fmla="*/ 2939054 w 3431663"/>
              <a:gd name="connsiteY5" fmla="*/ 757381 h 787606"/>
              <a:gd name="connsiteX6" fmla="*/ 853178 w 3431663"/>
              <a:gd name="connsiteY6" fmla="*/ 755239 h 787606"/>
              <a:gd name="connsiteX7" fmla="*/ 584972 w 3431663"/>
              <a:gd name="connsiteY7" fmla="*/ 785090 h 787606"/>
              <a:gd name="connsiteX8" fmla="*/ 0 w 3431663"/>
              <a:gd name="connsiteY8" fmla="*/ 708118 h 787606"/>
              <a:gd name="connsiteX9" fmla="*/ 0 w 3431663"/>
              <a:gd name="connsiteY9" fmla="*/ 141627 h 787606"/>
              <a:gd name="connsiteX0" fmla="*/ 0 w 3431663"/>
              <a:gd name="connsiteY0" fmla="*/ 141627 h 786892"/>
              <a:gd name="connsiteX1" fmla="*/ 141627 w 3431663"/>
              <a:gd name="connsiteY1" fmla="*/ 0 h 786892"/>
              <a:gd name="connsiteX2" fmla="*/ 3290036 w 3431663"/>
              <a:gd name="connsiteY2" fmla="*/ 0 h 786892"/>
              <a:gd name="connsiteX3" fmla="*/ 3431663 w 3431663"/>
              <a:gd name="connsiteY3" fmla="*/ 141627 h 786892"/>
              <a:gd name="connsiteX4" fmla="*/ 3431663 w 3431663"/>
              <a:gd name="connsiteY4" fmla="*/ 708118 h 786892"/>
              <a:gd name="connsiteX5" fmla="*/ 2939054 w 3431663"/>
              <a:gd name="connsiteY5" fmla="*/ 757381 h 786892"/>
              <a:gd name="connsiteX6" fmla="*/ 1093324 w 3431663"/>
              <a:gd name="connsiteY6" fmla="*/ 736767 h 786892"/>
              <a:gd name="connsiteX7" fmla="*/ 584972 w 3431663"/>
              <a:gd name="connsiteY7" fmla="*/ 785090 h 786892"/>
              <a:gd name="connsiteX8" fmla="*/ 0 w 3431663"/>
              <a:gd name="connsiteY8" fmla="*/ 708118 h 786892"/>
              <a:gd name="connsiteX9" fmla="*/ 0 w 3431663"/>
              <a:gd name="connsiteY9" fmla="*/ 141627 h 786892"/>
              <a:gd name="connsiteX0" fmla="*/ 0 w 3431663"/>
              <a:gd name="connsiteY0" fmla="*/ 141627 h 786892"/>
              <a:gd name="connsiteX1" fmla="*/ 141627 w 3431663"/>
              <a:gd name="connsiteY1" fmla="*/ 0 h 786892"/>
              <a:gd name="connsiteX2" fmla="*/ 3290036 w 3431663"/>
              <a:gd name="connsiteY2" fmla="*/ 0 h 786892"/>
              <a:gd name="connsiteX3" fmla="*/ 3431663 w 3431663"/>
              <a:gd name="connsiteY3" fmla="*/ 141627 h 786892"/>
              <a:gd name="connsiteX4" fmla="*/ 3431663 w 3431663"/>
              <a:gd name="connsiteY4" fmla="*/ 708118 h 786892"/>
              <a:gd name="connsiteX5" fmla="*/ 2939054 w 3431663"/>
              <a:gd name="connsiteY5" fmla="*/ 757381 h 786892"/>
              <a:gd name="connsiteX6" fmla="*/ 1139506 w 3431663"/>
              <a:gd name="connsiteY6" fmla="*/ 736767 h 786892"/>
              <a:gd name="connsiteX7" fmla="*/ 584972 w 3431663"/>
              <a:gd name="connsiteY7" fmla="*/ 785090 h 786892"/>
              <a:gd name="connsiteX8" fmla="*/ 0 w 3431663"/>
              <a:gd name="connsiteY8" fmla="*/ 708118 h 786892"/>
              <a:gd name="connsiteX9" fmla="*/ 0 w 3431663"/>
              <a:gd name="connsiteY9" fmla="*/ 141627 h 786892"/>
              <a:gd name="connsiteX0" fmla="*/ 0 w 3431663"/>
              <a:gd name="connsiteY0" fmla="*/ 141627 h 786988"/>
              <a:gd name="connsiteX1" fmla="*/ 141627 w 3431663"/>
              <a:gd name="connsiteY1" fmla="*/ 0 h 786988"/>
              <a:gd name="connsiteX2" fmla="*/ 3290036 w 3431663"/>
              <a:gd name="connsiteY2" fmla="*/ 0 h 786988"/>
              <a:gd name="connsiteX3" fmla="*/ 3431663 w 3431663"/>
              <a:gd name="connsiteY3" fmla="*/ 141627 h 786988"/>
              <a:gd name="connsiteX4" fmla="*/ 3431663 w 3431663"/>
              <a:gd name="connsiteY4" fmla="*/ 708118 h 786988"/>
              <a:gd name="connsiteX5" fmla="*/ 2939054 w 3431663"/>
              <a:gd name="connsiteY5" fmla="*/ 757381 h 786988"/>
              <a:gd name="connsiteX6" fmla="*/ 1435069 w 3431663"/>
              <a:gd name="connsiteY6" fmla="*/ 718293 h 786988"/>
              <a:gd name="connsiteX7" fmla="*/ 1139506 w 3431663"/>
              <a:gd name="connsiteY7" fmla="*/ 736767 h 786988"/>
              <a:gd name="connsiteX8" fmla="*/ 584972 w 3431663"/>
              <a:gd name="connsiteY8" fmla="*/ 785090 h 786988"/>
              <a:gd name="connsiteX9" fmla="*/ 0 w 3431663"/>
              <a:gd name="connsiteY9" fmla="*/ 708118 h 786988"/>
              <a:gd name="connsiteX10" fmla="*/ 0 w 3431663"/>
              <a:gd name="connsiteY10" fmla="*/ 141627 h 786988"/>
              <a:gd name="connsiteX0" fmla="*/ 0 w 3431663"/>
              <a:gd name="connsiteY0" fmla="*/ 141627 h 786988"/>
              <a:gd name="connsiteX1" fmla="*/ 141627 w 3431663"/>
              <a:gd name="connsiteY1" fmla="*/ 0 h 786988"/>
              <a:gd name="connsiteX2" fmla="*/ 3290036 w 3431663"/>
              <a:gd name="connsiteY2" fmla="*/ 0 h 786988"/>
              <a:gd name="connsiteX3" fmla="*/ 3431663 w 3431663"/>
              <a:gd name="connsiteY3" fmla="*/ 141627 h 786988"/>
              <a:gd name="connsiteX4" fmla="*/ 3431663 w 3431663"/>
              <a:gd name="connsiteY4" fmla="*/ 708118 h 786988"/>
              <a:gd name="connsiteX5" fmla="*/ 2939054 w 3431663"/>
              <a:gd name="connsiteY5" fmla="*/ 757381 h 786988"/>
              <a:gd name="connsiteX6" fmla="*/ 1435069 w 3431663"/>
              <a:gd name="connsiteY6" fmla="*/ 718293 h 786988"/>
              <a:gd name="connsiteX7" fmla="*/ 1139506 w 3431663"/>
              <a:gd name="connsiteY7" fmla="*/ 736767 h 786988"/>
              <a:gd name="connsiteX8" fmla="*/ 584972 w 3431663"/>
              <a:gd name="connsiteY8" fmla="*/ 785090 h 786988"/>
              <a:gd name="connsiteX9" fmla="*/ 0 w 3431663"/>
              <a:gd name="connsiteY9" fmla="*/ 708118 h 786988"/>
              <a:gd name="connsiteX10" fmla="*/ 0 w 3431663"/>
              <a:gd name="connsiteY10" fmla="*/ 141627 h 786988"/>
              <a:gd name="connsiteX0" fmla="*/ 0 w 3431663"/>
              <a:gd name="connsiteY0" fmla="*/ 141627 h 786988"/>
              <a:gd name="connsiteX1" fmla="*/ 141627 w 3431663"/>
              <a:gd name="connsiteY1" fmla="*/ 0 h 786988"/>
              <a:gd name="connsiteX2" fmla="*/ 3290036 w 3431663"/>
              <a:gd name="connsiteY2" fmla="*/ 0 h 786988"/>
              <a:gd name="connsiteX3" fmla="*/ 3431663 w 3431663"/>
              <a:gd name="connsiteY3" fmla="*/ 141627 h 786988"/>
              <a:gd name="connsiteX4" fmla="*/ 3431663 w 3431663"/>
              <a:gd name="connsiteY4" fmla="*/ 708118 h 786988"/>
              <a:gd name="connsiteX5" fmla="*/ 2939054 w 3431663"/>
              <a:gd name="connsiteY5" fmla="*/ 757381 h 786988"/>
              <a:gd name="connsiteX6" fmla="*/ 1435069 w 3431663"/>
              <a:gd name="connsiteY6" fmla="*/ 718293 h 786988"/>
              <a:gd name="connsiteX7" fmla="*/ 1139506 w 3431663"/>
              <a:gd name="connsiteY7" fmla="*/ 736767 h 786988"/>
              <a:gd name="connsiteX8" fmla="*/ 584972 w 3431663"/>
              <a:gd name="connsiteY8" fmla="*/ 785090 h 786988"/>
              <a:gd name="connsiteX9" fmla="*/ 0 w 3431663"/>
              <a:gd name="connsiteY9" fmla="*/ 708118 h 786988"/>
              <a:gd name="connsiteX10" fmla="*/ 0 w 3431663"/>
              <a:gd name="connsiteY10" fmla="*/ 141627 h 786988"/>
              <a:gd name="connsiteX0" fmla="*/ 0 w 3431663"/>
              <a:gd name="connsiteY0" fmla="*/ 141627 h 786988"/>
              <a:gd name="connsiteX1" fmla="*/ 141627 w 3431663"/>
              <a:gd name="connsiteY1" fmla="*/ 0 h 786988"/>
              <a:gd name="connsiteX2" fmla="*/ 3290036 w 3431663"/>
              <a:gd name="connsiteY2" fmla="*/ 0 h 786988"/>
              <a:gd name="connsiteX3" fmla="*/ 3431663 w 3431663"/>
              <a:gd name="connsiteY3" fmla="*/ 141627 h 786988"/>
              <a:gd name="connsiteX4" fmla="*/ 3431663 w 3431663"/>
              <a:gd name="connsiteY4" fmla="*/ 708118 h 786988"/>
              <a:gd name="connsiteX5" fmla="*/ 2846690 w 3431663"/>
              <a:gd name="connsiteY5" fmla="*/ 785091 h 786988"/>
              <a:gd name="connsiteX6" fmla="*/ 1435069 w 3431663"/>
              <a:gd name="connsiteY6" fmla="*/ 718293 h 786988"/>
              <a:gd name="connsiteX7" fmla="*/ 1139506 w 3431663"/>
              <a:gd name="connsiteY7" fmla="*/ 736767 h 786988"/>
              <a:gd name="connsiteX8" fmla="*/ 584972 w 3431663"/>
              <a:gd name="connsiteY8" fmla="*/ 785090 h 786988"/>
              <a:gd name="connsiteX9" fmla="*/ 0 w 3431663"/>
              <a:gd name="connsiteY9" fmla="*/ 708118 h 786988"/>
              <a:gd name="connsiteX10" fmla="*/ 0 w 3431663"/>
              <a:gd name="connsiteY10" fmla="*/ 141627 h 786988"/>
              <a:gd name="connsiteX0" fmla="*/ 0 w 3616390"/>
              <a:gd name="connsiteY0" fmla="*/ 141627 h 786988"/>
              <a:gd name="connsiteX1" fmla="*/ 141627 w 3616390"/>
              <a:gd name="connsiteY1" fmla="*/ 0 h 786988"/>
              <a:gd name="connsiteX2" fmla="*/ 3290036 w 3616390"/>
              <a:gd name="connsiteY2" fmla="*/ 0 h 786988"/>
              <a:gd name="connsiteX3" fmla="*/ 3616390 w 3616390"/>
              <a:gd name="connsiteY3" fmla="*/ 150863 h 786988"/>
              <a:gd name="connsiteX4" fmla="*/ 3431663 w 3616390"/>
              <a:gd name="connsiteY4" fmla="*/ 708118 h 786988"/>
              <a:gd name="connsiteX5" fmla="*/ 2846690 w 3616390"/>
              <a:gd name="connsiteY5" fmla="*/ 785091 h 786988"/>
              <a:gd name="connsiteX6" fmla="*/ 1435069 w 3616390"/>
              <a:gd name="connsiteY6" fmla="*/ 718293 h 786988"/>
              <a:gd name="connsiteX7" fmla="*/ 1139506 w 3616390"/>
              <a:gd name="connsiteY7" fmla="*/ 736767 h 786988"/>
              <a:gd name="connsiteX8" fmla="*/ 584972 w 3616390"/>
              <a:gd name="connsiteY8" fmla="*/ 785090 h 786988"/>
              <a:gd name="connsiteX9" fmla="*/ 0 w 3616390"/>
              <a:gd name="connsiteY9" fmla="*/ 708118 h 786988"/>
              <a:gd name="connsiteX10" fmla="*/ 0 w 3616390"/>
              <a:gd name="connsiteY10" fmla="*/ 141627 h 786988"/>
              <a:gd name="connsiteX0" fmla="*/ 0 w 3616390"/>
              <a:gd name="connsiteY0" fmla="*/ 141627 h 786988"/>
              <a:gd name="connsiteX1" fmla="*/ 141627 w 3616390"/>
              <a:gd name="connsiteY1" fmla="*/ 0 h 786988"/>
              <a:gd name="connsiteX2" fmla="*/ 3290036 w 3616390"/>
              <a:gd name="connsiteY2" fmla="*/ 0 h 786988"/>
              <a:gd name="connsiteX3" fmla="*/ 3616390 w 3616390"/>
              <a:gd name="connsiteY3" fmla="*/ 150863 h 786988"/>
              <a:gd name="connsiteX4" fmla="*/ 3431663 w 3616390"/>
              <a:gd name="connsiteY4" fmla="*/ 708118 h 786988"/>
              <a:gd name="connsiteX5" fmla="*/ 2846690 w 3616390"/>
              <a:gd name="connsiteY5" fmla="*/ 785091 h 786988"/>
              <a:gd name="connsiteX6" fmla="*/ 1435069 w 3616390"/>
              <a:gd name="connsiteY6" fmla="*/ 718293 h 786988"/>
              <a:gd name="connsiteX7" fmla="*/ 1139506 w 3616390"/>
              <a:gd name="connsiteY7" fmla="*/ 736767 h 786988"/>
              <a:gd name="connsiteX8" fmla="*/ 584972 w 3616390"/>
              <a:gd name="connsiteY8" fmla="*/ 785090 h 786988"/>
              <a:gd name="connsiteX9" fmla="*/ 0 w 3616390"/>
              <a:gd name="connsiteY9" fmla="*/ 708118 h 786988"/>
              <a:gd name="connsiteX10" fmla="*/ 0 w 3616390"/>
              <a:gd name="connsiteY10" fmla="*/ 141627 h 786988"/>
              <a:gd name="connsiteX0" fmla="*/ 0 w 3616390"/>
              <a:gd name="connsiteY0" fmla="*/ 141627 h 786988"/>
              <a:gd name="connsiteX1" fmla="*/ 141627 w 3616390"/>
              <a:gd name="connsiteY1" fmla="*/ 0 h 786988"/>
              <a:gd name="connsiteX2" fmla="*/ 3290036 w 3616390"/>
              <a:gd name="connsiteY2" fmla="*/ 0 h 786988"/>
              <a:gd name="connsiteX3" fmla="*/ 3616390 w 3616390"/>
              <a:gd name="connsiteY3" fmla="*/ 150863 h 786988"/>
              <a:gd name="connsiteX4" fmla="*/ 3431663 w 3616390"/>
              <a:gd name="connsiteY4" fmla="*/ 708118 h 786988"/>
              <a:gd name="connsiteX5" fmla="*/ 2846690 w 3616390"/>
              <a:gd name="connsiteY5" fmla="*/ 785091 h 786988"/>
              <a:gd name="connsiteX6" fmla="*/ 1435069 w 3616390"/>
              <a:gd name="connsiteY6" fmla="*/ 718293 h 786988"/>
              <a:gd name="connsiteX7" fmla="*/ 1139506 w 3616390"/>
              <a:gd name="connsiteY7" fmla="*/ 736767 h 786988"/>
              <a:gd name="connsiteX8" fmla="*/ 584972 w 3616390"/>
              <a:gd name="connsiteY8" fmla="*/ 785090 h 786988"/>
              <a:gd name="connsiteX9" fmla="*/ 0 w 3616390"/>
              <a:gd name="connsiteY9" fmla="*/ 708118 h 786988"/>
              <a:gd name="connsiteX10" fmla="*/ 0 w 3616390"/>
              <a:gd name="connsiteY10" fmla="*/ 141627 h 786988"/>
              <a:gd name="connsiteX0" fmla="*/ 0 w 3791881"/>
              <a:gd name="connsiteY0" fmla="*/ 141627 h 786988"/>
              <a:gd name="connsiteX1" fmla="*/ 317118 w 3791881"/>
              <a:gd name="connsiteY1" fmla="*/ 0 h 786988"/>
              <a:gd name="connsiteX2" fmla="*/ 3465527 w 3791881"/>
              <a:gd name="connsiteY2" fmla="*/ 0 h 786988"/>
              <a:gd name="connsiteX3" fmla="*/ 3791881 w 3791881"/>
              <a:gd name="connsiteY3" fmla="*/ 150863 h 786988"/>
              <a:gd name="connsiteX4" fmla="*/ 3607154 w 3791881"/>
              <a:gd name="connsiteY4" fmla="*/ 708118 h 786988"/>
              <a:gd name="connsiteX5" fmla="*/ 3022181 w 3791881"/>
              <a:gd name="connsiteY5" fmla="*/ 785091 h 786988"/>
              <a:gd name="connsiteX6" fmla="*/ 1610560 w 3791881"/>
              <a:gd name="connsiteY6" fmla="*/ 718293 h 786988"/>
              <a:gd name="connsiteX7" fmla="*/ 1314997 w 3791881"/>
              <a:gd name="connsiteY7" fmla="*/ 736767 h 786988"/>
              <a:gd name="connsiteX8" fmla="*/ 760463 w 3791881"/>
              <a:gd name="connsiteY8" fmla="*/ 785090 h 786988"/>
              <a:gd name="connsiteX9" fmla="*/ 175491 w 3791881"/>
              <a:gd name="connsiteY9" fmla="*/ 708118 h 786988"/>
              <a:gd name="connsiteX10" fmla="*/ 0 w 3791881"/>
              <a:gd name="connsiteY10" fmla="*/ 141627 h 786988"/>
              <a:gd name="connsiteX0" fmla="*/ 0 w 3791881"/>
              <a:gd name="connsiteY0" fmla="*/ 141627 h 786988"/>
              <a:gd name="connsiteX1" fmla="*/ 317118 w 3791881"/>
              <a:gd name="connsiteY1" fmla="*/ 0 h 786988"/>
              <a:gd name="connsiteX2" fmla="*/ 3465527 w 3791881"/>
              <a:gd name="connsiteY2" fmla="*/ 0 h 786988"/>
              <a:gd name="connsiteX3" fmla="*/ 3791881 w 3791881"/>
              <a:gd name="connsiteY3" fmla="*/ 150863 h 786988"/>
              <a:gd name="connsiteX4" fmla="*/ 3607154 w 3791881"/>
              <a:gd name="connsiteY4" fmla="*/ 708118 h 786988"/>
              <a:gd name="connsiteX5" fmla="*/ 3022181 w 3791881"/>
              <a:gd name="connsiteY5" fmla="*/ 785091 h 786988"/>
              <a:gd name="connsiteX6" fmla="*/ 1610560 w 3791881"/>
              <a:gd name="connsiteY6" fmla="*/ 718293 h 786988"/>
              <a:gd name="connsiteX7" fmla="*/ 1314997 w 3791881"/>
              <a:gd name="connsiteY7" fmla="*/ 736767 h 786988"/>
              <a:gd name="connsiteX8" fmla="*/ 760463 w 3791881"/>
              <a:gd name="connsiteY8" fmla="*/ 785090 h 786988"/>
              <a:gd name="connsiteX9" fmla="*/ 175491 w 3791881"/>
              <a:gd name="connsiteY9" fmla="*/ 708118 h 786988"/>
              <a:gd name="connsiteX10" fmla="*/ 49615 w 3791881"/>
              <a:gd name="connsiteY10" fmla="*/ 515093 h 786988"/>
              <a:gd name="connsiteX11" fmla="*/ 0 w 3791881"/>
              <a:gd name="connsiteY11" fmla="*/ 141627 h 786988"/>
              <a:gd name="connsiteX0" fmla="*/ 0 w 3791881"/>
              <a:gd name="connsiteY0" fmla="*/ 141627 h 786988"/>
              <a:gd name="connsiteX1" fmla="*/ 317118 w 3791881"/>
              <a:gd name="connsiteY1" fmla="*/ 0 h 786988"/>
              <a:gd name="connsiteX2" fmla="*/ 3465527 w 3791881"/>
              <a:gd name="connsiteY2" fmla="*/ 0 h 786988"/>
              <a:gd name="connsiteX3" fmla="*/ 3791881 w 3791881"/>
              <a:gd name="connsiteY3" fmla="*/ 150863 h 786988"/>
              <a:gd name="connsiteX4" fmla="*/ 3725688 w 3791881"/>
              <a:gd name="connsiteY4" fmla="*/ 496620 h 786988"/>
              <a:gd name="connsiteX5" fmla="*/ 3607154 w 3791881"/>
              <a:gd name="connsiteY5" fmla="*/ 708118 h 786988"/>
              <a:gd name="connsiteX6" fmla="*/ 3022181 w 3791881"/>
              <a:gd name="connsiteY6" fmla="*/ 785091 h 786988"/>
              <a:gd name="connsiteX7" fmla="*/ 1610560 w 3791881"/>
              <a:gd name="connsiteY7" fmla="*/ 718293 h 786988"/>
              <a:gd name="connsiteX8" fmla="*/ 1314997 w 3791881"/>
              <a:gd name="connsiteY8" fmla="*/ 736767 h 786988"/>
              <a:gd name="connsiteX9" fmla="*/ 760463 w 3791881"/>
              <a:gd name="connsiteY9" fmla="*/ 785090 h 786988"/>
              <a:gd name="connsiteX10" fmla="*/ 175491 w 3791881"/>
              <a:gd name="connsiteY10" fmla="*/ 708118 h 786988"/>
              <a:gd name="connsiteX11" fmla="*/ 49615 w 3791881"/>
              <a:gd name="connsiteY11" fmla="*/ 515093 h 786988"/>
              <a:gd name="connsiteX12" fmla="*/ 0 w 3791881"/>
              <a:gd name="connsiteY12" fmla="*/ 141627 h 7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1881" h="786988">
                <a:moveTo>
                  <a:pt x="0" y="141627"/>
                </a:moveTo>
                <a:cubicBezTo>
                  <a:pt x="0" y="63409"/>
                  <a:pt x="238900" y="0"/>
                  <a:pt x="317118" y="0"/>
                </a:cubicBezTo>
                <a:lnTo>
                  <a:pt x="3465527" y="0"/>
                </a:lnTo>
                <a:cubicBezTo>
                  <a:pt x="3543745" y="0"/>
                  <a:pt x="3791881" y="72645"/>
                  <a:pt x="3791881" y="150863"/>
                </a:cubicBezTo>
                <a:cubicBezTo>
                  <a:pt x="3754423" y="263037"/>
                  <a:pt x="3763146" y="384446"/>
                  <a:pt x="3725688" y="496620"/>
                </a:cubicBezTo>
                <a:lnTo>
                  <a:pt x="3607154" y="708118"/>
                </a:lnTo>
                <a:cubicBezTo>
                  <a:pt x="3607154" y="786336"/>
                  <a:pt x="3100399" y="785091"/>
                  <a:pt x="3022181" y="785091"/>
                </a:cubicBezTo>
                <a:cubicBezTo>
                  <a:pt x="2657088" y="789866"/>
                  <a:pt x="2039793" y="703256"/>
                  <a:pt x="1610560" y="718293"/>
                </a:cubicBezTo>
                <a:cubicBezTo>
                  <a:pt x="1310635" y="714857"/>
                  <a:pt x="1424353" y="728713"/>
                  <a:pt x="1314997" y="736767"/>
                </a:cubicBezTo>
                <a:cubicBezTo>
                  <a:pt x="1205641" y="744821"/>
                  <a:pt x="873411" y="797562"/>
                  <a:pt x="760463" y="785090"/>
                </a:cubicBezTo>
                <a:cubicBezTo>
                  <a:pt x="682245" y="785090"/>
                  <a:pt x="175491" y="786336"/>
                  <a:pt x="175491" y="708118"/>
                </a:cubicBezTo>
                <a:cubicBezTo>
                  <a:pt x="152005" y="646855"/>
                  <a:pt x="73101" y="576356"/>
                  <a:pt x="49615" y="515093"/>
                </a:cubicBezTo>
                <a:lnTo>
                  <a:pt x="0" y="141627"/>
                </a:lnTo>
                <a:close/>
              </a:path>
            </a:pathLst>
          </a:custGeom>
          <a:solidFill>
            <a:srgbClr val="B5E3F0"/>
          </a:solidFill>
          <a:ln>
            <a:solidFill>
              <a:srgbClr val="B5E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0D7FA-7657-4D85-9AA4-1FB312A93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21" y="1305372"/>
            <a:ext cx="5957359" cy="395935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FD05B23-CDAC-4DB6-971D-8DF24CFF6C4C}"/>
              </a:ext>
            </a:extLst>
          </p:cNvPr>
          <p:cNvSpPr/>
          <p:nvPr/>
        </p:nvSpPr>
        <p:spPr>
          <a:xfrm>
            <a:off x="975667" y="1472595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6C51C-F1BB-448B-BBEC-15C015A11557}"/>
              </a:ext>
            </a:extLst>
          </p:cNvPr>
          <p:cNvSpPr txBox="1"/>
          <p:nvPr/>
        </p:nvSpPr>
        <p:spPr>
          <a:xfrm>
            <a:off x="3303055" y="5369062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17">
            <a:extLst>
              <a:ext uri="{FF2B5EF4-FFF2-40B4-BE49-F238E27FC236}">
                <a16:creationId xmlns:a16="http://schemas.microsoft.com/office/drawing/2014/main" id="{2200D142-AACE-4547-8487-71A8EFFD2B27}"/>
              </a:ext>
            </a:extLst>
          </p:cNvPr>
          <p:cNvSpPr/>
          <p:nvPr/>
        </p:nvSpPr>
        <p:spPr>
          <a:xfrm>
            <a:off x="2630956" y="1043862"/>
            <a:ext cx="2041592" cy="1346093"/>
          </a:xfrm>
          <a:custGeom>
            <a:avLst/>
            <a:gdLst>
              <a:gd name="connsiteX0" fmla="*/ 0 w 2041592"/>
              <a:gd name="connsiteY0" fmla="*/ 147427 h 884546"/>
              <a:gd name="connsiteX1" fmla="*/ 147427 w 2041592"/>
              <a:gd name="connsiteY1" fmla="*/ 0 h 884546"/>
              <a:gd name="connsiteX2" fmla="*/ 340265 w 2041592"/>
              <a:gd name="connsiteY2" fmla="*/ 0 h 884546"/>
              <a:gd name="connsiteX3" fmla="*/ 340265 w 2041592"/>
              <a:gd name="connsiteY3" fmla="*/ 0 h 884546"/>
              <a:gd name="connsiteX4" fmla="*/ 850663 w 2041592"/>
              <a:gd name="connsiteY4" fmla="*/ 0 h 884546"/>
              <a:gd name="connsiteX5" fmla="*/ 1894165 w 2041592"/>
              <a:gd name="connsiteY5" fmla="*/ 0 h 884546"/>
              <a:gd name="connsiteX6" fmla="*/ 2041592 w 2041592"/>
              <a:gd name="connsiteY6" fmla="*/ 147427 h 884546"/>
              <a:gd name="connsiteX7" fmla="*/ 2041592 w 2041592"/>
              <a:gd name="connsiteY7" fmla="*/ 515985 h 884546"/>
              <a:gd name="connsiteX8" fmla="*/ 2041592 w 2041592"/>
              <a:gd name="connsiteY8" fmla="*/ 515985 h 884546"/>
              <a:gd name="connsiteX9" fmla="*/ 2041592 w 2041592"/>
              <a:gd name="connsiteY9" fmla="*/ 737122 h 884546"/>
              <a:gd name="connsiteX10" fmla="*/ 2041592 w 2041592"/>
              <a:gd name="connsiteY10" fmla="*/ 737119 h 884546"/>
              <a:gd name="connsiteX11" fmla="*/ 1894165 w 2041592"/>
              <a:gd name="connsiteY11" fmla="*/ 884546 h 884546"/>
              <a:gd name="connsiteX12" fmla="*/ 850663 w 2041592"/>
              <a:gd name="connsiteY12" fmla="*/ 884546 h 884546"/>
              <a:gd name="connsiteX13" fmla="*/ 373795 w 2041592"/>
              <a:gd name="connsiteY13" fmla="*/ 1346093 h 884546"/>
              <a:gd name="connsiteX14" fmla="*/ 340265 w 2041592"/>
              <a:gd name="connsiteY14" fmla="*/ 884546 h 884546"/>
              <a:gd name="connsiteX15" fmla="*/ 147427 w 2041592"/>
              <a:gd name="connsiteY15" fmla="*/ 884546 h 884546"/>
              <a:gd name="connsiteX16" fmla="*/ 0 w 2041592"/>
              <a:gd name="connsiteY16" fmla="*/ 737119 h 884546"/>
              <a:gd name="connsiteX17" fmla="*/ 0 w 2041592"/>
              <a:gd name="connsiteY17" fmla="*/ 737122 h 884546"/>
              <a:gd name="connsiteX18" fmla="*/ 0 w 2041592"/>
              <a:gd name="connsiteY18" fmla="*/ 515985 h 884546"/>
              <a:gd name="connsiteX19" fmla="*/ 0 w 2041592"/>
              <a:gd name="connsiteY19" fmla="*/ 515985 h 884546"/>
              <a:gd name="connsiteX20" fmla="*/ 0 w 2041592"/>
              <a:gd name="connsiteY20" fmla="*/ 147427 h 884546"/>
              <a:gd name="connsiteX0" fmla="*/ 0 w 2041592"/>
              <a:gd name="connsiteY0" fmla="*/ 147427 h 1346093"/>
              <a:gd name="connsiteX1" fmla="*/ 147427 w 2041592"/>
              <a:gd name="connsiteY1" fmla="*/ 0 h 1346093"/>
              <a:gd name="connsiteX2" fmla="*/ 340265 w 2041592"/>
              <a:gd name="connsiteY2" fmla="*/ 0 h 1346093"/>
              <a:gd name="connsiteX3" fmla="*/ 340265 w 2041592"/>
              <a:gd name="connsiteY3" fmla="*/ 0 h 1346093"/>
              <a:gd name="connsiteX4" fmla="*/ 850663 w 2041592"/>
              <a:gd name="connsiteY4" fmla="*/ 0 h 1346093"/>
              <a:gd name="connsiteX5" fmla="*/ 1894165 w 2041592"/>
              <a:gd name="connsiteY5" fmla="*/ 0 h 1346093"/>
              <a:gd name="connsiteX6" fmla="*/ 2041592 w 2041592"/>
              <a:gd name="connsiteY6" fmla="*/ 147427 h 1346093"/>
              <a:gd name="connsiteX7" fmla="*/ 2041592 w 2041592"/>
              <a:gd name="connsiteY7" fmla="*/ 515985 h 1346093"/>
              <a:gd name="connsiteX8" fmla="*/ 2041592 w 2041592"/>
              <a:gd name="connsiteY8" fmla="*/ 515985 h 1346093"/>
              <a:gd name="connsiteX9" fmla="*/ 2041592 w 2041592"/>
              <a:gd name="connsiteY9" fmla="*/ 737122 h 1346093"/>
              <a:gd name="connsiteX10" fmla="*/ 2041592 w 2041592"/>
              <a:gd name="connsiteY10" fmla="*/ 737119 h 1346093"/>
              <a:gd name="connsiteX11" fmla="*/ 1894165 w 2041592"/>
              <a:gd name="connsiteY11" fmla="*/ 884546 h 1346093"/>
              <a:gd name="connsiteX12" fmla="*/ 508917 w 2041592"/>
              <a:gd name="connsiteY12" fmla="*/ 884546 h 1346093"/>
              <a:gd name="connsiteX13" fmla="*/ 373795 w 2041592"/>
              <a:gd name="connsiteY13" fmla="*/ 1346093 h 1346093"/>
              <a:gd name="connsiteX14" fmla="*/ 340265 w 2041592"/>
              <a:gd name="connsiteY14" fmla="*/ 884546 h 1346093"/>
              <a:gd name="connsiteX15" fmla="*/ 147427 w 2041592"/>
              <a:gd name="connsiteY15" fmla="*/ 884546 h 1346093"/>
              <a:gd name="connsiteX16" fmla="*/ 0 w 2041592"/>
              <a:gd name="connsiteY16" fmla="*/ 737119 h 1346093"/>
              <a:gd name="connsiteX17" fmla="*/ 0 w 2041592"/>
              <a:gd name="connsiteY17" fmla="*/ 737122 h 1346093"/>
              <a:gd name="connsiteX18" fmla="*/ 0 w 2041592"/>
              <a:gd name="connsiteY18" fmla="*/ 515985 h 1346093"/>
              <a:gd name="connsiteX19" fmla="*/ 0 w 2041592"/>
              <a:gd name="connsiteY19" fmla="*/ 515985 h 1346093"/>
              <a:gd name="connsiteX20" fmla="*/ 0 w 2041592"/>
              <a:gd name="connsiteY20" fmla="*/ 147427 h 134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1592" h="1346093">
                <a:moveTo>
                  <a:pt x="0" y="147427"/>
                </a:moveTo>
                <a:cubicBezTo>
                  <a:pt x="0" y="66005"/>
                  <a:pt x="66005" y="0"/>
                  <a:pt x="147427" y="0"/>
                </a:cubicBezTo>
                <a:lnTo>
                  <a:pt x="340265" y="0"/>
                </a:lnTo>
                <a:lnTo>
                  <a:pt x="340265" y="0"/>
                </a:lnTo>
                <a:lnTo>
                  <a:pt x="850663" y="0"/>
                </a:lnTo>
                <a:lnTo>
                  <a:pt x="1894165" y="0"/>
                </a:lnTo>
                <a:cubicBezTo>
                  <a:pt x="1975587" y="0"/>
                  <a:pt x="2041592" y="66005"/>
                  <a:pt x="2041592" y="147427"/>
                </a:cubicBezTo>
                <a:lnTo>
                  <a:pt x="2041592" y="515985"/>
                </a:lnTo>
                <a:lnTo>
                  <a:pt x="2041592" y="515985"/>
                </a:lnTo>
                <a:lnTo>
                  <a:pt x="2041592" y="737122"/>
                </a:lnTo>
                <a:lnTo>
                  <a:pt x="2041592" y="737119"/>
                </a:lnTo>
                <a:cubicBezTo>
                  <a:pt x="2041592" y="818541"/>
                  <a:pt x="1975587" y="884546"/>
                  <a:pt x="1894165" y="884546"/>
                </a:cubicBezTo>
                <a:lnTo>
                  <a:pt x="508917" y="884546"/>
                </a:lnTo>
                <a:lnTo>
                  <a:pt x="373795" y="1346093"/>
                </a:lnTo>
                <a:lnTo>
                  <a:pt x="340265" y="884546"/>
                </a:lnTo>
                <a:lnTo>
                  <a:pt x="147427" y="884546"/>
                </a:lnTo>
                <a:cubicBezTo>
                  <a:pt x="66005" y="884546"/>
                  <a:pt x="0" y="818541"/>
                  <a:pt x="0" y="737119"/>
                </a:cubicBezTo>
                <a:lnTo>
                  <a:pt x="0" y="737122"/>
                </a:lnTo>
                <a:lnTo>
                  <a:pt x="0" y="515985"/>
                </a:lnTo>
                <a:lnTo>
                  <a:pt x="0" y="515985"/>
                </a:lnTo>
                <a:lnTo>
                  <a:pt x="0" y="147427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1A89CC-BEAC-451D-8DB1-6D5BE6CE88B3}"/>
              </a:ext>
            </a:extLst>
          </p:cNvPr>
          <p:cNvSpPr txBox="1"/>
          <p:nvPr/>
        </p:nvSpPr>
        <p:spPr>
          <a:xfrm>
            <a:off x="2630956" y="1043862"/>
            <a:ext cx="1999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E5953-0F60-4AFA-A82D-FBBEF0CA9E89}"/>
              </a:ext>
            </a:extLst>
          </p:cNvPr>
          <p:cNvSpPr txBox="1"/>
          <p:nvPr/>
        </p:nvSpPr>
        <p:spPr>
          <a:xfrm>
            <a:off x="911368" y="359648"/>
            <a:ext cx="752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chọn cách xử lí đúng trong tình huống sau.</a:t>
            </a:r>
            <a:endParaRPr lang="en-US" sz="24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9E334-3A63-4752-BFAD-343763BB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455ACB6-5C1E-45E3-BDB5-12F8D6B979F1}"/>
              </a:ext>
            </a:extLst>
          </p:cNvPr>
          <p:cNvGrpSpPr/>
          <p:nvPr/>
        </p:nvGrpSpPr>
        <p:grpSpPr>
          <a:xfrm>
            <a:off x="295210" y="1741351"/>
            <a:ext cx="4080936" cy="3477193"/>
            <a:chOff x="295210" y="1741351"/>
            <a:chExt cx="4080936" cy="347719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0A193D-749E-4CF8-BAC8-10CE86E86A4B}"/>
                </a:ext>
              </a:extLst>
            </p:cNvPr>
            <p:cNvSpPr/>
            <p:nvPr/>
          </p:nvSpPr>
          <p:spPr>
            <a:xfrm>
              <a:off x="532276" y="4333997"/>
              <a:ext cx="3791881" cy="884547"/>
            </a:xfrm>
            <a:custGeom>
              <a:avLst/>
              <a:gdLst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3290036 w 3431663"/>
                <a:gd name="connsiteY5" fmla="*/ 849745 h 849745"/>
                <a:gd name="connsiteX6" fmla="*/ 141627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2939054 w 3431663"/>
                <a:gd name="connsiteY5" fmla="*/ 757381 h 849745"/>
                <a:gd name="connsiteX6" fmla="*/ 141627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2939054 w 3431663"/>
                <a:gd name="connsiteY5" fmla="*/ 757381 h 849745"/>
                <a:gd name="connsiteX6" fmla="*/ 224754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31272"/>
                <a:gd name="connsiteX1" fmla="*/ 141627 w 3431663"/>
                <a:gd name="connsiteY1" fmla="*/ 0 h 831272"/>
                <a:gd name="connsiteX2" fmla="*/ 3290036 w 3431663"/>
                <a:gd name="connsiteY2" fmla="*/ 0 h 831272"/>
                <a:gd name="connsiteX3" fmla="*/ 3431663 w 3431663"/>
                <a:gd name="connsiteY3" fmla="*/ 141627 h 831272"/>
                <a:gd name="connsiteX4" fmla="*/ 3431663 w 3431663"/>
                <a:gd name="connsiteY4" fmla="*/ 708118 h 831272"/>
                <a:gd name="connsiteX5" fmla="*/ 2939054 w 3431663"/>
                <a:gd name="connsiteY5" fmla="*/ 757381 h 831272"/>
                <a:gd name="connsiteX6" fmla="*/ 280172 w 3431663"/>
                <a:gd name="connsiteY6" fmla="*/ 831272 h 831272"/>
                <a:gd name="connsiteX7" fmla="*/ 0 w 3431663"/>
                <a:gd name="connsiteY7" fmla="*/ 708118 h 831272"/>
                <a:gd name="connsiteX8" fmla="*/ 0 w 3431663"/>
                <a:gd name="connsiteY8" fmla="*/ 141627 h 831272"/>
                <a:gd name="connsiteX0" fmla="*/ 0 w 3431663"/>
                <a:gd name="connsiteY0" fmla="*/ 141627 h 785091"/>
                <a:gd name="connsiteX1" fmla="*/ 141627 w 3431663"/>
                <a:gd name="connsiteY1" fmla="*/ 0 h 785091"/>
                <a:gd name="connsiteX2" fmla="*/ 3290036 w 3431663"/>
                <a:gd name="connsiteY2" fmla="*/ 0 h 785091"/>
                <a:gd name="connsiteX3" fmla="*/ 3431663 w 3431663"/>
                <a:gd name="connsiteY3" fmla="*/ 141627 h 785091"/>
                <a:gd name="connsiteX4" fmla="*/ 3431663 w 3431663"/>
                <a:gd name="connsiteY4" fmla="*/ 708118 h 785091"/>
                <a:gd name="connsiteX5" fmla="*/ 2939054 w 3431663"/>
                <a:gd name="connsiteY5" fmla="*/ 757381 h 785091"/>
                <a:gd name="connsiteX6" fmla="*/ 584972 w 3431663"/>
                <a:gd name="connsiteY6" fmla="*/ 785090 h 785091"/>
                <a:gd name="connsiteX7" fmla="*/ 0 w 3431663"/>
                <a:gd name="connsiteY7" fmla="*/ 708118 h 785091"/>
                <a:gd name="connsiteX8" fmla="*/ 0 w 3431663"/>
                <a:gd name="connsiteY8" fmla="*/ 141627 h 785091"/>
                <a:gd name="connsiteX0" fmla="*/ 0 w 3431663"/>
                <a:gd name="connsiteY0" fmla="*/ 141627 h 787606"/>
                <a:gd name="connsiteX1" fmla="*/ 141627 w 3431663"/>
                <a:gd name="connsiteY1" fmla="*/ 0 h 787606"/>
                <a:gd name="connsiteX2" fmla="*/ 3290036 w 3431663"/>
                <a:gd name="connsiteY2" fmla="*/ 0 h 787606"/>
                <a:gd name="connsiteX3" fmla="*/ 3431663 w 3431663"/>
                <a:gd name="connsiteY3" fmla="*/ 141627 h 787606"/>
                <a:gd name="connsiteX4" fmla="*/ 3431663 w 3431663"/>
                <a:gd name="connsiteY4" fmla="*/ 708118 h 787606"/>
                <a:gd name="connsiteX5" fmla="*/ 2939054 w 3431663"/>
                <a:gd name="connsiteY5" fmla="*/ 757381 h 787606"/>
                <a:gd name="connsiteX6" fmla="*/ 853178 w 3431663"/>
                <a:gd name="connsiteY6" fmla="*/ 755239 h 787606"/>
                <a:gd name="connsiteX7" fmla="*/ 584972 w 3431663"/>
                <a:gd name="connsiteY7" fmla="*/ 785090 h 787606"/>
                <a:gd name="connsiteX8" fmla="*/ 0 w 3431663"/>
                <a:gd name="connsiteY8" fmla="*/ 708118 h 787606"/>
                <a:gd name="connsiteX9" fmla="*/ 0 w 3431663"/>
                <a:gd name="connsiteY9" fmla="*/ 141627 h 787606"/>
                <a:gd name="connsiteX0" fmla="*/ 0 w 3431663"/>
                <a:gd name="connsiteY0" fmla="*/ 141627 h 786892"/>
                <a:gd name="connsiteX1" fmla="*/ 141627 w 3431663"/>
                <a:gd name="connsiteY1" fmla="*/ 0 h 786892"/>
                <a:gd name="connsiteX2" fmla="*/ 3290036 w 3431663"/>
                <a:gd name="connsiteY2" fmla="*/ 0 h 786892"/>
                <a:gd name="connsiteX3" fmla="*/ 3431663 w 3431663"/>
                <a:gd name="connsiteY3" fmla="*/ 141627 h 786892"/>
                <a:gd name="connsiteX4" fmla="*/ 3431663 w 3431663"/>
                <a:gd name="connsiteY4" fmla="*/ 708118 h 786892"/>
                <a:gd name="connsiteX5" fmla="*/ 2939054 w 3431663"/>
                <a:gd name="connsiteY5" fmla="*/ 757381 h 786892"/>
                <a:gd name="connsiteX6" fmla="*/ 1093324 w 3431663"/>
                <a:gd name="connsiteY6" fmla="*/ 736767 h 786892"/>
                <a:gd name="connsiteX7" fmla="*/ 584972 w 3431663"/>
                <a:gd name="connsiteY7" fmla="*/ 785090 h 786892"/>
                <a:gd name="connsiteX8" fmla="*/ 0 w 3431663"/>
                <a:gd name="connsiteY8" fmla="*/ 708118 h 786892"/>
                <a:gd name="connsiteX9" fmla="*/ 0 w 3431663"/>
                <a:gd name="connsiteY9" fmla="*/ 141627 h 786892"/>
                <a:gd name="connsiteX0" fmla="*/ 0 w 3431663"/>
                <a:gd name="connsiteY0" fmla="*/ 141627 h 786892"/>
                <a:gd name="connsiteX1" fmla="*/ 141627 w 3431663"/>
                <a:gd name="connsiteY1" fmla="*/ 0 h 786892"/>
                <a:gd name="connsiteX2" fmla="*/ 3290036 w 3431663"/>
                <a:gd name="connsiteY2" fmla="*/ 0 h 786892"/>
                <a:gd name="connsiteX3" fmla="*/ 3431663 w 3431663"/>
                <a:gd name="connsiteY3" fmla="*/ 141627 h 786892"/>
                <a:gd name="connsiteX4" fmla="*/ 3431663 w 3431663"/>
                <a:gd name="connsiteY4" fmla="*/ 708118 h 786892"/>
                <a:gd name="connsiteX5" fmla="*/ 2939054 w 3431663"/>
                <a:gd name="connsiteY5" fmla="*/ 757381 h 786892"/>
                <a:gd name="connsiteX6" fmla="*/ 1139506 w 3431663"/>
                <a:gd name="connsiteY6" fmla="*/ 736767 h 786892"/>
                <a:gd name="connsiteX7" fmla="*/ 584972 w 3431663"/>
                <a:gd name="connsiteY7" fmla="*/ 785090 h 786892"/>
                <a:gd name="connsiteX8" fmla="*/ 0 w 3431663"/>
                <a:gd name="connsiteY8" fmla="*/ 708118 h 786892"/>
                <a:gd name="connsiteX9" fmla="*/ 0 w 3431663"/>
                <a:gd name="connsiteY9" fmla="*/ 141627 h 786892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846690 w 3431663"/>
                <a:gd name="connsiteY5" fmla="*/ 78509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607154 w 3791881"/>
                <a:gd name="connsiteY4" fmla="*/ 708118 h 786988"/>
                <a:gd name="connsiteX5" fmla="*/ 3022181 w 3791881"/>
                <a:gd name="connsiteY5" fmla="*/ 785091 h 786988"/>
                <a:gd name="connsiteX6" fmla="*/ 1610560 w 3791881"/>
                <a:gd name="connsiteY6" fmla="*/ 718293 h 786988"/>
                <a:gd name="connsiteX7" fmla="*/ 1314997 w 3791881"/>
                <a:gd name="connsiteY7" fmla="*/ 736767 h 786988"/>
                <a:gd name="connsiteX8" fmla="*/ 760463 w 3791881"/>
                <a:gd name="connsiteY8" fmla="*/ 785090 h 786988"/>
                <a:gd name="connsiteX9" fmla="*/ 175491 w 3791881"/>
                <a:gd name="connsiteY9" fmla="*/ 708118 h 786988"/>
                <a:gd name="connsiteX10" fmla="*/ 0 w 3791881"/>
                <a:gd name="connsiteY10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607154 w 3791881"/>
                <a:gd name="connsiteY4" fmla="*/ 708118 h 786988"/>
                <a:gd name="connsiteX5" fmla="*/ 3022181 w 3791881"/>
                <a:gd name="connsiteY5" fmla="*/ 785091 h 786988"/>
                <a:gd name="connsiteX6" fmla="*/ 1610560 w 3791881"/>
                <a:gd name="connsiteY6" fmla="*/ 718293 h 786988"/>
                <a:gd name="connsiteX7" fmla="*/ 1314997 w 3791881"/>
                <a:gd name="connsiteY7" fmla="*/ 736767 h 786988"/>
                <a:gd name="connsiteX8" fmla="*/ 760463 w 3791881"/>
                <a:gd name="connsiteY8" fmla="*/ 785090 h 786988"/>
                <a:gd name="connsiteX9" fmla="*/ 175491 w 3791881"/>
                <a:gd name="connsiteY9" fmla="*/ 708118 h 786988"/>
                <a:gd name="connsiteX10" fmla="*/ 49615 w 3791881"/>
                <a:gd name="connsiteY10" fmla="*/ 515093 h 786988"/>
                <a:gd name="connsiteX11" fmla="*/ 0 w 3791881"/>
                <a:gd name="connsiteY11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725688 w 3791881"/>
                <a:gd name="connsiteY4" fmla="*/ 496620 h 786988"/>
                <a:gd name="connsiteX5" fmla="*/ 3607154 w 3791881"/>
                <a:gd name="connsiteY5" fmla="*/ 708118 h 786988"/>
                <a:gd name="connsiteX6" fmla="*/ 3022181 w 3791881"/>
                <a:gd name="connsiteY6" fmla="*/ 785091 h 786988"/>
                <a:gd name="connsiteX7" fmla="*/ 1610560 w 3791881"/>
                <a:gd name="connsiteY7" fmla="*/ 718293 h 786988"/>
                <a:gd name="connsiteX8" fmla="*/ 1314997 w 3791881"/>
                <a:gd name="connsiteY8" fmla="*/ 736767 h 786988"/>
                <a:gd name="connsiteX9" fmla="*/ 760463 w 3791881"/>
                <a:gd name="connsiteY9" fmla="*/ 785090 h 786988"/>
                <a:gd name="connsiteX10" fmla="*/ 175491 w 3791881"/>
                <a:gd name="connsiteY10" fmla="*/ 708118 h 786988"/>
                <a:gd name="connsiteX11" fmla="*/ 49615 w 3791881"/>
                <a:gd name="connsiteY11" fmla="*/ 515093 h 786988"/>
                <a:gd name="connsiteX12" fmla="*/ 0 w 3791881"/>
                <a:gd name="connsiteY12" fmla="*/ 141627 h 7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1881" h="786988">
                  <a:moveTo>
                    <a:pt x="0" y="141627"/>
                  </a:moveTo>
                  <a:cubicBezTo>
                    <a:pt x="0" y="63409"/>
                    <a:pt x="238900" y="0"/>
                    <a:pt x="317118" y="0"/>
                  </a:cubicBezTo>
                  <a:lnTo>
                    <a:pt x="3465527" y="0"/>
                  </a:lnTo>
                  <a:cubicBezTo>
                    <a:pt x="3543745" y="0"/>
                    <a:pt x="3791881" y="72645"/>
                    <a:pt x="3791881" y="150863"/>
                  </a:cubicBezTo>
                  <a:cubicBezTo>
                    <a:pt x="3754423" y="263037"/>
                    <a:pt x="3763146" y="384446"/>
                    <a:pt x="3725688" y="496620"/>
                  </a:cubicBezTo>
                  <a:lnTo>
                    <a:pt x="3607154" y="708118"/>
                  </a:lnTo>
                  <a:cubicBezTo>
                    <a:pt x="3607154" y="786336"/>
                    <a:pt x="3100399" y="785091"/>
                    <a:pt x="3022181" y="785091"/>
                  </a:cubicBezTo>
                  <a:cubicBezTo>
                    <a:pt x="2657088" y="789866"/>
                    <a:pt x="2039793" y="703256"/>
                    <a:pt x="1610560" y="718293"/>
                  </a:cubicBezTo>
                  <a:cubicBezTo>
                    <a:pt x="1310635" y="714857"/>
                    <a:pt x="1424353" y="728713"/>
                    <a:pt x="1314997" y="736767"/>
                  </a:cubicBezTo>
                  <a:cubicBezTo>
                    <a:pt x="1205641" y="744821"/>
                    <a:pt x="873411" y="797562"/>
                    <a:pt x="760463" y="785090"/>
                  </a:cubicBezTo>
                  <a:cubicBezTo>
                    <a:pt x="682245" y="785090"/>
                    <a:pt x="175491" y="786336"/>
                    <a:pt x="175491" y="708118"/>
                  </a:cubicBezTo>
                  <a:cubicBezTo>
                    <a:pt x="152005" y="646855"/>
                    <a:pt x="73101" y="576356"/>
                    <a:pt x="49615" y="515093"/>
                  </a:cubicBezTo>
                  <a:lnTo>
                    <a:pt x="0" y="141627"/>
                  </a:lnTo>
                  <a:close/>
                </a:path>
              </a:pathLst>
            </a:custGeom>
            <a:solidFill>
              <a:srgbClr val="B5E3F0"/>
            </a:solidFill>
            <a:ln>
              <a:solidFill>
                <a:srgbClr val="B5E3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61B8CB-CEC3-4E92-BA71-BFE6361B6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" y="1969951"/>
              <a:ext cx="3905093" cy="256032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E01C4F-BB4C-4042-AADB-93DDA4687C11}"/>
                </a:ext>
              </a:extLst>
            </p:cNvPr>
            <p:cNvSpPr/>
            <p:nvPr/>
          </p:nvSpPr>
          <p:spPr>
            <a:xfrm>
              <a:off x="295210" y="174135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5F1353-2741-4908-8ED6-1669BE02762F}"/>
                </a:ext>
              </a:extLst>
            </p:cNvPr>
            <p:cNvSpPr txBox="1"/>
            <p:nvPr/>
          </p:nvSpPr>
          <p:spPr>
            <a:xfrm>
              <a:off x="1405531" y="4573145"/>
              <a:ext cx="2036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chịu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D2D08B-7EDA-4378-B9EB-6412E0CF7A4B}"/>
              </a:ext>
            </a:extLst>
          </p:cNvPr>
          <p:cNvGrpSpPr/>
          <p:nvPr/>
        </p:nvGrpSpPr>
        <p:grpSpPr>
          <a:xfrm>
            <a:off x="4572000" y="1281678"/>
            <a:ext cx="4048190" cy="3936866"/>
            <a:chOff x="4572000" y="1281678"/>
            <a:chExt cx="4048190" cy="393686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CC17DE72-6CC4-4FD3-B39E-04FF94730D99}"/>
                </a:ext>
              </a:extLst>
            </p:cNvPr>
            <p:cNvSpPr/>
            <p:nvPr/>
          </p:nvSpPr>
          <p:spPr>
            <a:xfrm>
              <a:off x="4767856" y="4333998"/>
              <a:ext cx="3791881" cy="884546"/>
            </a:xfrm>
            <a:custGeom>
              <a:avLst/>
              <a:gdLst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3290036 w 3431663"/>
                <a:gd name="connsiteY5" fmla="*/ 849745 h 849745"/>
                <a:gd name="connsiteX6" fmla="*/ 141627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2939054 w 3431663"/>
                <a:gd name="connsiteY5" fmla="*/ 757381 h 849745"/>
                <a:gd name="connsiteX6" fmla="*/ 141627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49745"/>
                <a:gd name="connsiteX1" fmla="*/ 141627 w 3431663"/>
                <a:gd name="connsiteY1" fmla="*/ 0 h 849745"/>
                <a:gd name="connsiteX2" fmla="*/ 3290036 w 3431663"/>
                <a:gd name="connsiteY2" fmla="*/ 0 h 849745"/>
                <a:gd name="connsiteX3" fmla="*/ 3431663 w 3431663"/>
                <a:gd name="connsiteY3" fmla="*/ 141627 h 849745"/>
                <a:gd name="connsiteX4" fmla="*/ 3431663 w 3431663"/>
                <a:gd name="connsiteY4" fmla="*/ 708118 h 849745"/>
                <a:gd name="connsiteX5" fmla="*/ 2939054 w 3431663"/>
                <a:gd name="connsiteY5" fmla="*/ 757381 h 849745"/>
                <a:gd name="connsiteX6" fmla="*/ 224754 w 3431663"/>
                <a:gd name="connsiteY6" fmla="*/ 849745 h 849745"/>
                <a:gd name="connsiteX7" fmla="*/ 0 w 3431663"/>
                <a:gd name="connsiteY7" fmla="*/ 708118 h 849745"/>
                <a:gd name="connsiteX8" fmla="*/ 0 w 3431663"/>
                <a:gd name="connsiteY8" fmla="*/ 141627 h 849745"/>
                <a:gd name="connsiteX0" fmla="*/ 0 w 3431663"/>
                <a:gd name="connsiteY0" fmla="*/ 141627 h 831272"/>
                <a:gd name="connsiteX1" fmla="*/ 141627 w 3431663"/>
                <a:gd name="connsiteY1" fmla="*/ 0 h 831272"/>
                <a:gd name="connsiteX2" fmla="*/ 3290036 w 3431663"/>
                <a:gd name="connsiteY2" fmla="*/ 0 h 831272"/>
                <a:gd name="connsiteX3" fmla="*/ 3431663 w 3431663"/>
                <a:gd name="connsiteY3" fmla="*/ 141627 h 831272"/>
                <a:gd name="connsiteX4" fmla="*/ 3431663 w 3431663"/>
                <a:gd name="connsiteY4" fmla="*/ 708118 h 831272"/>
                <a:gd name="connsiteX5" fmla="*/ 2939054 w 3431663"/>
                <a:gd name="connsiteY5" fmla="*/ 757381 h 831272"/>
                <a:gd name="connsiteX6" fmla="*/ 280172 w 3431663"/>
                <a:gd name="connsiteY6" fmla="*/ 831272 h 831272"/>
                <a:gd name="connsiteX7" fmla="*/ 0 w 3431663"/>
                <a:gd name="connsiteY7" fmla="*/ 708118 h 831272"/>
                <a:gd name="connsiteX8" fmla="*/ 0 w 3431663"/>
                <a:gd name="connsiteY8" fmla="*/ 141627 h 831272"/>
                <a:gd name="connsiteX0" fmla="*/ 0 w 3431663"/>
                <a:gd name="connsiteY0" fmla="*/ 141627 h 785091"/>
                <a:gd name="connsiteX1" fmla="*/ 141627 w 3431663"/>
                <a:gd name="connsiteY1" fmla="*/ 0 h 785091"/>
                <a:gd name="connsiteX2" fmla="*/ 3290036 w 3431663"/>
                <a:gd name="connsiteY2" fmla="*/ 0 h 785091"/>
                <a:gd name="connsiteX3" fmla="*/ 3431663 w 3431663"/>
                <a:gd name="connsiteY3" fmla="*/ 141627 h 785091"/>
                <a:gd name="connsiteX4" fmla="*/ 3431663 w 3431663"/>
                <a:gd name="connsiteY4" fmla="*/ 708118 h 785091"/>
                <a:gd name="connsiteX5" fmla="*/ 2939054 w 3431663"/>
                <a:gd name="connsiteY5" fmla="*/ 757381 h 785091"/>
                <a:gd name="connsiteX6" fmla="*/ 584972 w 3431663"/>
                <a:gd name="connsiteY6" fmla="*/ 785090 h 785091"/>
                <a:gd name="connsiteX7" fmla="*/ 0 w 3431663"/>
                <a:gd name="connsiteY7" fmla="*/ 708118 h 785091"/>
                <a:gd name="connsiteX8" fmla="*/ 0 w 3431663"/>
                <a:gd name="connsiteY8" fmla="*/ 141627 h 785091"/>
                <a:gd name="connsiteX0" fmla="*/ 0 w 3431663"/>
                <a:gd name="connsiteY0" fmla="*/ 141627 h 787606"/>
                <a:gd name="connsiteX1" fmla="*/ 141627 w 3431663"/>
                <a:gd name="connsiteY1" fmla="*/ 0 h 787606"/>
                <a:gd name="connsiteX2" fmla="*/ 3290036 w 3431663"/>
                <a:gd name="connsiteY2" fmla="*/ 0 h 787606"/>
                <a:gd name="connsiteX3" fmla="*/ 3431663 w 3431663"/>
                <a:gd name="connsiteY3" fmla="*/ 141627 h 787606"/>
                <a:gd name="connsiteX4" fmla="*/ 3431663 w 3431663"/>
                <a:gd name="connsiteY4" fmla="*/ 708118 h 787606"/>
                <a:gd name="connsiteX5" fmla="*/ 2939054 w 3431663"/>
                <a:gd name="connsiteY5" fmla="*/ 757381 h 787606"/>
                <a:gd name="connsiteX6" fmla="*/ 853178 w 3431663"/>
                <a:gd name="connsiteY6" fmla="*/ 755239 h 787606"/>
                <a:gd name="connsiteX7" fmla="*/ 584972 w 3431663"/>
                <a:gd name="connsiteY7" fmla="*/ 785090 h 787606"/>
                <a:gd name="connsiteX8" fmla="*/ 0 w 3431663"/>
                <a:gd name="connsiteY8" fmla="*/ 708118 h 787606"/>
                <a:gd name="connsiteX9" fmla="*/ 0 w 3431663"/>
                <a:gd name="connsiteY9" fmla="*/ 141627 h 787606"/>
                <a:gd name="connsiteX0" fmla="*/ 0 w 3431663"/>
                <a:gd name="connsiteY0" fmla="*/ 141627 h 786892"/>
                <a:gd name="connsiteX1" fmla="*/ 141627 w 3431663"/>
                <a:gd name="connsiteY1" fmla="*/ 0 h 786892"/>
                <a:gd name="connsiteX2" fmla="*/ 3290036 w 3431663"/>
                <a:gd name="connsiteY2" fmla="*/ 0 h 786892"/>
                <a:gd name="connsiteX3" fmla="*/ 3431663 w 3431663"/>
                <a:gd name="connsiteY3" fmla="*/ 141627 h 786892"/>
                <a:gd name="connsiteX4" fmla="*/ 3431663 w 3431663"/>
                <a:gd name="connsiteY4" fmla="*/ 708118 h 786892"/>
                <a:gd name="connsiteX5" fmla="*/ 2939054 w 3431663"/>
                <a:gd name="connsiteY5" fmla="*/ 757381 h 786892"/>
                <a:gd name="connsiteX6" fmla="*/ 1093324 w 3431663"/>
                <a:gd name="connsiteY6" fmla="*/ 736767 h 786892"/>
                <a:gd name="connsiteX7" fmla="*/ 584972 w 3431663"/>
                <a:gd name="connsiteY7" fmla="*/ 785090 h 786892"/>
                <a:gd name="connsiteX8" fmla="*/ 0 w 3431663"/>
                <a:gd name="connsiteY8" fmla="*/ 708118 h 786892"/>
                <a:gd name="connsiteX9" fmla="*/ 0 w 3431663"/>
                <a:gd name="connsiteY9" fmla="*/ 141627 h 786892"/>
                <a:gd name="connsiteX0" fmla="*/ 0 w 3431663"/>
                <a:gd name="connsiteY0" fmla="*/ 141627 h 786892"/>
                <a:gd name="connsiteX1" fmla="*/ 141627 w 3431663"/>
                <a:gd name="connsiteY1" fmla="*/ 0 h 786892"/>
                <a:gd name="connsiteX2" fmla="*/ 3290036 w 3431663"/>
                <a:gd name="connsiteY2" fmla="*/ 0 h 786892"/>
                <a:gd name="connsiteX3" fmla="*/ 3431663 w 3431663"/>
                <a:gd name="connsiteY3" fmla="*/ 141627 h 786892"/>
                <a:gd name="connsiteX4" fmla="*/ 3431663 w 3431663"/>
                <a:gd name="connsiteY4" fmla="*/ 708118 h 786892"/>
                <a:gd name="connsiteX5" fmla="*/ 2939054 w 3431663"/>
                <a:gd name="connsiteY5" fmla="*/ 757381 h 786892"/>
                <a:gd name="connsiteX6" fmla="*/ 1139506 w 3431663"/>
                <a:gd name="connsiteY6" fmla="*/ 736767 h 786892"/>
                <a:gd name="connsiteX7" fmla="*/ 584972 w 3431663"/>
                <a:gd name="connsiteY7" fmla="*/ 785090 h 786892"/>
                <a:gd name="connsiteX8" fmla="*/ 0 w 3431663"/>
                <a:gd name="connsiteY8" fmla="*/ 708118 h 786892"/>
                <a:gd name="connsiteX9" fmla="*/ 0 w 3431663"/>
                <a:gd name="connsiteY9" fmla="*/ 141627 h 786892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939054 w 3431663"/>
                <a:gd name="connsiteY5" fmla="*/ 75738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431663"/>
                <a:gd name="connsiteY0" fmla="*/ 141627 h 786988"/>
                <a:gd name="connsiteX1" fmla="*/ 141627 w 3431663"/>
                <a:gd name="connsiteY1" fmla="*/ 0 h 786988"/>
                <a:gd name="connsiteX2" fmla="*/ 3290036 w 3431663"/>
                <a:gd name="connsiteY2" fmla="*/ 0 h 786988"/>
                <a:gd name="connsiteX3" fmla="*/ 3431663 w 3431663"/>
                <a:gd name="connsiteY3" fmla="*/ 141627 h 786988"/>
                <a:gd name="connsiteX4" fmla="*/ 3431663 w 3431663"/>
                <a:gd name="connsiteY4" fmla="*/ 708118 h 786988"/>
                <a:gd name="connsiteX5" fmla="*/ 2846690 w 3431663"/>
                <a:gd name="connsiteY5" fmla="*/ 785091 h 786988"/>
                <a:gd name="connsiteX6" fmla="*/ 1435069 w 3431663"/>
                <a:gd name="connsiteY6" fmla="*/ 718293 h 786988"/>
                <a:gd name="connsiteX7" fmla="*/ 1139506 w 3431663"/>
                <a:gd name="connsiteY7" fmla="*/ 736767 h 786988"/>
                <a:gd name="connsiteX8" fmla="*/ 584972 w 3431663"/>
                <a:gd name="connsiteY8" fmla="*/ 785090 h 786988"/>
                <a:gd name="connsiteX9" fmla="*/ 0 w 3431663"/>
                <a:gd name="connsiteY9" fmla="*/ 708118 h 786988"/>
                <a:gd name="connsiteX10" fmla="*/ 0 w 3431663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616390"/>
                <a:gd name="connsiteY0" fmla="*/ 141627 h 786988"/>
                <a:gd name="connsiteX1" fmla="*/ 141627 w 3616390"/>
                <a:gd name="connsiteY1" fmla="*/ 0 h 786988"/>
                <a:gd name="connsiteX2" fmla="*/ 3290036 w 3616390"/>
                <a:gd name="connsiteY2" fmla="*/ 0 h 786988"/>
                <a:gd name="connsiteX3" fmla="*/ 3616390 w 3616390"/>
                <a:gd name="connsiteY3" fmla="*/ 150863 h 786988"/>
                <a:gd name="connsiteX4" fmla="*/ 3431663 w 3616390"/>
                <a:gd name="connsiteY4" fmla="*/ 708118 h 786988"/>
                <a:gd name="connsiteX5" fmla="*/ 2846690 w 3616390"/>
                <a:gd name="connsiteY5" fmla="*/ 785091 h 786988"/>
                <a:gd name="connsiteX6" fmla="*/ 1435069 w 3616390"/>
                <a:gd name="connsiteY6" fmla="*/ 718293 h 786988"/>
                <a:gd name="connsiteX7" fmla="*/ 1139506 w 3616390"/>
                <a:gd name="connsiteY7" fmla="*/ 736767 h 786988"/>
                <a:gd name="connsiteX8" fmla="*/ 584972 w 3616390"/>
                <a:gd name="connsiteY8" fmla="*/ 785090 h 786988"/>
                <a:gd name="connsiteX9" fmla="*/ 0 w 3616390"/>
                <a:gd name="connsiteY9" fmla="*/ 708118 h 786988"/>
                <a:gd name="connsiteX10" fmla="*/ 0 w 3616390"/>
                <a:gd name="connsiteY10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607154 w 3791881"/>
                <a:gd name="connsiteY4" fmla="*/ 708118 h 786988"/>
                <a:gd name="connsiteX5" fmla="*/ 3022181 w 3791881"/>
                <a:gd name="connsiteY5" fmla="*/ 785091 h 786988"/>
                <a:gd name="connsiteX6" fmla="*/ 1610560 w 3791881"/>
                <a:gd name="connsiteY6" fmla="*/ 718293 h 786988"/>
                <a:gd name="connsiteX7" fmla="*/ 1314997 w 3791881"/>
                <a:gd name="connsiteY7" fmla="*/ 736767 h 786988"/>
                <a:gd name="connsiteX8" fmla="*/ 760463 w 3791881"/>
                <a:gd name="connsiteY8" fmla="*/ 785090 h 786988"/>
                <a:gd name="connsiteX9" fmla="*/ 175491 w 3791881"/>
                <a:gd name="connsiteY9" fmla="*/ 708118 h 786988"/>
                <a:gd name="connsiteX10" fmla="*/ 0 w 3791881"/>
                <a:gd name="connsiteY10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607154 w 3791881"/>
                <a:gd name="connsiteY4" fmla="*/ 708118 h 786988"/>
                <a:gd name="connsiteX5" fmla="*/ 3022181 w 3791881"/>
                <a:gd name="connsiteY5" fmla="*/ 785091 h 786988"/>
                <a:gd name="connsiteX6" fmla="*/ 1610560 w 3791881"/>
                <a:gd name="connsiteY6" fmla="*/ 718293 h 786988"/>
                <a:gd name="connsiteX7" fmla="*/ 1314997 w 3791881"/>
                <a:gd name="connsiteY7" fmla="*/ 736767 h 786988"/>
                <a:gd name="connsiteX8" fmla="*/ 760463 w 3791881"/>
                <a:gd name="connsiteY8" fmla="*/ 785090 h 786988"/>
                <a:gd name="connsiteX9" fmla="*/ 175491 w 3791881"/>
                <a:gd name="connsiteY9" fmla="*/ 708118 h 786988"/>
                <a:gd name="connsiteX10" fmla="*/ 49615 w 3791881"/>
                <a:gd name="connsiteY10" fmla="*/ 515093 h 786988"/>
                <a:gd name="connsiteX11" fmla="*/ 0 w 3791881"/>
                <a:gd name="connsiteY11" fmla="*/ 141627 h 786988"/>
                <a:gd name="connsiteX0" fmla="*/ 0 w 3791881"/>
                <a:gd name="connsiteY0" fmla="*/ 141627 h 786988"/>
                <a:gd name="connsiteX1" fmla="*/ 317118 w 3791881"/>
                <a:gd name="connsiteY1" fmla="*/ 0 h 786988"/>
                <a:gd name="connsiteX2" fmla="*/ 3465527 w 3791881"/>
                <a:gd name="connsiteY2" fmla="*/ 0 h 786988"/>
                <a:gd name="connsiteX3" fmla="*/ 3791881 w 3791881"/>
                <a:gd name="connsiteY3" fmla="*/ 150863 h 786988"/>
                <a:gd name="connsiteX4" fmla="*/ 3725688 w 3791881"/>
                <a:gd name="connsiteY4" fmla="*/ 496620 h 786988"/>
                <a:gd name="connsiteX5" fmla="*/ 3607154 w 3791881"/>
                <a:gd name="connsiteY5" fmla="*/ 708118 h 786988"/>
                <a:gd name="connsiteX6" fmla="*/ 3022181 w 3791881"/>
                <a:gd name="connsiteY6" fmla="*/ 785091 h 786988"/>
                <a:gd name="connsiteX7" fmla="*/ 1610560 w 3791881"/>
                <a:gd name="connsiteY7" fmla="*/ 718293 h 786988"/>
                <a:gd name="connsiteX8" fmla="*/ 1314997 w 3791881"/>
                <a:gd name="connsiteY8" fmla="*/ 736767 h 786988"/>
                <a:gd name="connsiteX9" fmla="*/ 760463 w 3791881"/>
                <a:gd name="connsiteY9" fmla="*/ 785090 h 786988"/>
                <a:gd name="connsiteX10" fmla="*/ 175491 w 3791881"/>
                <a:gd name="connsiteY10" fmla="*/ 708118 h 786988"/>
                <a:gd name="connsiteX11" fmla="*/ 49615 w 3791881"/>
                <a:gd name="connsiteY11" fmla="*/ 515093 h 786988"/>
                <a:gd name="connsiteX12" fmla="*/ 0 w 3791881"/>
                <a:gd name="connsiteY12" fmla="*/ 141627 h 7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1881" h="786988">
                  <a:moveTo>
                    <a:pt x="0" y="141627"/>
                  </a:moveTo>
                  <a:cubicBezTo>
                    <a:pt x="0" y="63409"/>
                    <a:pt x="238900" y="0"/>
                    <a:pt x="317118" y="0"/>
                  </a:cubicBezTo>
                  <a:lnTo>
                    <a:pt x="3465527" y="0"/>
                  </a:lnTo>
                  <a:cubicBezTo>
                    <a:pt x="3543745" y="0"/>
                    <a:pt x="3791881" y="72645"/>
                    <a:pt x="3791881" y="150863"/>
                  </a:cubicBezTo>
                  <a:cubicBezTo>
                    <a:pt x="3754423" y="263037"/>
                    <a:pt x="3763146" y="384446"/>
                    <a:pt x="3725688" y="496620"/>
                  </a:cubicBezTo>
                  <a:lnTo>
                    <a:pt x="3607154" y="708118"/>
                  </a:lnTo>
                  <a:cubicBezTo>
                    <a:pt x="3607154" y="786336"/>
                    <a:pt x="3100399" y="785091"/>
                    <a:pt x="3022181" y="785091"/>
                  </a:cubicBezTo>
                  <a:cubicBezTo>
                    <a:pt x="2657088" y="789866"/>
                    <a:pt x="2039793" y="703256"/>
                    <a:pt x="1610560" y="718293"/>
                  </a:cubicBezTo>
                  <a:cubicBezTo>
                    <a:pt x="1310635" y="714857"/>
                    <a:pt x="1424353" y="728713"/>
                    <a:pt x="1314997" y="736767"/>
                  </a:cubicBezTo>
                  <a:cubicBezTo>
                    <a:pt x="1205641" y="744821"/>
                    <a:pt x="873411" y="797562"/>
                    <a:pt x="760463" y="785090"/>
                  </a:cubicBezTo>
                  <a:cubicBezTo>
                    <a:pt x="682245" y="785090"/>
                    <a:pt x="175491" y="786336"/>
                    <a:pt x="175491" y="708118"/>
                  </a:cubicBezTo>
                  <a:cubicBezTo>
                    <a:pt x="152005" y="646855"/>
                    <a:pt x="73101" y="576356"/>
                    <a:pt x="49615" y="515093"/>
                  </a:cubicBezTo>
                  <a:lnTo>
                    <a:pt x="0" y="141627"/>
                  </a:lnTo>
                  <a:close/>
                </a:path>
              </a:pathLst>
            </a:custGeom>
            <a:solidFill>
              <a:srgbClr val="B5E3F0"/>
            </a:solidFill>
            <a:ln>
              <a:solidFill>
                <a:srgbClr val="B5E3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66D4CC-2E91-4CA1-BEDB-39216C041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856" y="1969951"/>
              <a:ext cx="3852334" cy="256032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1013CEB-F599-4742-A269-8EA5C60F456A}"/>
                </a:ext>
              </a:extLst>
            </p:cNvPr>
            <p:cNvSpPr/>
            <p:nvPr/>
          </p:nvSpPr>
          <p:spPr>
            <a:xfrm>
              <a:off x="4572000" y="1741351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6591B9-9D7F-4914-9095-74E0117A130C}"/>
                </a:ext>
              </a:extLst>
            </p:cNvPr>
            <p:cNvSpPr txBox="1"/>
            <p:nvPr/>
          </p:nvSpPr>
          <p:spPr>
            <a:xfrm>
              <a:off x="5583783" y="4573145"/>
              <a:ext cx="2220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F1B97E3D-B503-4635-AE5A-B1C5B4497FFB}"/>
                </a:ext>
              </a:extLst>
            </p:cNvPr>
            <p:cNvSpPr/>
            <p:nvPr/>
          </p:nvSpPr>
          <p:spPr>
            <a:xfrm>
              <a:off x="5162772" y="1281678"/>
              <a:ext cx="2041592" cy="1346093"/>
            </a:xfrm>
            <a:custGeom>
              <a:avLst/>
              <a:gdLst>
                <a:gd name="connsiteX0" fmla="*/ 0 w 2041592"/>
                <a:gd name="connsiteY0" fmla="*/ 147427 h 884546"/>
                <a:gd name="connsiteX1" fmla="*/ 147427 w 2041592"/>
                <a:gd name="connsiteY1" fmla="*/ 0 h 884546"/>
                <a:gd name="connsiteX2" fmla="*/ 340265 w 2041592"/>
                <a:gd name="connsiteY2" fmla="*/ 0 h 884546"/>
                <a:gd name="connsiteX3" fmla="*/ 340265 w 2041592"/>
                <a:gd name="connsiteY3" fmla="*/ 0 h 884546"/>
                <a:gd name="connsiteX4" fmla="*/ 850663 w 2041592"/>
                <a:gd name="connsiteY4" fmla="*/ 0 h 884546"/>
                <a:gd name="connsiteX5" fmla="*/ 1894165 w 2041592"/>
                <a:gd name="connsiteY5" fmla="*/ 0 h 884546"/>
                <a:gd name="connsiteX6" fmla="*/ 2041592 w 2041592"/>
                <a:gd name="connsiteY6" fmla="*/ 147427 h 884546"/>
                <a:gd name="connsiteX7" fmla="*/ 2041592 w 2041592"/>
                <a:gd name="connsiteY7" fmla="*/ 515985 h 884546"/>
                <a:gd name="connsiteX8" fmla="*/ 2041592 w 2041592"/>
                <a:gd name="connsiteY8" fmla="*/ 515985 h 884546"/>
                <a:gd name="connsiteX9" fmla="*/ 2041592 w 2041592"/>
                <a:gd name="connsiteY9" fmla="*/ 737122 h 884546"/>
                <a:gd name="connsiteX10" fmla="*/ 2041592 w 2041592"/>
                <a:gd name="connsiteY10" fmla="*/ 737119 h 884546"/>
                <a:gd name="connsiteX11" fmla="*/ 1894165 w 2041592"/>
                <a:gd name="connsiteY11" fmla="*/ 884546 h 884546"/>
                <a:gd name="connsiteX12" fmla="*/ 850663 w 2041592"/>
                <a:gd name="connsiteY12" fmla="*/ 884546 h 884546"/>
                <a:gd name="connsiteX13" fmla="*/ 373795 w 2041592"/>
                <a:gd name="connsiteY13" fmla="*/ 1346093 h 884546"/>
                <a:gd name="connsiteX14" fmla="*/ 340265 w 2041592"/>
                <a:gd name="connsiteY14" fmla="*/ 884546 h 884546"/>
                <a:gd name="connsiteX15" fmla="*/ 147427 w 2041592"/>
                <a:gd name="connsiteY15" fmla="*/ 884546 h 884546"/>
                <a:gd name="connsiteX16" fmla="*/ 0 w 2041592"/>
                <a:gd name="connsiteY16" fmla="*/ 737119 h 884546"/>
                <a:gd name="connsiteX17" fmla="*/ 0 w 2041592"/>
                <a:gd name="connsiteY17" fmla="*/ 737122 h 884546"/>
                <a:gd name="connsiteX18" fmla="*/ 0 w 2041592"/>
                <a:gd name="connsiteY18" fmla="*/ 515985 h 884546"/>
                <a:gd name="connsiteX19" fmla="*/ 0 w 2041592"/>
                <a:gd name="connsiteY19" fmla="*/ 515985 h 884546"/>
                <a:gd name="connsiteX20" fmla="*/ 0 w 2041592"/>
                <a:gd name="connsiteY20" fmla="*/ 147427 h 884546"/>
                <a:gd name="connsiteX0" fmla="*/ 0 w 2041592"/>
                <a:gd name="connsiteY0" fmla="*/ 147427 h 1346093"/>
                <a:gd name="connsiteX1" fmla="*/ 147427 w 2041592"/>
                <a:gd name="connsiteY1" fmla="*/ 0 h 1346093"/>
                <a:gd name="connsiteX2" fmla="*/ 340265 w 2041592"/>
                <a:gd name="connsiteY2" fmla="*/ 0 h 1346093"/>
                <a:gd name="connsiteX3" fmla="*/ 340265 w 2041592"/>
                <a:gd name="connsiteY3" fmla="*/ 0 h 1346093"/>
                <a:gd name="connsiteX4" fmla="*/ 850663 w 2041592"/>
                <a:gd name="connsiteY4" fmla="*/ 0 h 1346093"/>
                <a:gd name="connsiteX5" fmla="*/ 1894165 w 2041592"/>
                <a:gd name="connsiteY5" fmla="*/ 0 h 1346093"/>
                <a:gd name="connsiteX6" fmla="*/ 2041592 w 2041592"/>
                <a:gd name="connsiteY6" fmla="*/ 147427 h 1346093"/>
                <a:gd name="connsiteX7" fmla="*/ 2041592 w 2041592"/>
                <a:gd name="connsiteY7" fmla="*/ 515985 h 1346093"/>
                <a:gd name="connsiteX8" fmla="*/ 2041592 w 2041592"/>
                <a:gd name="connsiteY8" fmla="*/ 515985 h 1346093"/>
                <a:gd name="connsiteX9" fmla="*/ 2041592 w 2041592"/>
                <a:gd name="connsiteY9" fmla="*/ 737122 h 1346093"/>
                <a:gd name="connsiteX10" fmla="*/ 2041592 w 2041592"/>
                <a:gd name="connsiteY10" fmla="*/ 737119 h 1346093"/>
                <a:gd name="connsiteX11" fmla="*/ 1894165 w 2041592"/>
                <a:gd name="connsiteY11" fmla="*/ 884546 h 1346093"/>
                <a:gd name="connsiteX12" fmla="*/ 508917 w 2041592"/>
                <a:gd name="connsiteY12" fmla="*/ 884546 h 1346093"/>
                <a:gd name="connsiteX13" fmla="*/ 373795 w 2041592"/>
                <a:gd name="connsiteY13" fmla="*/ 1346093 h 1346093"/>
                <a:gd name="connsiteX14" fmla="*/ 340265 w 2041592"/>
                <a:gd name="connsiteY14" fmla="*/ 884546 h 1346093"/>
                <a:gd name="connsiteX15" fmla="*/ 147427 w 2041592"/>
                <a:gd name="connsiteY15" fmla="*/ 884546 h 1346093"/>
                <a:gd name="connsiteX16" fmla="*/ 0 w 2041592"/>
                <a:gd name="connsiteY16" fmla="*/ 737119 h 1346093"/>
                <a:gd name="connsiteX17" fmla="*/ 0 w 2041592"/>
                <a:gd name="connsiteY17" fmla="*/ 737122 h 1346093"/>
                <a:gd name="connsiteX18" fmla="*/ 0 w 2041592"/>
                <a:gd name="connsiteY18" fmla="*/ 515985 h 1346093"/>
                <a:gd name="connsiteX19" fmla="*/ 0 w 2041592"/>
                <a:gd name="connsiteY19" fmla="*/ 515985 h 1346093"/>
                <a:gd name="connsiteX20" fmla="*/ 0 w 2041592"/>
                <a:gd name="connsiteY20" fmla="*/ 147427 h 134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1592" h="1346093">
                  <a:moveTo>
                    <a:pt x="0" y="147427"/>
                  </a:moveTo>
                  <a:cubicBezTo>
                    <a:pt x="0" y="66005"/>
                    <a:pt x="66005" y="0"/>
                    <a:pt x="147427" y="0"/>
                  </a:cubicBezTo>
                  <a:lnTo>
                    <a:pt x="340265" y="0"/>
                  </a:lnTo>
                  <a:lnTo>
                    <a:pt x="340265" y="0"/>
                  </a:lnTo>
                  <a:lnTo>
                    <a:pt x="850663" y="0"/>
                  </a:lnTo>
                  <a:lnTo>
                    <a:pt x="1894165" y="0"/>
                  </a:lnTo>
                  <a:cubicBezTo>
                    <a:pt x="1975587" y="0"/>
                    <a:pt x="2041592" y="66005"/>
                    <a:pt x="2041592" y="147427"/>
                  </a:cubicBezTo>
                  <a:lnTo>
                    <a:pt x="2041592" y="515985"/>
                  </a:lnTo>
                  <a:lnTo>
                    <a:pt x="2041592" y="515985"/>
                  </a:lnTo>
                  <a:lnTo>
                    <a:pt x="2041592" y="737122"/>
                  </a:lnTo>
                  <a:lnTo>
                    <a:pt x="2041592" y="737119"/>
                  </a:lnTo>
                  <a:cubicBezTo>
                    <a:pt x="2041592" y="818541"/>
                    <a:pt x="1975587" y="884546"/>
                    <a:pt x="1894165" y="884546"/>
                  </a:cubicBezTo>
                  <a:lnTo>
                    <a:pt x="508917" y="884546"/>
                  </a:lnTo>
                  <a:lnTo>
                    <a:pt x="373795" y="1346093"/>
                  </a:lnTo>
                  <a:lnTo>
                    <a:pt x="340265" y="884546"/>
                  </a:lnTo>
                  <a:lnTo>
                    <a:pt x="147427" y="884546"/>
                  </a:lnTo>
                  <a:cubicBezTo>
                    <a:pt x="66005" y="884546"/>
                    <a:pt x="0" y="818541"/>
                    <a:pt x="0" y="737119"/>
                  </a:cubicBezTo>
                  <a:lnTo>
                    <a:pt x="0" y="737122"/>
                  </a:lnTo>
                  <a:lnTo>
                    <a:pt x="0" y="515985"/>
                  </a:lnTo>
                  <a:lnTo>
                    <a:pt x="0" y="515985"/>
                  </a:lnTo>
                  <a:lnTo>
                    <a:pt x="0" y="147427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B510F4-8E3C-44BD-A0A8-38D5EEB67574}"/>
                </a:ext>
              </a:extLst>
            </p:cNvPr>
            <p:cNvSpPr txBox="1"/>
            <p:nvPr/>
          </p:nvSpPr>
          <p:spPr>
            <a:xfrm>
              <a:off x="5162772" y="1281678"/>
              <a:ext cx="19992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Xin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4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22135 0.05787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5BF577-2B6A-450F-88BF-3DFE9A1B5D37}"/>
              </a:ext>
            </a:extLst>
          </p:cNvPr>
          <p:cNvCxnSpPr/>
          <p:nvPr/>
        </p:nvCxnSpPr>
        <p:spPr>
          <a:xfrm>
            <a:off x="5814133" y="5255957"/>
            <a:ext cx="0" cy="457200"/>
          </a:xfrm>
          <a:prstGeom prst="line">
            <a:avLst/>
          </a:prstGeom>
          <a:ln w="38100">
            <a:solidFill>
              <a:srgbClr val="1FA1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617CBA-2DC7-4C8A-883F-FD9AED8D325F}"/>
              </a:ext>
            </a:extLst>
          </p:cNvPr>
          <p:cNvCxnSpPr/>
          <p:nvPr/>
        </p:nvCxnSpPr>
        <p:spPr>
          <a:xfrm>
            <a:off x="6585528" y="4155414"/>
            <a:ext cx="0" cy="457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117B88-43CE-4B14-91F0-E502B7C2D449}"/>
              </a:ext>
            </a:extLst>
          </p:cNvPr>
          <p:cNvCxnSpPr/>
          <p:nvPr/>
        </p:nvCxnSpPr>
        <p:spPr>
          <a:xfrm>
            <a:off x="6936509" y="1900993"/>
            <a:ext cx="0" cy="236861"/>
          </a:xfrm>
          <a:prstGeom prst="line">
            <a:avLst/>
          </a:prstGeom>
          <a:ln w="38100">
            <a:solidFill>
              <a:srgbClr val="1FA1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2BAE67-6525-4D93-871A-3256DD3338BA}"/>
              </a:ext>
            </a:extLst>
          </p:cNvPr>
          <p:cNvCxnSpPr/>
          <p:nvPr/>
        </p:nvCxnSpPr>
        <p:spPr>
          <a:xfrm>
            <a:off x="7426037" y="2914280"/>
            <a:ext cx="0" cy="457200"/>
          </a:xfrm>
          <a:prstGeom prst="line">
            <a:avLst/>
          </a:prstGeom>
          <a:ln w="38100">
            <a:solidFill>
              <a:srgbClr val="10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AEB1F1-26FF-4C59-B90F-F83375EAE19B}"/>
              </a:ext>
            </a:extLst>
          </p:cNvPr>
          <p:cNvSpPr txBox="1"/>
          <p:nvPr/>
        </p:nvSpPr>
        <p:spPr>
          <a:xfrm>
            <a:off x="911368" y="359648"/>
            <a:ext cx="752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luyện tập các bước đánh răng đúng cách.</a:t>
            </a:r>
            <a:endParaRPr lang="en-US" sz="24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80461-7812-4A0B-9422-7C74B34B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BD2B8-8E97-4956-B2E2-C4ABFAAD4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85" y="905110"/>
            <a:ext cx="1871861" cy="187490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12EC216-5ABF-4D23-866C-48ED58DAA962}"/>
              </a:ext>
            </a:extLst>
          </p:cNvPr>
          <p:cNvGrpSpPr/>
          <p:nvPr/>
        </p:nvGrpSpPr>
        <p:grpSpPr>
          <a:xfrm>
            <a:off x="4004653" y="826531"/>
            <a:ext cx="3569683" cy="1080847"/>
            <a:chOff x="4004653" y="826531"/>
            <a:chExt cx="3569683" cy="108084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F08D638-7840-41A8-B6DF-21C5BCB9666E}"/>
                </a:ext>
              </a:extLst>
            </p:cNvPr>
            <p:cNvSpPr/>
            <p:nvPr/>
          </p:nvSpPr>
          <p:spPr>
            <a:xfrm>
              <a:off x="4306221" y="1091344"/>
              <a:ext cx="3268115" cy="816034"/>
            </a:xfrm>
            <a:prstGeom prst="roundRect">
              <a:avLst/>
            </a:prstGeom>
            <a:solidFill>
              <a:srgbClr val="1FA1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i="1" dirty="0"/>
                <a:t>Lấy lượng kem vừa đủ lên bàn chải</a:t>
              </a:r>
              <a:endParaRPr lang="en-US" sz="2400" i="1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64DA83-989B-4B60-9E6B-17DCF76B0156}"/>
                </a:ext>
              </a:extLst>
            </p:cNvPr>
            <p:cNvGrpSpPr/>
            <p:nvPr/>
          </p:nvGrpSpPr>
          <p:grpSpPr>
            <a:xfrm>
              <a:off x="4004653" y="826531"/>
              <a:ext cx="548640" cy="640080"/>
              <a:chOff x="3324312" y="2349731"/>
              <a:chExt cx="640080" cy="731520"/>
            </a:xfrm>
          </p:grpSpPr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05414E2F-E24E-406F-8BDD-329AEFDC9E83}"/>
                  </a:ext>
                </a:extLst>
              </p:cNvPr>
              <p:cNvSpPr/>
              <p:nvPr/>
            </p:nvSpPr>
            <p:spPr>
              <a:xfrm rot="5400000">
                <a:off x="3278592" y="2395451"/>
                <a:ext cx="731520" cy="640080"/>
              </a:xfrm>
              <a:prstGeom prst="hexagon">
                <a:avLst/>
              </a:prstGeom>
              <a:solidFill>
                <a:srgbClr val="1FA1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B4074C-FEB8-4D33-881A-D1869760F2EB}"/>
                  </a:ext>
                </a:extLst>
              </p:cNvPr>
              <p:cNvSpPr txBox="1"/>
              <p:nvPr/>
            </p:nvSpPr>
            <p:spPr>
              <a:xfrm>
                <a:off x="3392845" y="2425312"/>
                <a:ext cx="449216" cy="59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i="1" dirty="0">
                    <a:solidFill>
                      <a:schemeClr val="bg1"/>
                    </a:solidFill>
                  </a:rPr>
                  <a:t>1</a:t>
                </a:r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6CE7C9-5BA9-43D1-9345-6F67FA86AD1B}"/>
              </a:ext>
            </a:extLst>
          </p:cNvPr>
          <p:cNvGrpSpPr/>
          <p:nvPr/>
        </p:nvGrpSpPr>
        <p:grpSpPr>
          <a:xfrm>
            <a:off x="5210107" y="1842563"/>
            <a:ext cx="3155694" cy="1111325"/>
            <a:chOff x="5210107" y="1842563"/>
            <a:chExt cx="3155694" cy="11113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010F425-AEA5-4DB4-A486-BD4C1C38E7DA}"/>
                </a:ext>
              </a:extLst>
            </p:cNvPr>
            <p:cNvSpPr/>
            <p:nvPr/>
          </p:nvSpPr>
          <p:spPr>
            <a:xfrm>
              <a:off x="5210107" y="2137854"/>
              <a:ext cx="2881374" cy="816034"/>
            </a:xfrm>
            <a:prstGeom prst="roundRect">
              <a:avLst/>
            </a:prstGeom>
            <a:solidFill>
              <a:srgbClr val="10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i="1" dirty="0"/>
                <a:t>Chải dọc mặt ngoài của răng</a:t>
              </a:r>
              <a:endParaRPr lang="en-US" sz="2400" i="1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AC4641B-EF82-45C9-9BC5-6A9D7005FF65}"/>
                </a:ext>
              </a:extLst>
            </p:cNvPr>
            <p:cNvGrpSpPr/>
            <p:nvPr/>
          </p:nvGrpSpPr>
          <p:grpSpPr>
            <a:xfrm>
              <a:off x="7817161" y="1842563"/>
              <a:ext cx="548640" cy="640080"/>
              <a:chOff x="7339678" y="2091458"/>
              <a:chExt cx="548640" cy="640080"/>
            </a:xfrm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BAABA57-FF90-4998-9861-BD69121724C2}"/>
                  </a:ext>
                </a:extLst>
              </p:cNvPr>
              <p:cNvSpPr/>
              <p:nvPr/>
            </p:nvSpPr>
            <p:spPr>
              <a:xfrm rot="5400000">
                <a:off x="7293958" y="2137178"/>
                <a:ext cx="640080" cy="548640"/>
              </a:xfrm>
              <a:prstGeom prst="hexagon">
                <a:avLst/>
              </a:prstGeom>
              <a:solidFill>
                <a:srgbClr val="1075B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5B8B5F-F9C8-4D2C-96A0-B85D7F181A0E}"/>
                  </a:ext>
                </a:extLst>
              </p:cNvPr>
              <p:cNvSpPr txBox="1"/>
              <p:nvPr/>
            </p:nvSpPr>
            <p:spPr>
              <a:xfrm>
                <a:off x="7398315" y="214988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i="1" dirty="0">
                    <a:solidFill>
                      <a:schemeClr val="bg1"/>
                    </a:solidFill>
                  </a:rPr>
                  <a:t>2</a:t>
                </a:r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5E3913-B535-4C8B-AC86-1EC360087339}"/>
              </a:ext>
            </a:extLst>
          </p:cNvPr>
          <p:cNvGrpSpPr/>
          <p:nvPr/>
        </p:nvGrpSpPr>
        <p:grpSpPr>
          <a:xfrm>
            <a:off x="5557825" y="3015877"/>
            <a:ext cx="2879434" cy="1139537"/>
            <a:chOff x="5557825" y="3015877"/>
            <a:chExt cx="2879434" cy="113953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DD22B87-345A-4956-B4DD-393701BE72E0}"/>
                </a:ext>
              </a:extLst>
            </p:cNvPr>
            <p:cNvSpPr/>
            <p:nvPr/>
          </p:nvSpPr>
          <p:spPr>
            <a:xfrm>
              <a:off x="5814133" y="3339380"/>
              <a:ext cx="2623126" cy="816034"/>
            </a:xfrm>
            <a:prstGeom prst="roundRect">
              <a:avLst/>
            </a:prstGeom>
            <a:solidFill>
              <a:srgbClr val="7B4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i="1" dirty="0"/>
                <a:t>Chải dọc mặt nhai của răng</a:t>
              </a:r>
              <a:endParaRPr lang="en-US" sz="2400" i="1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8505DF-8F17-4DD5-A286-EE71DA694196}"/>
                </a:ext>
              </a:extLst>
            </p:cNvPr>
            <p:cNvGrpSpPr/>
            <p:nvPr/>
          </p:nvGrpSpPr>
          <p:grpSpPr>
            <a:xfrm>
              <a:off x="5557825" y="3015877"/>
              <a:ext cx="548640" cy="640080"/>
              <a:chOff x="3698848" y="3550924"/>
              <a:chExt cx="548640" cy="640080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7D2E573A-FED5-4532-901E-B57E62983F8D}"/>
                  </a:ext>
                </a:extLst>
              </p:cNvPr>
              <p:cNvSpPr/>
              <p:nvPr/>
            </p:nvSpPr>
            <p:spPr>
              <a:xfrm rot="5400000">
                <a:off x="3653128" y="3596644"/>
                <a:ext cx="640080" cy="548640"/>
              </a:xfrm>
              <a:prstGeom prst="hexagon">
                <a:avLst/>
              </a:prstGeom>
              <a:solidFill>
                <a:srgbClr val="7B4E9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F02ABA-79E5-4A66-9569-F793B180B8FD}"/>
                  </a:ext>
                </a:extLst>
              </p:cNvPr>
              <p:cNvSpPr txBox="1"/>
              <p:nvPr/>
            </p:nvSpPr>
            <p:spPr>
              <a:xfrm>
                <a:off x="3780647" y="36241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i="1" dirty="0">
                    <a:solidFill>
                      <a:schemeClr val="bg1"/>
                    </a:solidFill>
                  </a:rPr>
                  <a:t>3</a:t>
                </a:r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B13CF4C-7463-410D-B873-26DBBD831B47}"/>
              </a:ext>
            </a:extLst>
          </p:cNvPr>
          <p:cNvGrpSpPr/>
          <p:nvPr/>
        </p:nvGrpSpPr>
        <p:grpSpPr>
          <a:xfrm>
            <a:off x="5320942" y="4170166"/>
            <a:ext cx="2944210" cy="1139537"/>
            <a:chOff x="5320942" y="4170166"/>
            <a:chExt cx="2944210" cy="113953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2182AAB-CE72-4554-A6FB-3DEFD35E074D}"/>
                </a:ext>
              </a:extLst>
            </p:cNvPr>
            <p:cNvSpPr/>
            <p:nvPr/>
          </p:nvSpPr>
          <p:spPr>
            <a:xfrm>
              <a:off x="5320942" y="4493669"/>
              <a:ext cx="2623126" cy="816034"/>
            </a:xfrm>
            <a:prstGeom prst="roundRect">
              <a:avLst/>
            </a:prstGeom>
            <a:solidFill>
              <a:srgbClr val="F79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i="1" dirty="0"/>
                <a:t>Chải dọc mặt trong của răng</a:t>
              </a:r>
              <a:endParaRPr lang="en-US" sz="2400" i="1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A7E346-F6ED-4019-B9B1-2F4BE9665C30}"/>
                </a:ext>
              </a:extLst>
            </p:cNvPr>
            <p:cNvGrpSpPr/>
            <p:nvPr/>
          </p:nvGrpSpPr>
          <p:grpSpPr>
            <a:xfrm>
              <a:off x="7716512" y="4170166"/>
              <a:ext cx="548640" cy="640080"/>
              <a:chOff x="2069463" y="3576136"/>
              <a:chExt cx="548640" cy="640080"/>
            </a:xfrm>
          </p:grpSpPr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360A0D2F-8838-4E04-BF8B-4BFE68073AC9}"/>
                  </a:ext>
                </a:extLst>
              </p:cNvPr>
              <p:cNvSpPr/>
              <p:nvPr/>
            </p:nvSpPr>
            <p:spPr>
              <a:xfrm rot="5400000">
                <a:off x="2023743" y="3621856"/>
                <a:ext cx="640080" cy="548640"/>
              </a:xfrm>
              <a:prstGeom prst="hexagon">
                <a:avLst/>
              </a:prstGeom>
              <a:solidFill>
                <a:srgbClr val="F7943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EC4301-DBE5-432A-BD3F-48C1160CBF70}"/>
                  </a:ext>
                </a:extLst>
              </p:cNvPr>
              <p:cNvSpPr txBox="1"/>
              <p:nvPr/>
            </p:nvSpPr>
            <p:spPr>
              <a:xfrm>
                <a:off x="2149569" y="3646330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i="1" dirty="0">
                    <a:solidFill>
                      <a:schemeClr val="bg1"/>
                    </a:solidFill>
                  </a:rPr>
                  <a:t>4</a:t>
                </a:r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F4EDA7-2EA5-475D-B9FF-31CC12A8DF8B}"/>
              </a:ext>
            </a:extLst>
          </p:cNvPr>
          <p:cNvGrpSpPr/>
          <p:nvPr/>
        </p:nvGrpSpPr>
        <p:grpSpPr>
          <a:xfrm>
            <a:off x="4628213" y="5309703"/>
            <a:ext cx="2461322" cy="933972"/>
            <a:chOff x="4628213" y="5309703"/>
            <a:chExt cx="2461322" cy="93397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A3B331A-9E5B-4FDD-B84E-8608AD0161FD}"/>
                </a:ext>
              </a:extLst>
            </p:cNvPr>
            <p:cNvSpPr/>
            <p:nvPr/>
          </p:nvSpPr>
          <p:spPr>
            <a:xfrm>
              <a:off x="4915291" y="5675463"/>
              <a:ext cx="2174244" cy="568212"/>
            </a:xfrm>
            <a:prstGeom prst="roundRect">
              <a:avLst/>
            </a:prstGeom>
            <a:solidFill>
              <a:srgbClr val="1FA1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i="1" dirty="0"/>
                <a:t>Chải lưỡi</a:t>
              </a:r>
              <a:endParaRPr lang="en-US" sz="2400" i="1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6741ACB-6600-480A-A479-BCD37FBAD792}"/>
                </a:ext>
              </a:extLst>
            </p:cNvPr>
            <p:cNvGrpSpPr/>
            <p:nvPr/>
          </p:nvGrpSpPr>
          <p:grpSpPr>
            <a:xfrm>
              <a:off x="4628213" y="5309703"/>
              <a:ext cx="548640" cy="640080"/>
              <a:chOff x="761684" y="4715673"/>
              <a:chExt cx="548640" cy="640080"/>
            </a:xfrm>
          </p:grpSpPr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BDAA0A73-7D40-408F-B925-984BAD4ACC04}"/>
                  </a:ext>
                </a:extLst>
              </p:cNvPr>
              <p:cNvSpPr/>
              <p:nvPr/>
            </p:nvSpPr>
            <p:spPr>
              <a:xfrm rot="5400000">
                <a:off x="715964" y="4761393"/>
                <a:ext cx="640080" cy="548640"/>
              </a:xfrm>
              <a:prstGeom prst="hexagon">
                <a:avLst/>
              </a:prstGeom>
              <a:solidFill>
                <a:srgbClr val="1FA1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CC2043-A1B4-4F29-89EC-2AE92DBC3944}"/>
                  </a:ext>
                </a:extLst>
              </p:cNvPr>
              <p:cNvSpPr txBox="1"/>
              <p:nvPr/>
            </p:nvSpPr>
            <p:spPr>
              <a:xfrm>
                <a:off x="827856" y="479186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i="1" dirty="0">
                    <a:solidFill>
                      <a:schemeClr val="bg1"/>
                    </a:solidFill>
                  </a:rPr>
                  <a:t>5</a:t>
                </a:r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12D19A2-9C47-4F56-867F-85C181422861}"/>
              </a:ext>
            </a:extLst>
          </p:cNvPr>
          <p:cNvGrpSpPr/>
          <p:nvPr/>
        </p:nvGrpSpPr>
        <p:grpSpPr>
          <a:xfrm>
            <a:off x="827631" y="5246721"/>
            <a:ext cx="3322050" cy="996954"/>
            <a:chOff x="827631" y="5246721"/>
            <a:chExt cx="3322050" cy="99695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788A9B-B7D3-4C53-822F-7328E96D58CE}"/>
                </a:ext>
              </a:extLst>
            </p:cNvPr>
            <p:cNvSpPr/>
            <p:nvPr/>
          </p:nvSpPr>
          <p:spPr>
            <a:xfrm>
              <a:off x="1107329" y="5675463"/>
              <a:ext cx="3042352" cy="568212"/>
            </a:xfrm>
            <a:prstGeom prst="roundRect">
              <a:avLst/>
            </a:prstGeom>
            <a:solidFill>
              <a:srgbClr val="EF3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i="1" dirty="0"/>
                <a:t>Súc miệng thật sạch</a:t>
              </a:r>
              <a:endParaRPr lang="en-US" sz="2400" i="1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CDB530-A1E4-4DB4-B8F2-3D46626F00C1}"/>
                </a:ext>
              </a:extLst>
            </p:cNvPr>
            <p:cNvGrpSpPr/>
            <p:nvPr/>
          </p:nvGrpSpPr>
          <p:grpSpPr>
            <a:xfrm>
              <a:off x="827631" y="5246721"/>
              <a:ext cx="548640" cy="640080"/>
              <a:chOff x="1365301" y="3271857"/>
              <a:chExt cx="548640" cy="640080"/>
            </a:xfrm>
          </p:grpSpPr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EBB3D864-A25C-4F79-9BE9-8766030F6C42}"/>
                  </a:ext>
                </a:extLst>
              </p:cNvPr>
              <p:cNvSpPr/>
              <p:nvPr/>
            </p:nvSpPr>
            <p:spPr>
              <a:xfrm rot="5400000">
                <a:off x="1319581" y="3317577"/>
                <a:ext cx="640080" cy="548640"/>
              </a:xfrm>
              <a:prstGeom prst="hexagon">
                <a:avLst/>
              </a:prstGeom>
              <a:solidFill>
                <a:srgbClr val="EF3E3D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B06CC3-C8CB-4F85-9A5C-2FCAE150FB07}"/>
                  </a:ext>
                </a:extLst>
              </p:cNvPr>
              <p:cNvSpPr txBox="1"/>
              <p:nvPr/>
            </p:nvSpPr>
            <p:spPr>
              <a:xfrm>
                <a:off x="1426565" y="3343641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i="1" dirty="0">
                    <a:solidFill>
                      <a:schemeClr val="bg1"/>
                    </a:solidFill>
                  </a:rPr>
                  <a:t>6</a:t>
                </a:r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704179-1D70-4C99-B006-244536027F45}"/>
              </a:ext>
            </a:extLst>
          </p:cNvPr>
          <p:cNvCxnSpPr>
            <a:cxnSpLocks/>
          </p:cNvCxnSpPr>
          <p:nvPr/>
        </p:nvCxnSpPr>
        <p:spPr>
          <a:xfrm flipH="1">
            <a:off x="4149681" y="6014985"/>
            <a:ext cx="765610" cy="0"/>
          </a:xfrm>
          <a:prstGeom prst="line">
            <a:avLst/>
          </a:prstGeom>
          <a:ln w="38100">
            <a:solidFill>
              <a:srgbClr val="EF3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CBE1488-745C-4742-879F-ED7F2089207B}"/>
              </a:ext>
            </a:extLst>
          </p:cNvPr>
          <p:cNvSpPr/>
          <p:nvPr/>
        </p:nvSpPr>
        <p:spPr>
          <a:xfrm>
            <a:off x="1060412" y="3303324"/>
            <a:ext cx="3406688" cy="1549324"/>
          </a:xfrm>
          <a:prstGeom prst="roundRect">
            <a:avLst/>
          </a:prstGeom>
          <a:solidFill>
            <a:srgbClr val="FFCD9A"/>
          </a:solidFill>
          <a:ln w="28575">
            <a:solidFill>
              <a:srgbClr val="F9A0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solidFill>
                  <a:srgbClr val="FF0000"/>
                </a:solidFill>
              </a:rPr>
              <a:t>Đánh răng hai lần </a:t>
            </a:r>
          </a:p>
          <a:p>
            <a:pPr algn="ctr"/>
            <a:r>
              <a:rPr lang="vi-VN" sz="2400" b="1" i="1" dirty="0">
                <a:solidFill>
                  <a:srgbClr val="FF0000"/>
                </a:solidFill>
              </a:rPr>
              <a:t>mỗi ngày trước khi </a:t>
            </a:r>
          </a:p>
          <a:p>
            <a:pPr algn="ctr"/>
            <a:r>
              <a:rPr lang="vi-VN" sz="2400" b="1" i="1" dirty="0">
                <a:solidFill>
                  <a:srgbClr val="FF0000"/>
                </a:solidFill>
              </a:rPr>
              <a:t>đi ngủ và sau khi </a:t>
            </a:r>
          </a:p>
          <a:p>
            <a:pPr algn="ctr"/>
            <a:r>
              <a:rPr lang="vi-VN" sz="2400" b="1" i="1" dirty="0">
                <a:solidFill>
                  <a:srgbClr val="FF0000"/>
                </a:solidFill>
              </a:rPr>
              <a:t>ăn sáng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884DE34-D5E0-4C5C-8BF3-3A269B4D8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9" y="2545871"/>
            <a:ext cx="1007424" cy="12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F3C43-24A9-4907-921A-080A084F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CB5947-852E-4E5B-9BE1-37967746F1BE}"/>
              </a:ext>
            </a:extLst>
          </p:cNvPr>
          <p:cNvSpPr txBox="1"/>
          <p:nvPr/>
        </p:nvSpPr>
        <p:spPr>
          <a:xfrm>
            <a:off x="1062841" y="324856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B03C4-859C-47B9-BA9F-82B8C334772C}"/>
              </a:ext>
            </a:extLst>
          </p:cNvPr>
          <p:cNvSpPr txBox="1"/>
          <p:nvPr/>
        </p:nvSpPr>
        <p:spPr>
          <a:xfrm>
            <a:off x="1062841" y="997528"/>
            <a:ext cx="3812262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b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ước.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– Chải tóc gọn gàng.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28485" y="2576293"/>
            <a:ext cx="4910697" cy="3551238"/>
            <a:chOff x="3028485" y="2576293"/>
            <a:chExt cx="4910697" cy="35512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485" y="2576293"/>
              <a:ext cx="4910697" cy="355123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5A63C3-025B-40BB-B940-D8958D28C6CC}"/>
                </a:ext>
              </a:extLst>
            </p:cNvPr>
            <p:cNvSpPr txBox="1"/>
            <p:nvPr/>
          </p:nvSpPr>
          <p:spPr>
            <a:xfrm>
              <a:off x="4165598" y="3149601"/>
              <a:ext cx="276229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i="1" dirty="0"/>
                <a:t>Tắm gội, rửa tay,</a:t>
              </a:r>
            </a:p>
            <a:p>
              <a:pPr>
                <a:lnSpc>
                  <a:spcPct val="150000"/>
                </a:lnSpc>
              </a:pPr>
              <a:r>
                <a:rPr lang="vi-VN" sz="2400" i="1" dirty="0"/>
                <a:t>Làm ngay kẻo trễ</a:t>
              </a:r>
            </a:p>
            <a:p>
              <a:pPr>
                <a:lnSpc>
                  <a:spcPct val="150000"/>
                </a:lnSpc>
              </a:pPr>
              <a:r>
                <a:rPr lang="vi-VN" sz="2400" i="1" dirty="0"/>
                <a:t>Đánh răng thật kĩ</a:t>
              </a:r>
            </a:p>
            <a:p>
              <a:pPr>
                <a:lnSpc>
                  <a:spcPct val="150000"/>
                </a:lnSpc>
              </a:pPr>
              <a:r>
                <a:rPr lang="vi-VN" sz="2400" i="1" dirty="0"/>
                <a:t>Đều đặn </a:t>
              </a:r>
              <a:r>
                <a:rPr lang="vi-VN" sz="2400" i="1"/>
                <a:t>mỗi </a:t>
              </a:r>
              <a:r>
                <a:rPr lang="vi-VN" sz="2400" i="1" smtClean="0"/>
                <a:t>ngày</a:t>
              </a:r>
              <a:r>
                <a:rPr lang="en-US" sz="2400" i="1" smtClean="0"/>
                <a:t>.</a:t>
              </a:r>
              <a:endParaRPr lang="vi-VN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502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5D04D-CC23-44B5-A9A6-A7BBC2C3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"/>
            <a:ext cx="9144000" cy="68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9D024-AEA7-441D-BCBA-44137CD9AD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D41B8C-EB4D-43AC-A4F1-927BE07DE66E}"/>
              </a:ext>
            </a:extLst>
          </p:cNvPr>
          <p:cNvSpPr txBox="1"/>
          <p:nvPr/>
        </p:nvSpPr>
        <p:spPr>
          <a:xfrm>
            <a:off x="1062841" y="324854"/>
            <a:ext cx="701831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400" b="1" i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smtClean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endParaRPr lang="en-US" sz="2400" b="1" i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b="1" i="1" smtClean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 </a:t>
            </a:r>
            <a:r>
              <a:rPr lang="en-US" sz="2400" b="1" i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i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400" b="1" i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400" b="1" i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i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08022-251A-47AB-8425-E042745A0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7C11D4-5133-4AA5-A717-900D17F80C59}"/>
              </a:ext>
            </a:extLst>
          </p:cNvPr>
          <p:cNvGrpSpPr/>
          <p:nvPr/>
        </p:nvGrpSpPr>
        <p:grpSpPr>
          <a:xfrm>
            <a:off x="911368" y="1220667"/>
            <a:ext cx="3130985" cy="2683848"/>
            <a:chOff x="911368" y="1220667"/>
            <a:chExt cx="3130985" cy="26838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1928BB-9075-4C17-AFD3-7336A5462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3" t="3143"/>
            <a:stretch/>
          </p:blipFill>
          <p:spPr>
            <a:xfrm>
              <a:off x="1343732" y="1291752"/>
              <a:ext cx="2170868" cy="2134445"/>
            </a:xfrm>
            <a:prstGeom prst="roundRect">
              <a:avLst/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15E94E-5BB2-4120-9636-49DE472BD3EC}"/>
                </a:ext>
              </a:extLst>
            </p:cNvPr>
            <p:cNvSpPr/>
            <p:nvPr/>
          </p:nvSpPr>
          <p:spPr>
            <a:xfrm>
              <a:off x="1205376" y="12206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C1A293-A278-4193-9A1F-47693CF85080}"/>
                </a:ext>
              </a:extLst>
            </p:cNvPr>
            <p:cNvSpPr txBox="1"/>
            <p:nvPr/>
          </p:nvSpPr>
          <p:spPr>
            <a:xfrm>
              <a:off x="911368" y="3442850"/>
              <a:ext cx="3130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răng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D3704C-ED57-447D-9435-DFC038BF7689}"/>
              </a:ext>
            </a:extLst>
          </p:cNvPr>
          <p:cNvGrpSpPr/>
          <p:nvPr/>
        </p:nvGrpSpPr>
        <p:grpSpPr>
          <a:xfrm>
            <a:off x="4439180" y="1239480"/>
            <a:ext cx="3420681" cy="2656891"/>
            <a:chOff x="4439180" y="1239480"/>
            <a:chExt cx="3420681" cy="26568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A60312-2F7E-4A4B-8D37-040F82B3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056" y="1291752"/>
              <a:ext cx="2950577" cy="2029782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E1A3F6-F649-48A1-B76D-E75BECEC7142}"/>
                </a:ext>
              </a:extLst>
            </p:cNvPr>
            <p:cNvSpPr/>
            <p:nvPr/>
          </p:nvSpPr>
          <p:spPr>
            <a:xfrm>
              <a:off x="4439180" y="1239480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5DFEFD-E124-4602-A73E-309899B2F1D6}"/>
                </a:ext>
              </a:extLst>
            </p:cNvPr>
            <p:cNvSpPr txBox="1"/>
            <p:nvPr/>
          </p:nvSpPr>
          <p:spPr>
            <a:xfrm>
              <a:off x="4993371" y="3434706"/>
              <a:ext cx="2866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tắm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rửa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A9A418-012C-4242-B3EF-12B7FC3DED05}"/>
              </a:ext>
            </a:extLst>
          </p:cNvPr>
          <p:cNvGrpSpPr/>
          <p:nvPr/>
        </p:nvGrpSpPr>
        <p:grpSpPr>
          <a:xfrm>
            <a:off x="1205376" y="4006588"/>
            <a:ext cx="2322412" cy="2404145"/>
            <a:chOff x="1205376" y="4006588"/>
            <a:chExt cx="2322412" cy="2404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D48170-9918-4BBB-B0DF-C5210DB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950" y="4077673"/>
              <a:ext cx="1932432" cy="1804416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69516B-2490-40CC-B54E-638191AD2882}"/>
                </a:ext>
              </a:extLst>
            </p:cNvPr>
            <p:cNvSpPr/>
            <p:nvPr/>
          </p:nvSpPr>
          <p:spPr>
            <a:xfrm>
              <a:off x="120537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635494-D70F-4773-9FBB-FE6DA18BAE66}"/>
                </a:ext>
              </a:extLst>
            </p:cNvPr>
            <p:cNvSpPr txBox="1"/>
            <p:nvPr/>
          </p:nvSpPr>
          <p:spPr>
            <a:xfrm>
              <a:off x="1425931" y="5949068"/>
              <a:ext cx="2101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Cắn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móng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3BA90F-494D-478D-8FC8-379249CDA75A}"/>
              </a:ext>
            </a:extLst>
          </p:cNvPr>
          <p:cNvGrpSpPr/>
          <p:nvPr/>
        </p:nvGrpSpPr>
        <p:grpSpPr>
          <a:xfrm>
            <a:off x="4560456" y="4006588"/>
            <a:ext cx="3358716" cy="2430523"/>
            <a:chOff x="4560456" y="4006588"/>
            <a:chExt cx="3358716" cy="24305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B6FD1A-7772-44D9-BD77-11B6DB42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380" y="4077673"/>
              <a:ext cx="2963481" cy="18755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9558EA-2B48-439F-9B9A-DCB4DFA134E8}"/>
                </a:ext>
              </a:extLst>
            </p:cNvPr>
            <p:cNvSpPr/>
            <p:nvPr/>
          </p:nvSpPr>
          <p:spPr>
            <a:xfrm>
              <a:off x="456045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4F6F83-2900-4AAF-95A6-B33164D960B3}"/>
                </a:ext>
              </a:extLst>
            </p:cNvPr>
            <p:cNvSpPr txBox="1"/>
            <p:nvPr/>
          </p:nvSpPr>
          <p:spPr>
            <a:xfrm>
              <a:off x="4934059" y="5975446"/>
              <a:ext cx="2985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Rửa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tr</a:t>
              </a:r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ước khi ăn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26152-289E-460B-82C9-286E4F2EC600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A9FCA-211F-4C91-B921-BB2BC8AA2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A9D06A-380E-4D34-BA85-EBF8D1A3D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3143"/>
          <a:stretch/>
        </p:blipFill>
        <p:spPr>
          <a:xfrm>
            <a:off x="2311431" y="1305146"/>
            <a:ext cx="4521138" cy="4445282"/>
          </a:xfrm>
          <a:prstGeom prst="roundRect">
            <a:avLst/>
          </a:prstGeom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A5FFCC-E810-457B-92D3-B134E051D9CF}"/>
              </a:ext>
            </a:extLst>
          </p:cNvPr>
          <p:cNvSpPr/>
          <p:nvPr/>
        </p:nvSpPr>
        <p:spPr>
          <a:xfrm>
            <a:off x="2100089" y="1305146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E26C0-0E2A-4EF1-B4D8-060C4A501D2E}"/>
              </a:ext>
            </a:extLst>
          </p:cNvPr>
          <p:cNvSpPr txBox="1"/>
          <p:nvPr/>
        </p:nvSpPr>
        <p:spPr>
          <a:xfrm>
            <a:off x="3006507" y="5899721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41F041-7B1F-4F98-81A6-F65BEB684AF9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3A642-5D0B-4A7E-80C2-E74FE4B4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74A96-9B72-4A62-BA7E-1F0DB88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50" y="1523689"/>
            <a:ext cx="5992700" cy="41225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36A5772-2FF0-4E63-AC95-7434A966E379}"/>
              </a:ext>
            </a:extLst>
          </p:cNvPr>
          <p:cNvSpPr/>
          <p:nvPr/>
        </p:nvSpPr>
        <p:spPr>
          <a:xfrm>
            <a:off x="1357210" y="1346094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E8439-B9A7-40FB-A873-CD1DD3994CBE}"/>
              </a:ext>
            </a:extLst>
          </p:cNvPr>
          <p:cNvSpPr txBox="1"/>
          <p:nvPr/>
        </p:nvSpPr>
        <p:spPr>
          <a:xfrm>
            <a:off x="3138755" y="5753035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6849A-DA10-43B5-BC57-786766CC1ABA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E4BD2-88E9-4A9E-8171-10CD0FD6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3973F-9B92-447F-BCEC-E5F9C1C23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20" y="1361863"/>
            <a:ext cx="4559160" cy="42571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AC5821-2908-431E-926A-E1DB371419FB}"/>
              </a:ext>
            </a:extLst>
          </p:cNvPr>
          <p:cNvSpPr/>
          <p:nvPr/>
        </p:nvSpPr>
        <p:spPr>
          <a:xfrm>
            <a:off x="1972380" y="1239003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560EC-5502-4270-BB7B-5E3108A2AB03}"/>
              </a:ext>
            </a:extLst>
          </p:cNvPr>
          <p:cNvSpPr txBox="1"/>
          <p:nvPr/>
        </p:nvSpPr>
        <p:spPr>
          <a:xfrm>
            <a:off x="3521071" y="5741857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35C2F-CEF6-4396-BE76-E8FF7997F59D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BBA86-478F-403F-93CB-36A1360CB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00562-5DB9-4648-B821-08830ED8C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03" y="1548965"/>
            <a:ext cx="6090194" cy="38543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ED0231-8C99-4F33-8F2F-27BBDE654BF6}"/>
              </a:ext>
            </a:extLst>
          </p:cNvPr>
          <p:cNvSpPr/>
          <p:nvPr/>
        </p:nvSpPr>
        <p:spPr>
          <a:xfrm>
            <a:off x="1281316" y="1328043"/>
            <a:ext cx="640080" cy="64008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0414D-F586-487F-98F3-0F98F1BE80A4}"/>
              </a:ext>
            </a:extLst>
          </p:cNvPr>
          <p:cNvSpPr txBox="1"/>
          <p:nvPr/>
        </p:nvSpPr>
        <p:spPr>
          <a:xfrm>
            <a:off x="3079442" y="5548430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ước khi ăn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06FF2-9296-4ED4-8BA1-8B4E7C37E9A5}"/>
              </a:ext>
            </a:extLst>
          </p:cNvPr>
          <p:cNvSpPr txBox="1"/>
          <p:nvPr/>
        </p:nvSpPr>
        <p:spPr>
          <a:xfrm>
            <a:off x="1062841" y="324856"/>
            <a:ext cx="701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E9290-D384-4F47-B6E4-00A07610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7C11D4-5133-4AA5-A717-900D17F80C59}"/>
              </a:ext>
            </a:extLst>
          </p:cNvPr>
          <p:cNvGrpSpPr/>
          <p:nvPr/>
        </p:nvGrpSpPr>
        <p:grpSpPr>
          <a:xfrm>
            <a:off x="911368" y="1220667"/>
            <a:ext cx="3130985" cy="2683848"/>
            <a:chOff x="911368" y="1220667"/>
            <a:chExt cx="3130985" cy="26838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1928BB-9075-4C17-AFD3-7336A5462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3" t="3143"/>
            <a:stretch/>
          </p:blipFill>
          <p:spPr>
            <a:xfrm>
              <a:off x="1343732" y="1291752"/>
              <a:ext cx="2170868" cy="2134445"/>
            </a:xfrm>
            <a:prstGeom prst="roundRect">
              <a:avLst/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15E94E-5BB2-4120-9636-49DE472BD3EC}"/>
                </a:ext>
              </a:extLst>
            </p:cNvPr>
            <p:cNvSpPr/>
            <p:nvPr/>
          </p:nvSpPr>
          <p:spPr>
            <a:xfrm>
              <a:off x="1205376" y="1220667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C1A293-A278-4193-9A1F-47693CF85080}"/>
                </a:ext>
              </a:extLst>
            </p:cNvPr>
            <p:cNvSpPr txBox="1"/>
            <p:nvPr/>
          </p:nvSpPr>
          <p:spPr>
            <a:xfrm>
              <a:off x="911368" y="3442850"/>
              <a:ext cx="3130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răng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D3704C-ED57-447D-9435-DFC038BF7689}"/>
              </a:ext>
            </a:extLst>
          </p:cNvPr>
          <p:cNvGrpSpPr/>
          <p:nvPr/>
        </p:nvGrpSpPr>
        <p:grpSpPr>
          <a:xfrm>
            <a:off x="4439180" y="1239480"/>
            <a:ext cx="3420681" cy="2656891"/>
            <a:chOff x="4439180" y="1239480"/>
            <a:chExt cx="3420681" cy="26568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A60312-2F7E-4A4B-8D37-040F82B3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056" y="1291752"/>
              <a:ext cx="2950577" cy="2029782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E1A3F6-F649-48A1-B76D-E75BECEC7142}"/>
                </a:ext>
              </a:extLst>
            </p:cNvPr>
            <p:cNvSpPr/>
            <p:nvPr/>
          </p:nvSpPr>
          <p:spPr>
            <a:xfrm>
              <a:off x="4439180" y="1239480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5DFEFD-E124-4602-A73E-309899B2F1D6}"/>
                </a:ext>
              </a:extLst>
            </p:cNvPr>
            <p:cNvSpPr txBox="1"/>
            <p:nvPr/>
          </p:nvSpPr>
          <p:spPr>
            <a:xfrm>
              <a:off x="4993371" y="3434706"/>
              <a:ext cx="2866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tắm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rửa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A9A418-012C-4242-B3EF-12B7FC3DED05}"/>
              </a:ext>
            </a:extLst>
          </p:cNvPr>
          <p:cNvGrpSpPr/>
          <p:nvPr/>
        </p:nvGrpSpPr>
        <p:grpSpPr>
          <a:xfrm>
            <a:off x="1205376" y="4006588"/>
            <a:ext cx="2322412" cy="2404145"/>
            <a:chOff x="1205376" y="4006588"/>
            <a:chExt cx="2322412" cy="2404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D48170-9918-4BBB-B0DF-C5210DB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950" y="4077673"/>
              <a:ext cx="1932432" cy="1804416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69516B-2490-40CC-B54E-638191AD2882}"/>
                </a:ext>
              </a:extLst>
            </p:cNvPr>
            <p:cNvSpPr/>
            <p:nvPr/>
          </p:nvSpPr>
          <p:spPr>
            <a:xfrm>
              <a:off x="120537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635494-D70F-4773-9FBB-FE6DA18BAE66}"/>
                </a:ext>
              </a:extLst>
            </p:cNvPr>
            <p:cNvSpPr txBox="1"/>
            <p:nvPr/>
          </p:nvSpPr>
          <p:spPr>
            <a:xfrm>
              <a:off x="1425931" y="5949068"/>
              <a:ext cx="2101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Cắn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móng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3BA90F-494D-478D-8FC8-379249CDA75A}"/>
              </a:ext>
            </a:extLst>
          </p:cNvPr>
          <p:cNvGrpSpPr/>
          <p:nvPr/>
        </p:nvGrpSpPr>
        <p:grpSpPr>
          <a:xfrm>
            <a:off x="4560456" y="4006588"/>
            <a:ext cx="3358716" cy="2430523"/>
            <a:chOff x="4560456" y="4006588"/>
            <a:chExt cx="3358716" cy="24305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B6FD1A-7772-44D9-BD77-11B6DB42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380" y="4077673"/>
              <a:ext cx="2963481" cy="18755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9558EA-2B48-439F-9B9A-DCB4DFA134E8}"/>
                </a:ext>
              </a:extLst>
            </p:cNvPr>
            <p:cNvSpPr/>
            <p:nvPr/>
          </p:nvSpPr>
          <p:spPr>
            <a:xfrm>
              <a:off x="4560456" y="4006588"/>
              <a:ext cx="457200" cy="45720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4F6F83-2900-4AAF-95A6-B33164D960B3}"/>
                </a:ext>
              </a:extLst>
            </p:cNvPr>
            <p:cNvSpPr txBox="1"/>
            <p:nvPr/>
          </p:nvSpPr>
          <p:spPr>
            <a:xfrm>
              <a:off x="4934059" y="5975446"/>
              <a:ext cx="2985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Rửa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 tr</a:t>
              </a:r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ước khi ăn</a:t>
              </a:r>
              <a:endParaRPr 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8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18229 0.0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478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TrangDTT</cp:lastModifiedBy>
  <cp:revision>22</cp:revision>
  <dcterms:created xsi:type="dcterms:W3CDTF">2020-03-17T02:05:26Z</dcterms:created>
  <dcterms:modified xsi:type="dcterms:W3CDTF">2020-06-15T07:57:06Z</dcterms:modified>
</cp:coreProperties>
</file>