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89" r:id="rId4"/>
    <p:sldId id="283" r:id="rId5"/>
    <p:sldId id="314" r:id="rId6"/>
    <p:sldId id="315" r:id="rId7"/>
    <p:sldId id="316" r:id="rId8"/>
    <p:sldId id="261" r:id="rId9"/>
    <p:sldId id="317" r:id="rId10"/>
    <p:sldId id="318" r:id="rId11"/>
    <p:sldId id="319" r:id="rId12"/>
    <p:sldId id="320" r:id="rId13"/>
    <p:sldId id="321" r:id="rId14"/>
    <p:sldId id="270" r:id="rId15"/>
    <p:sldId id="279" r:id="rId16"/>
    <p:sldId id="322" r:id="rId17"/>
    <p:sldId id="323" r:id="rId18"/>
    <p:sldId id="324" r:id="rId19"/>
    <p:sldId id="325" r:id="rId20"/>
    <p:sldId id="326" r:id="rId21"/>
    <p:sldId id="282" r:id="rId22"/>
    <p:sldId id="271" r:id="rId23"/>
    <p:sldId id="327" r:id="rId24"/>
    <p:sldId id="328" r:id="rId25"/>
    <p:sldId id="329" r:id="rId26"/>
    <p:sldId id="330" r:id="rId27"/>
    <p:sldId id="272" r:id="rId28"/>
    <p:sldId id="276" r:id="rId29"/>
    <p:sldId id="331" r:id="rId30"/>
    <p:sldId id="332" r:id="rId31"/>
    <p:sldId id="333" r:id="rId32"/>
    <p:sldId id="258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BFDD"/>
    <a:srgbClr val="BC003F"/>
    <a:srgbClr val="FBA51D"/>
    <a:srgbClr val="990033"/>
    <a:srgbClr val="FFCCCC"/>
    <a:srgbClr val="FF99CC"/>
    <a:srgbClr val="FF99FF"/>
    <a:srgbClr val="FDCD8D"/>
    <a:srgbClr val="FEE6C5"/>
    <a:srgbClr val="FFFD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45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7EFF3-3AD5-4142-98DE-98780268954C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45A3F-0358-44ED-8A7C-D1305DB4E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228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7EFF3-3AD5-4142-98DE-98780268954C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45A3F-0358-44ED-8A7C-D1305DB4E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577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7EFF3-3AD5-4142-98DE-98780268954C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45A3F-0358-44ED-8A7C-D1305DB4E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738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7EFF3-3AD5-4142-98DE-98780268954C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45A3F-0358-44ED-8A7C-D1305DB4E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966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7EFF3-3AD5-4142-98DE-98780268954C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45A3F-0358-44ED-8A7C-D1305DB4E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678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7EFF3-3AD5-4142-98DE-98780268954C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45A3F-0358-44ED-8A7C-D1305DB4E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738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7EFF3-3AD5-4142-98DE-98780268954C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45A3F-0358-44ED-8A7C-D1305DB4E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72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7EFF3-3AD5-4142-98DE-98780268954C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45A3F-0358-44ED-8A7C-D1305DB4E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688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7EFF3-3AD5-4142-98DE-98780268954C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45A3F-0358-44ED-8A7C-D1305DB4E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05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7EFF3-3AD5-4142-98DE-98780268954C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45A3F-0358-44ED-8A7C-D1305DB4E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337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7EFF3-3AD5-4142-98DE-98780268954C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45A3F-0358-44ED-8A7C-D1305DB4E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601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27EFF3-3AD5-4142-98DE-98780268954C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645A3F-0358-44ED-8A7C-D1305DB4E3E0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D7A5E9A-0034-4C57-9358-D119EE0A469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683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6A0D76-C65A-472B-A4D7-C6AD6393A8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016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F06FF2-9296-4ED4-8BA1-8B4E7C37E9A5}"/>
              </a:ext>
            </a:extLst>
          </p:cNvPr>
          <p:cNvSpPr txBox="1"/>
          <p:nvPr/>
        </p:nvSpPr>
        <p:spPr>
          <a:xfrm>
            <a:off x="1062841" y="324856"/>
            <a:ext cx="7018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Em hãy kể chuyện theo tranh và trả lời câu hỏi.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2E9290-D384-4F47-B6E4-00A0761014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4D6FA8A9-5977-480D-AD46-3580F23C55EE}"/>
              </a:ext>
            </a:extLst>
          </p:cNvPr>
          <p:cNvSpPr/>
          <p:nvPr/>
        </p:nvSpPr>
        <p:spPr>
          <a:xfrm>
            <a:off x="2511656" y="887522"/>
            <a:ext cx="3798696" cy="844201"/>
          </a:xfrm>
          <a:prstGeom prst="ellipse">
            <a:avLst/>
          </a:prstGeom>
          <a:solidFill>
            <a:srgbClr val="FBA5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smtClean="0">
                <a:latin typeface="Arial" panose="020B0604020202020204" pitchFamily="34" charset="0"/>
                <a:cs typeface="Arial" panose="020B0604020202020204" pitchFamily="34" charset="0"/>
              </a:rPr>
              <a:t>Lợn con ham chơi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C34D44-544D-4A56-AA99-5A26C5F982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157" y="1838447"/>
            <a:ext cx="4595686" cy="4807388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5E865A5D-238D-47AD-B673-77DD7F3ADDC3}"/>
              </a:ext>
            </a:extLst>
          </p:cNvPr>
          <p:cNvSpPr/>
          <p:nvPr/>
        </p:nvSpPr>
        <p:spPr>
          <a:xfrm>
            <a:off x="2191616" y="1765832"/>
            <a:ext cx="640080" cy="640080"/>
          </a:xfrm>
          <a:prstGeom prst="ellipse">
            <a:avLst/>
          </a:prstGeom>
          <a:solidFill>
            <a:srgbClr val="AAE1FA"/>
          </a:solidFill>
          <a:ln>
            <a:solidFill>
              <a:srgbClr val="AAE1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911368" y="2502060"/>
            <a:ext cx="2341158" cy="999108"/>
            <a:chOff x="4429756" y="1941198"/>
            <a:chExt cx="2341158" cy="999108"/>
          </a:xfrm>
        </p:grpSpPr>
        <p:sp>
          <p:nvSpPr>
            <p:cNvPr id="6" name="Speech Bubble: Rectangle with Corners Rounded 17">
              <a:extLst>
                <a:ext uri="{FF2B5EF4-FFF2-40B4-BE49-F238E27FC236}">
                  <a16:creationId xmlns:a16="http://schemas.microsoft.com/office/drawing/2014/main" id="{F1B97E3D-B503-4635-AE5A-B1C5B4497FFB}"/>
                </a:ext>
              </a:extLst>
            </p:cNvPr>
            <p:cNvSpPr/>
            <p:nvPr/>
          </p:nvSpPr>
          <p:spPr>
            <a:xfrm>
              <a:off x="4429756" y="1949233"/>
              <a:ext cx="2341158" cy="991073"/>
            </a:xfrm>
            <a:custGeom>
              <a:avLst/>
              <a:gdLst>
                <a:gd name="connsiteX0" fmla="*/ 0 w 2041592"/>
                <a:gd name="connsiteY0" fmla="*/ 147427 h 884546"/>
                <a:gd name="connsiteX1" fmla="*/ 147427 w 2041592"/>
                <a:gd name="connsiteY1" fmla="*/ 0 h 884546"/>
                <a:gd name="connsiteX2" fmla="*/ 340265 w 2041592"/>
                <a:gd name="connsiteY2" fmla="*/ 0 h 884546"/>
                <a:gd name="connsiteX3" fmla="*/ 340265 w 2041592"/>
                <a:gd name="connsiteY3" fmla="*/ 0 h 884546"/>
                <a:gd name="connsiteX4" fmla="*/ 850663 w 2041592"/>
                <a:gd name="connsiteY4" fmla="*/ 0 h 884546"/>
                <a:gd name="connsiteX5" fmla="*/ 1894165 w 2041592"/>
                <a:gd name="connsiteY5" fmla="*/ 0 h 884546"/>
                <a:gd name="connsiteX6" fmla="*/ 2041592 w 2041592"/>
                <a:gd name="connsiteY6" fmla="*/ 147427 h 884546"/>
                <a:gd name="connsiteX7" fmla="*/ 2041592 w 2041592"/>
                <a:gd name="connsiteY7" fmla="*/ 515985 h 884546"/>
                <a:gd name="connsiteX8" fmla="*/ 2041592 w 2041592"/>
                <a:gd name="connsiteY8" fmla="*/ 515985 h 884546"/>
                <a:gd name="connsiteX9" fmla="*/ 2041592 w 2041592"/>
                <a:gd name="connsiteY9" fmla="*/ 737122 h 884546"/>
                <a:gd name="connsiteX10" fmla="*/ 2041592 w 2041592"/>
                <a:gd name="connsiteY10" fmla="*/ 737119 h 884546"/>
                <a:gd name="connsiteX11" fmla="*/ 1894165 w 2041592"/>
                <a:gd name="connsiteY11" fmla="*/ 884546 h 884546"/>
                <a:gd name="connsiteX12" fmla="*/ 850663 w 2041592"/>
                <a:gd name="connsiteY12" fmla="*/ 884546 h 884546"/>
                <a:gd name="connsiteX13" fmla="*/ 373795 w 2041592"/>
                <a:gd name="connsiteY13" fmla="*/ 1346093 h 884546"/>
                <a:gd name="connsiteX14" fmla="*/ 340265 w 2041592"/>
                <a:gd name="connsiteY14" fmla="*/ 884546 h 884546"/>
                <a:gd name="connsiteX15" fmla="*/ 147427 w 2041592"/>
                <a:gd name="connsiteY15" fmla="*/ 884546 h 884546"/>
                <a:gd name="connsiteX16" fmla="*/ 0 w 2041592"/>
                <a:gd name="connsiteY16" fmla="*/ 737119 h 884546"/>
                <a:gd name="connsiteX17" fmla="*/ 0 w 2041592"/>
                <a:gd name="connsiteY17" fmla="*/ 737122 h 884546"/>
                <a:gd name="connsiteX18" fmla="*/ 0 w 2041592"/>
                <a:gd name="connsiteY18" fmla="*/ 515985 h 884546"/>
                <a:gd name="connsiteX19" fmla="*/ 0 w 2041592"/>
                <a:gd name="connsiteY19" fmla="*/ 515985 h 884546"/>
                <a:gd name="connsiteX20" fmla="*/ 0 w 2041592"/>
                <a:gd name="connsiteY20" fmla="*/ 147427 h 884546"/>
                <a:gd name="connsiteX0" fmla="*/ 0 w 2041592"/>
                <a:gd name="connsiteY0" fmla="*/ 147427 h 1346093"/>
                <a:gd name="connsiteX1" fmla="*/ 147427 w 2041592"/>
                <a:gd name="connsiteY1" fmla="*/ 0 h 1346093"/>
                <a:gd name="connsiteX2" fmla="*/ 340265 w 2041592"/>
                <a:gd name="connsiteY2" fmla="*/ 0 h 1346093"/>
                <a:gd name="connsiteX3" fmla="*/ 340265 w 2041592"/>
                <a:gd name="connsiteY3" fmla="*/ 0 h 1346093"/>
                <a:gd name="connsiteX4" fmla="*/ 850663 w 2041592"/>
                <a:gd name="connsiteY4" fmla="*/ 0 h 1346093"/>
                <a:gd name="connsiteX5" fmla="*/ 1894165 w 2041592"/>
                <a:gd name="connsiteY5" fmla="*/ 0 h 1346093"/>
                <a:gd name="connsiteX6" fmla="*/ 2041592 w 2041592"/>
                <a:gd name="connsiteY6" fmla="*/ 147427 h 1346093"/>
                <a:gd name="connsiteX7" fmla="*/ 2041592 w 2041592"/>
                <a:gd name="connsiteY7" fmla="*/ 515985 h 1346093"/>
                <a:gd name="connsiteX8" fmla="*/ 2041592 w 2041592"/>
                <a:gd name="connsiteY8" fmla="*/ 515985 h 1346093"/>
                <a:gd name="connsiteX9" fmla="*/ 2041592 w 2041592"/>
                <a:gd name="connsiteY9" fmla="*/ 737122 h 1346093"/>
                <a:gd name="connsiteX10" fmla="*/ 2041592 w 2041592"/>
                <a:gd name="connsiteY10" fmla="*/ 737119 h 1346093"/>
                <a:gd name="connsiteX11" fmla="*/ 1894165 w 2041592"/>
                <a:gd name="connsiteY11" fmla="*/ 884546 h 1346093"/>
                <a:gd name="connsiteX12" fmla="*/ 508917 w 2041592"/>
                <a:gd name="connsiteY12" fmla="*/ 884546 h 1346093"/>
                <a:gd name="connsiteX13" fmla="*/ 373795 w 2041592"/>
                <a:gd name="connsiteY13" fmla="*/ 1346093 h 1346093"/>
                <a:gd name="connsiteX14" fmla="*/ 340265 w 2041592"/>
                <a:gd name="connsiteY14" fmla="*/ 884546 h 1346093"/>
                <a:gd name="connsiteX15" fmla="*/ 147427 w 2041592"/>
                <a:gd name="connsiteY15" fmla="*/ 884546 h 1346093"/>
                <a:gd name="connsiteX16" fmla="*/ 0 w 2041592"/>
                <a:gd name="connsiteY16" fmla="*/ 737119 h 1346093"/>
                <a:gd name="connsiteX17" fmla="*/ 0 w 2041592"/>
                <a:gd name="connsiteY17" fmla="*/ 737122 h 1346093"/>
                <a:gd name="connsiteX18" fmla="*/ 0 w 2041592"/>
                <a:gd name="connsiteY18" fmla="*/ 515985 h 1346093"/>
                <a:gd name="connsiteX19" fmla="*/ 0 w 2041592"/>
                <a:gd name="connsiteY19" fmla="*/ 515985 h 1346093"/>
                <a:gd name="connsiteX20" fmla="*/ 0 w 2041592"/>
                <a:gd name="connsiteY20" fmla="*/ 147427 h 1346093"/>
                <a:gd name="connsiteX0" fmla="*/ 0 w 2041592"/>
                <a:gd name="connsiteY0" fmla="*/ 147427 h 1356978"/>
                <a:gd name="connsiteX1" fmla="*/ 147427 w 2041592"/>
                <a:gd name="connsiteY1" fmla="*/ 0 h 1356978"/>
                <a:gd name="connsiteX2" fmla="*/ 340265 w 2041592"/>
                <a:gd name="connsiteY2" fmla="*/ 0 h 1356978"/>
                <a:gd name="connsiteX3" fmla="*/ 340265 w 2041592"/>
                <a:gd name="connsiteY3" fmla="*/ 0 h 1356978"/>
                <a:gd name="connsiteX4" fmla="*/ 850663 w 2041592"/>
                <a:gd name="connsiteY4" fmla="*/ 0 h 1356978"/>
                <a:gd name="connsiteX5" fmla="*/ 1894165 w 2041592"/>
                <a:gd name="connsiteY5" fmla="*/ 0 h 1356978"/>
                <a:gd name="connsiteX6" fmla="*/ 2041592 w 2041592"/>
                <a:gd name="connsiteY6" fmla="*/ 147427 h 1356978"/>
                <a:gd name="connsiteX7" fmla="*/ 2041592 w 2041592"/>
                <a:gd name="connsiteY7" fmla="*/ 515985 h 1356978"/>
                <a:gd name="connsiteX8" fmla="*/ 2041592 w 2041592"/>
                <a:gd name="connsiteY8" fmla="*/ 515985 h 1356978"/>
                <a:gd name="connsiteX9" fmla="*/ 2041592 w 2041592"/>
                <a:gd name="connsiteY9" fmla="*/ 737122 h 1356978"/>
                <a:gd name="connsiteX10" fmla="*/ 2041592 w 2041592"/>
                <a:gd name="connsiteY10" fmla="*/ 737119 h 1356978"/>
                <a:gd name="connsiteX11" fmla="*/ 1894165 w 2041592"/>
                <a:gd name="connsiteY11" fmla="*/ 884546 h 1356978"/>
                <a:gd name="connsiteX12" fmla="*/ 508917 w 2041592"/>
                <a:gd name="connsiteY12" fmla="*/ 884546 h 1356978"/>
                <a:gd name="connsiteX13" fmla="*/ 939852 w 2041592"/>
                <a:gd name="connsiteY13" fmla="*/ 1356978 h 1356978"/>
                <a:gd name="connsiteX14" fmla="*/ 340265 w 2041592"/>
                <a:gd name="connsiteY14" fmla="*/ 884546 h 1356978"/>
                <a:gd name="connsiteX15" fmla="*/ 147427 w 2041592"/>
                <a:gd name="connsiteY15" fmla="*/ 884546 h 1356978"/>
                <a:gd name="connsiteX16" fmla="*/ 0 w 2041592"/>
                <a:gd name="connsiteY16" fmla="*/ 737119 h 1356978"/>
                <a:gd name="connsiteX17" fmla="*/ 0 w 2041592"/>
                <a:gd name="connsiteY17" fmla="*/ 737122 h 1356978"/>
                <a:gd name="connsiteX18" fmla="*/ 0 w 2041592"/>
                <a:gd name="connsiteY18" fmla="*/ 515985 h 1356978"/>
                <a:gd name="connsiteX19" fmla="*/ 0 w 2041592"/>
                <a:gd name="connsiteY19" fmla="*/ 515985 h 1356978"/>
                <a:gd name="connsiteX20" fmla="*/ 0 w 2041592"/>
                <a:gd name="connsiteY20" fmla="*/ 147427 h 1356978"/>
                <a:gd name="connsiteX0" fmla="*/ 0 w 2041592"/>
                <a:gd name="connsiteY0" fmla="*/ 147427 h 1171921"/>
                <a:gd name="connsiteX1" fmla="*/ 147427 w 2041592"/>
                <a:gd name="connsiteY1" fmla="*/ 0 h 1171921"/>
                <a:gd name="connsiteX2" fmla="*/ 340265 w 2041592"/>
                <a:gd name="connsiteY2" fmla="*/ 0 h 1171921"/>
                <a:gd name="connsiteX3" fmla="*/ 340265 w 2041592"/>
                <a:gd name="connsiteY3" fmla="*/ 0 h 1171921"/>
                <a:gd name="connsiteX4" fmla="*/ 850663 w 2041592"/>
                <a:gd name="connsiteY4" fmla="*/ 0 h 1171921"/>
                <a:gd name="connsiteX5" fmla="*/ 1894165 w 2041592"/>
                <a:gd name="connsiteY5" fmla="*/ 0 h 1171921"/>
                <a:gd name="connsiteX6" fmla="*/ 2041592 w 2041592"/>
                <a:gd name="connsiteY6" fmla="*/ 147427 h 1171921"/>
                <a:gd name="connsiteX7" fmla="*/ 2041592 w 2041592"/>
                <a:gd name="connsiteY7" fmla="*/ 515985 h 1171921"/>
                <a:gd name="connsiteX8" fmla="*/ 2041592 w 2041592"/>
                <a:gd name="connsiteY8" fmla="*/ 515985 h 1171921"/>
                <a:gd name="connsiteX9" fmla="*/ 2041592 w 2041592"/>
                <a:gd name="connsiteY9" fmla="*/ 737122 h 1171921"/>
                <a:gd name="connsiteX10" fmla="*/ 2041592 w 2041592"/>
                <a:gd name="connsiteY10" fmla="*/ 737119 h 1171921"/>
                <a:gd name="connsiteX11" fmla="*/ 1894165 w 2041592"/>
                <a:gd name="connsiteY11" fmla="*/ 884546 h 1171921"/>
                <a:gd name="connsiteX12" fmla="*/ 508917 w 2041592"/>
                <a:gd name="connsiteY12" fmla="*/ 884546 h 1171921"/>
                <a:gd name="connsiteX13" fmla="*/ 700366 w 2041592"/>
                <a:gd name="connsiteY13" fmla="*/ 1171921 h 1171921"/>
                <a:gd name="connsiteX14" fmla="*/ 340265 w 2041592"/>
                <a:gd name="connsiteY14" fmla="*/ 884546 h 1171921"/>
                <a:gd name="connsiteX15" fmla="*/ 147427 w 2041592"/>
                <a:gd name="connsiteY15" fmla="*/ 884546 h 1171921"/>
                <a:gd name="connsiteX16" fmla="*/ 0 w 2041592"/>
                <a:gd name="connsiteY16" fmla="*/ 737119 h 1171921"/>
                <a:gd name="connsiteX17" fmla="*/ 0 w 2041592"/>
                <a:gd name="connsiteY17" fmla="*/ 737122 h 1171921"/>
                <a:gd name="connsiteX18" fmla="*/ 0 w 2041592"/>
                <a:gd name="connsiteY18" fmla="*/ 515985 h 1171921"/>
                <a:gd name="connsiteX19" fmla="*/ 0 w 2041592"/>
                <a:gd name="connsiteY19" fmla="*/ 515985 h 1171921"/>
                <a:gd name="connsiteX20" fmla="*/ 0 w 2041592"/>
                <a:gd name="connsiteY20" fmla="*/ 147427 h 1171921"/>
                <a:gd name="connsiteX0" fmla="*/ 0 w 2041592"/>
                <a:gd name="connsiteY0" fmla="*/ 147427 h 1171921"/>
                <a:gd name="connsiteX1" fmla="*/ 147427 w 2041592"/>
                <a:gd name="connsiteY1" fmla="*/ 0 h 1171921"/>
                <a:gd name="connsiteX2" fmla="*/ 340265 w 2041592"/>
                <a:gd name="connsiteY2" fmla="*/ 0 h 1171921"/>
                <a:gd name="connsiteX3" fmla="*/ 340265 w 2041592"/>
                <a:gd name="connsiteY3" fmla="*/ 0 h 1171921"/>
                <a:gd name="connsiteX4" fmla="*/ 850663 w 2041592"/>
                <a:gd name="connsiteY4" fmla="*/ 0 h 1171921"/>
                <a:gd name="connsiteX5" fmla="*/ 1894165 w 2041592"/>
                <a:gd name="connsiteY5" fmla="*/ 0 h 1171921"/>
                <a:gd name="connsiteX6" fmla="*/ 2041592 w 2041592"/>
                <a:gd name="connsiteY6" fmla="*/ 147427 h 1171921"/>
                <a:gd name="connsiteX7" fmla="*/ 2041592 w 2041592"/>
                <a:gd name="connsiteY7" fmla="*/ 515985 h 1171921"/>
                <a:gd name="connsiteX8" fmla="*/ 2041592 w 2041592"/>
                <a:gd name="connsiteY8" fmla="*/ 515985 h 1171921"/>
                <a:gd name="connsiteX9" fmla="*/ 2041592 w 2041592"/>
                <a:gd name="connsiteY9" fmla="*/ 737122 h 1171921"/>
                <a:gd name="connsiteX10" fmla="*/ 2041592 w 2041592"/>
                <a:gd name="connsiteY10" fmla="*/ 737119 h 1171921"/>
                <a:gd name="connsiteX11" fmla="*/ 1894165 w 2041592"/>
                <a:gd name="connsiteY11" fmla="*/ 884546 h 1171921"/>
                <a:gd name="connsiteX12" fmla="*/ 1420227 w 2041592"/>
                <a:gd name="connsiteY12" fmla="*/ 872948 h 1171921"/>
                <a:gd name="connsiteX13" fmla="*/ 700366 w 2041592"/>
                <a:gd name="connsiteY13" fmla="*/ 1171921 h 1171921"/>
                <a:gd name="connsiteX14" fmla="*/ 340265 w 2041592"/>
                <a:gd name="connsiteY14" fmla="*/ 884546 h 1171921"/>
                <a:gd name="connsiteX15" fmla="*/ 147427 w 2041592"/>
                <a:gd name="connsiteY15" fmla="*/ 884546 h 1171921"/>
                <a:gd name="connsiteX16" fmla="*/ 0 w 2041592"/>
                <a:gd name="connsiteY16" fmla="*/ 737119 h 1171921"/>
                <a:gd name="connsiteX17" fmla="*/ 0 w 2041592"/>
                <a:gd name="connsiteY17" fmla="*/ 737122 h 1171921"/>
                <a:gd name="connsiteX18" fmla="*/ 0 w 2041592"/>
                <a:gd name="connsiteY18" fmla="*/ 515985 h 1171921"/>
                <a:gd name="connsiteX19" fmla="*/ 0 w 2041592"/>
                <a:gd name="connsiteY19" fmla="*/ 515985 h 1171921"/>
                <a:gd name="connsiteX20" fmla="*/ 0 w 2041592"/>
                <a:gd name="connsiteY20" fmla="*/ 147427 h 1171921"/>
                <a:gd name="connsiteX0" fmla="*/ 0 w 2041592"/>
                <a:gd name="connsiteY0" fmla="*/ 147427 h 1171921"/>
                <a:gd name="connsiteX1" fmla="*/ 147427 w 2041592"/>
                <a:gd name="connsiteY1" fmla="*/ 0 h 1171921"/>
                <a:gd name="connsiteX2" fmla="*/ 340265 w 2041592"/>
                <a:gd name="connsiteY2" fmla="*/ 0 h 1171921"/>
                <a:gd name="connsiteX3" fmla="*/ 340265 w 2041592"/>
                <a:gd name="connsiteY3" fmla="*/ 0 h 1171921"/>
                <a:gd name="connsiteX4" fmla="*/ 850663 w 2041592"/>
                <a:gd name="connsiteY4" fmla="*/ 0 h 1171921"/>
                <a:gd name="connsiteX5" fmla="*/ 1894165 w 2041592"/>
                <a:gd name="connsiteY5" fmla="*/ 0 h 1171921"/>
                <a:gd name="connsiteX6" fmla="*/ 2041592 w 2041592"/>
                <a:gd name="connsiteY6" fmla="*/ 147427 h 1171921"/>
                <a:gd name="connsiteX7" fmla="*/ 2041592 w 2041592"/>
                <a:gd name="connsiteY7" fmla="*/ 515985 h 1171921"/>
                <a:gd name="connsiteX8" fmla="*/ 2041592 w 2041592"/>
                <a:gd name="connsiteY8" fmla="*/ 515985 h 1171921"/>
                <a:gd name="connsiteX9" fmla="*/ 2041592 w 2041592"/>
                <a:gd name="connsiteY9" fmla="*/ 737122 h 1171921"/>
                <a:gd name="connsiteX10" fmla="*/ 2041592 w 2041592"/>
                <a:gd name="connsiteY10" fmla="*/ 737119 h 1171921"/>
                <a:gd name="connsiteX11" fmla="*/ 1894165 w 2041592"/>
                <a:gd name="connsiteY11" fmla="*/ 884546 h 1171921"/>
                <a:gd name="connsiteX12" fmla="*/ 1420227 w 2041592"/>
                <a:gd name="connsiteY12" fmla="*/ 872948 h 1171921"/>
                <a:gd name="connsiteX13" fmla="*/ 700366 w 2041592"/>
                <a:gd name="connsiteY13" fmla="*/ 1171921 h 1171921"/>
                <a:gd name="connsiteX14" fmla="*/ 1137662 w 2041592"/>
                <a:gd name="connsiteY14" fmla="*/ 907743 h 1171921"/>
                <a:gd name="connsiteX15" fmla="*/ 147427 w 2041592"/>
                <a:gd name="connsiteY15" fmla="*/ 884546 h 1171921"/>
                <a:gd name="connsiteX16" fmla="*/ 0 w 2041592"/>
                <a:gd name="connsiteY16" fmla="*/ 737119 h 1171921"/>
                <a:gd name="connsiteX17" fmla="*/ 0 w 2041592"/>
                <a:gd name="connsiteY17" fmla="*/ 737122 h 1171921"/>
                <a:gd name="connsiteX18" fmla="*/ 0 w 2041592"/>
                <a:gd name="connsiteY18" fmla="*/ 515985 h 1171921"/>
                <a:gd name="connsiteX19" fmla="*/ 0 w 2041592"/>
                <a:gd name="connsiteY19" fmla="*/ 515985 h 1171921"/>
                <a:gd name="connsiteX20" fmla="*/ 0 w 2041592"/>
                <a:gd name="connsiteY20" fmla="*/ 147427 h 1171921"/>
                <a:gd name="connsiteX0" fmla="*/ 0 w 2041592"/>
                <a:gd name="connsiteY0" fmla="*/ 147427 h 1113931"/>
                <a:gd name="connsiteX1" fmla="*/ 147427 w 2041592"/>
                <a:gd name="connsiteY1" fmla="*/ 0 h 1113931"/>
                <a:gd name="connsiteX2" fmla="*/ 340265 w 2041592"/>
                <a:gd name="connsiteY2" fmla="*/ 0 h 1113931"/>
                <a:gd name="connsiteX3" fmla="*/ 340265 w 2041592"/>
                <a:gd name="connsiteY3" fmla="*/ 0 h 1113931"/>
                <a:gd name="connsiteX4" fmla="*/ 850663 w 2041592"/>
                <a:gd name="connsiteY4" fmla="*/ 0 h 1113931"/>
                <a:gd name="connsiteX5" fmla="*/ 1894165 w 2041592"/>
                <a:gd name="connsiteY5" fmla="*/ 0 h 1113931"/>
                <a:gd name="connsiteX6" fmla="*/ 2041592 w 2041592"/>
                <a:gd name="connsiteY6" fmla="*/ 147427 h 1113931"/>
                <a:gd name="connsiteX7" fmla="*/ 2041592 w 2041592"/>
                <a:gd name="connsiteY7" fmla="*/ 515985 h 1113931"/>
                <a:gd name="connsiteX8" fmla="*/ 2041592 w 2041592"/>
                <a:gd name="connsiteY8" fmla="*/ 515985 h 1113931"/>
                <a:gd name="connsiteX9" fmla="*/ 2041592 w 2041592"/>
                <a:gd name="connsiteY9" fmla="*/ 737122 h 1113931"/>
                <a:gd name="connsiteX10" fmla="*/ 2041592 w 2041592"/>
                <a:gd name="connsiteY10" fmla="*/ 737119 h 1113931"/>
                <a:gd name="connsiteX11" fmla="*/ 1894165 w 2041592"/>
                <a:gd name="connsiteY11" fmla="*/ 884546 h 1113931"/>
                <a:gd name="connsiteX12" fmla="*/ 1420227 w 2041592"/>
                <a:gd name="connsiteY12" fmla="*/ 872948 h 1113931"/>
                <a:gd name="connsiteX13" fmla="*/ 1545226 w 2041592"/>
                <a:gd name="connsiteY13" fmla="*/ 1113931 h 1113931"/>
                <a:gd name="connsiteX14" fmla="*/ 1137662 w 2041592"/>
                <a:gd name="connsiteY14" fmla="*/ 907743 h 1113931"/>
                <a:gd name="connsiteX15" fmla="*/ 147427 w 2041592"/>
                <a:gd name="connsiteY15" fmla="*/ 884546 h 1113931"/>
                <a:gd name="connsiteX16" fmla="*/ 0 w 2041592"/>
                <a:gd name="connsiteY16" fmla="*/ 737119 h 1113931"/>
                <a:gd name="connsiteX17" fmla="*/ 0 w 2041592"/>
                <a:gd name="connsiteY17" fmla="*/ 737122 h 1113931"/>
                <a:gd name="connsiteX18" fmla="*/ 0 w 2041592"/>
                <a:gd name="connsiteY18" fmla="*/ 515985 h 1113931"/>
                <a:gd name="connsiteX19" fmla="*/ 0 w 2041592"/>
                <a:gd name="connsiteY19" fmla="*/ 515985 h 1113931"/>
                <a:gd name="connsiteX20" fmla="*/ 0 w 2041592"/>
                <a:gd name="connsiteY20" fmla="*/ 147427 h 1113931"/>
                <a:gd name="connsiteX0" fmla="*/ 0 w 2041592"/>
                <a:gd name="connsiteY0" fmla="*/ 147427 h 1113931"/>
                <a:gd name="connsiteX1" fmla="*/ 147427 w 2041592"/>
                <a:gd name="connsiteY1" fmla="*/ 0 h 1113931"/>
                <a:gd name="connsiteX2" fmla="*/ 340265 w 2041592"/>
                <a:gd name="connsiteY2" fmla="*/ 0 h 1113931"/>
                <a:gd name="connsiteX3" fmla="*/ 340265 w 2041592"/>
                <a:gd name="connsiteY3" fmla="*/ 0 h 1113931"/>
                <a:gd name="connsiteX4" fmla="*/ 850663 w 2041592"/>
                <a:gd name="connsiteY4" fmla="*/ 0 h 1113931"/>
                <a:gd name="connsiteX5" fmla="*/ 1894165 w 2041592"/>
                <a:gd name="connsiteY5" fmla="*/ 0 h 1113931"/>
                <a:gd name="connsiteX6" fmla="*/ 2041592 w 2041592"/>
                <a:gd name="connsiteY6" fmla="*/ 147427 h 1113931"/>
                <a:gd name="connsiteX7" fmla="*/ 2041592 w 2041592"/>
                <a:gd name="connsiteY7" fmla="*/ 515985 h 1113931"/>
                <a:gd name="connsiteX8" fmla="*/ 2041592 w 2041592"/>
                <a:gd name="connsiteY8" fmla="*/ 515985 h 1113931"/>
                <a:gd name="connsiteX9" fmla="*/ 2041592 w 2041592"/>
                <a:gd name="connsiteY9" fmla="*/ 737122 h 1113931"/>
                <a:gd name="connsiteX10" fmla="*/ 2041592 w 2041592"/>
                <a:gd name="connsiteY10" fmla="*/ 737119 h 1113931"/>
                <a:gd name="connsiteX11" fmla="*/ 1894165 w 2041592"/>
                <a:gd name="connsiteY11" fmla="*/ 884546 h 1113931"/>
                <a:gd name="connsiteX12" fmla="*/ 1420227 w 2041592"/>
                <a:gd name="connsiteY12" fmla="*/ 872948 h 1113931"/>
                <a:gd name="connsiteX13" fmla="*/ 1592690 w 2041592"/>
                <a:gd name="connsiteY13" fmla="*/ 1113931 h 1113931"/>
                <a:gd name="connsiteX14" fmla="*/ 1137662 w 2041592"/>
                <a:gd name="connsiteY14" fmla="*/ 907743 h 1113931"/>
                <a:gd name="connsiteX15" fmla="*/ 147427 w 2041592"/>
                <a:gd name="connsiteY15" fmla="*/ 884546 h 1113931"/>
                <a:gd name="connsiteX16" fmla="*/ 0 w 2041592"/>
                <a:gd name="connsiteY16" fmla="*/ 737119 h 1113931"/>
                <a:gd name="connsiteX17" fmla="*/ 0 w 2041592"/>
                <a:gd name="connsiteY17" fmla="*/ 737122 h 1113931"/>
                <a:gd name="connsiteX18" fmla="*/ 0 w 2041592"/>
                <a:gd name="connsiteY18" fmla="*/ 515985 h 1113931"/>
                <a:gd name="connsiteX19" fmla="*/ 0 w 2041592"/>
                <a:gd name="connsiteY19" fmla="*/ 515985 h 1113931"/>
                <a:gd name="connsiteX20" fmla="*/ 0 w 2041592"/>
                <a:gd name="connsiteY20" fmla="*/ 147427 h 1113931"/>
                <a:gd name="connsiteX0" fmla="*/ 0 w 2041592"/>
                <a:gd name="connsiteY0" fmla="*/ 147427 h 1055941"/>
                <a:gd name="connsiteX1" fmla="*/ 147427 w 2041592"/>
                <a:gd name="connsiteY1" fmla="*/ 0 h 1055941"/>
                <a:gd name="connsiteX2" fmla="*/ 340265 w 2041592"/>
                <a:gd name="connsiteY2" fmla="*/ 0 h 1055941"/>
                <a:gd name="connsiteX3" fmla="*/ 340265 w 2041592"/>
                <a:gd name="connsiteY3" fmla="*/ 0 h 1055941"/>
                <a:gd name="connsiteX4" fmla="*/ 850663 w 2041592"/>
                <a:gd name="connsiteY4" fmla="*/ 0 h 1055941"/>
                <a:gd name="connsiteX5" fmla="*/ 1894165 w 2041592"/>
                <a:gd name="connsiteY5" fmla="*/ 0 h 1055941"/>
                <a:gd name="connsiteX6" fmla="*/ 2041592 w 2041592"/>
                <a:gd name="connsiteY6" fmla="*/ 147427 h 1055941"/>
                <a:gd name="connsiteX7" fmla="*/ 2041592 w 2041592"/>
                <a:gd name="connsiteY7" fmla="*/ 515985 h 1055941"/>
                <a:gd name="connsiteX8" fmla="*/ 2041592 w 2041592"/>
                <a:gd name="connsiteY8" fmla="*/ 515985 h 1055941"/>
                <a:gd name="connsiteX9" fmla="*/ 2041592 w 2041592"/>
                <a:gd name="connsiteY9" fmla="*/ 737122 h 1055941"/>
                <a:gd name="connsiteX10" fmla="*/ 2041592 w 2041592"/>
                <a:gd name="connsiteY10" fmla="*/ 737119 h 1055941"/>
                <a:gd name="connsiteX11" fmla="*/ 1894165 w 2041592"/>
                <a:gd name="connsiteY11" fmla="*/ 884546 h 1055941"/>
                <a:gd name="connsiteX12" fmla="*/ 1420227 w 2041592"/>
                <a:gd name="connsiteY12" fmla="*/ 872948 h 1055941"/>
                <a:gd name="connsiteX13" fmla="*/ 1516748 w 2041592"/>
                <a:gd name="connsiteY13" fmla="*/ 1055941 h 1055941"/>
                <a:gd name="connsiteX14" fmla="*/ 1137662 w 2041592"/>
                <a:gd name="connsiteY14" fmla="*/ 907743 h 1055941"/>
                <a:gd name="connsiteX15" fmla="*/ 147427 w 2041592"/>
                <a:gd name="connsiteY15" fmla="*/ 884546 h 1055941"/>
                <a:gd name="connsiteX16" fmla="*/ 0 w 2041592"/>
                <a:gd name="connsiteY16" fmla="*/ 737119 h 1055941"/>
                <a:gd name="connsiteX17" fmla="*/ 0 w 2041592"/>
                <a:gd name="connsiteY17" fmla="*/ 737122 h 1055941"/>
                <a:gd name="connsiteX18" fmla="*/ 0 w 2041592"/>
                <a:gd name="connsiteY18" fmla="*/ 515985 h 1055941"/>
                <a:gd name="connsiteX19" fmla="*/ 0 w 2041592"/>
                <a:gd name="connsiteY19" fmla="*/ 515985 h 1055941"/>
                <a:gd name="connsiteX20" fmla="*/ 0 w 2041592"/>
                <a:gd name="connsiteY20" fmla="*/ 147427 h 1055941"/>
                <a:gd name="connsiteX0" fmla="*/ 0 w 2041592"/>
                <a:gd name="connsiteY0" fmla="*/ 147427 h 1055941"/>
                <a:gd name="connsiteX1" fmla="*/ 147427 w 2041592"/>
                <a:gd name="connsiteY1" fmla="*/ 0 h 1055941"/>
                <a:gd name="connsiteX2" fmla="*/ 340265 w 2041592"/>
                <a:gd name="connsiteY2" fmla="*/ 0 h 1055941"/>
                <a:gd name="connsiteX3" fmla="*/ 340265 w 2041592"/>
                <a:gd name="connsiteY3" fmla="*/ 0 h 1055941"/>
                <a:gd name="connsiteX4" fmla="*/ 850663 w 2041592"/>
                <a:gd name="connsiteY4" fmla="*/ 0 h 1055941"/>
                <a:gd name="connsiteX5" fmla="*/ 1894165 w 2041592"/>
                <a:gd name="connsiteY5" fmla="*/ 0 h 1055941"/>
                <a:gd name="connsiteX6" fmla="*/ 2041592 w 2041592"/>
                <a:gd name="connsiteY6" fmla="*/ 147427 h 1055941"/>
                <a:gd name="connsiteX7" fmla="*/ 2041592 w 2041592"/>
                <a:gd name="connsiteY7" fmla="*/ 515985 h 1055941"/>
                <a:gd name="connsiteX8" fmla="*/ 2041592 w 2041592"/>
                <a:gd name="connsiteY8" fmla="*/ 515985 h 1055941"/>
                <a:gd name="connsiteX9" fmla="*/ 2041592 w 2041592"/>
                <a:gd name="connsiteY9" fmla="*/ 737122 h 1055941"/>
                <a:gd name="connsiteX10" fmla="*/ 2041592 w 2041592"/>
                <a:gd name="connsiteY10" fmla="*/ 737119 h 1055941"/>
                <a:gd name="connsiteX11" fmla="*/ 1894165 w 2041592"/>
                <a:gd name="connsiteY11" fmla="*/ 884546 h 1055941"/>
                <a:gd name="connsiteX12" fmla="*/ 1420227 w 2041592"/>
                <a:gd name="connsiteY12" fmla="*/ 872948 h 1055941"/>
                <a:gd name="connsiteX13" fmla="*/ 1516748 w 2041592"/>
                <a:gd name="connsiteY13" fmla="*/ 1055941 h 1055941"/>
                <a:gd name="connsiteX14" fmla="*/ 1204112 w 2041592"/>
                <a:gd name="connsiteY14" fmla="*/ 907743 h 1055941"/>
                <a:gd name="connsiteX15" fmla="*/ 147427 w 2041592"/>
                <a:gd name="connsiteY15" fmla="*/ 884546 h 1055941"/>
                <a:gd name="connsiteX16" fmla="*/ 0 w 2041592"/>
                <a:gd name="connsiteY16" fmla="*/ 737119 h 1055941"/>
                <a:gd name="connsiteX17" fmla="*/ 0 w 2041592"/>
                <a:gd name="connsiteY17" fmla="*/ 737122 h 1055941"/>
                <a:gd name="connsiteX18" fmla="*/ 0 w 2041592"/>
                <a:gd name="connsiteY18" fmla="*/ 515985 h 1055941"/>
                <a:gd name="connsiteX19" fmla="*/ 0 w 2041592"/>
                <a:gd name="connsiteY19" fmla="*/ 515985 h 1055941"/>
                <a:gd name="connsiteX20" fmla="*/ 0 w 2041592"/>
                <a:gd name="connsiteY20" fmla="*/ 147427 h 1055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041592" h="1055941">
                  <a:moveTo>
                    <a:pt x="0" y="147427"/>
                  </a:moveTo>
                  <a:cubicBezTo>
                    <a:pt x="0" y="66005"/>
                    <a:pt x="66005" y="0"/>
                    <a:pt x="147427" y="0"/>
                  </a:cubicBezTo>
                  <a:lnTo>
                    <a:pt x="340265" y="0"/>
                  </a:lnTo>
                  <a:lnTo>
                    <a:pt x="340265" y="0"/>
                  </a:lnTo>
                  <a:lnTo>
                    <a:pt x="850663" y="0"/>
                  </a:lnTo>
                  <a:lnTo>
                    <a:pt x="1894165" y="0"/>
                  </a:lnTo>
                  <a:cubicBezTo>
                    <a:pt x="1975587" y="0"/>
                    <a:pt x="2041592" y="66005"/>
                    <a:pt x="2041592" y="147427"/>
                  </a:cubicBezTo>
                  <a:lnTo>
                    <a:pt x="2041592" y="515985"/>
                  </a:lnTo>
                  <a:lnTo>
                    <a:pt x="2041592" y="515985"/>
                  </a:lnTo>
                  <a:lnTo>
                    <a:pt x="2041592" y="737122"/>
                  </a:lnTo>
                  <a:lnTo>
                    <a:pt x="2041592" y="737119"/>
                  </a:lnTo>
                  <a:cubicBezTo>
                    <a:pt x="2041592" y="818541"/>
                    <a:pt x="1975587" y="884546"/>
                    <a:pt x="1894165" y="884546"/>
                  </a:cubicBezTo>
                  <a:lnTo>
                    <a:pt x="1420227" y="872948"/>
                  </a:lnTo>
                  <a:lnTo>
                    <a:pt x="1516748" y="1055941"/>
                  </a:lnTo>
                  <a:lnTo>
                    <a:pt x="1204112" y="907743"/>
                  </a:lnTo>
                  <a:lnTo>
                    <a:pt x="147427" y="884546"/>
                  </a:lnTo>
                  <a:cubicBezTo>
                    <a:pt x="66005" y="884546"/>
                    <a:pt x="0" y="818541"/>
                    <a:pt x="0" y="737119"/>
                  </a:cubicBezTo>
                  <a:lnTo>
                    <a:pt x="0" y="737122"/>
                  </a:lnTo>
                  <a:lnTo>
                    <a:pt x="0" y="515985"/>
                  </a:lnTo>
                  <a:lnTo>
                    <a:pt x="0" y="515985"/>
                  </a:lnTo>
                  <a:lnTo>
                    <a:pt x="0" y="147427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6B510F4-8E3C-44BD-A0A8-38D5EEB67574}"/>
                </a:ext>
              </a:extLst>
            </p:cNvPr>
            <p:cNvSpPr txBox="1"/>
            <p:nvPr/>
          </p:nvSpPr>
          <p:spPr>
            <a:xfrm>
              <a:off x="4660240" y="1941198"/>
              <a:ext cx="194797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i="1" smtClean="0">
                  <a:latin typeface="Arial" panose="020B0604020202020204" pitchFamily="34" charset="0"/>
                  <a:cs typeface="Arial" panose="020B0604020202020204" pitchFamily="34" charset="0"/>
                </a:rPr>
                <a:t>Mẹ mặc áo</a:t>
              </a:r>
            </a:p>
            <a:p>
              <a:pPr algn="ctr"/>
              <a:r>
                <a:rPr lang="en-US" sz="2400" i="1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2400" i="1" smtClean="0">
                  <a:latin typeface="Arial" panose="020B0604020202020204" pitchFamily="34" charset="0"/>
                  <a:cs typeface="Arial" panose="020B0604020202020204" pitchFamily="34" charset="0"/>
                </a:rPr>
                <a:t>ho con nhé!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95159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F06FF2-9296-4ED4-8BA1-8B4E7C37E9A5}"/>
              </a:ext>
            </a:extLst>
          </p:cNvPr>
          <p:cNvSpPr txBox="1"/>
          <p:nvPr/>
        </p:nvSpPr>
        <p:spPr>
          <a:xfrm>
            <a:off x="1062841" y="324856"/>
            <a:ext cx="7018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Em hãy kể chuyện theo tranh và trả lời câu hỏi.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2E9290-D384-4F47-B6E4-00A0761014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4D6FA8A9-5977-480D-AD46-3580F23C55EE}"/>
              </a:ext>
            </a:extLst>
          </p:cNvPr>
          <p:cNvSpPr/>
          <p:nvPr/>
        </p:nvSpPr>
        <p:spPr>
          <a:xfrm>
            <a:off x="2511656" y="887522"/>
            <a:ext cx="3798696" cy="844201"/>
          </a:xfrm>
          <a:prstGeom prst="ellipse">
            <a:avLst/>
          </a:prstGeom>
          <a:solidFill>
            <a:srgbClr val="FBA5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smtClean="0">
                <a:latin typeface="Arial" panose="020B0604020202020204" pitchFamily="34" charset="0"/>
                <a:cs typeface="Arial" panose="020B0604020202020204" pitchFamily="34" charset="0"/>
              </a:rPr>
              <a:t>Lợn con ham chơi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C34D44-544D-4A56-AA99-5A26C5F982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35" y="1979220"/>
            <a:ext cx="7242930" cy="439991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5E865A5D-238D-47AD-B673-77DD7F3ADDC3}"/>
              </a:ext>
            </a:extLst>
          </p:cNvPr>
          <p:cNvSpPr/>
          <p:nvPr/>
        </p:nvSpPr>
        <p:spPr>
          <a:xfrm>
            <a:off x="1062841" y="1940753"/>
            <a:ext cx="640080" cy="640080"/>
          </a:xfrm>
          <a:prstGeom prst="ellipse">
            <a:avLst/>
          </a:prstGeom>
          <a:solidFill>
            <a:srgbClr val="AAE1FA"/>
          </a:solidFill>
          <a:ln>
            <a:solidFill>
              <a:srgbClr val="AAE1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427515" y="2260793"/>
            <a:ext cx="2645228" cy="885180"/>
            <a:chOff x="4306389" y="1949234"/>
            <a:chExt cx="2645228" cy="885180"/>
          </a:xfrm>
        </p:grpSpPr>
        <p:sp>
          <p:nvSpPr>
            <p:cNvPr id="6" name="Speech Bubble: Rectangle with Corners Rounded 17">
              <a:extLst>
                <a:ext uri="{FF2B5EF4-FFF2-40B4-BE49-F238E27FC236}">
                  <a16:creationId xmlns:a16="http://schemas.microsoft.com/office/drawing/2014/main" id="{F1B97E3D-B503-4635-AE5A-B1C5B4497FFB}"/>
                </a:ext>
              </a:extLst>
            </p:cNvPr>
            <p:cNvSpPr/>
            <p:nvPr/>
          </p:nvSpPr>
          <p:spPr>
            <a:xfrm>
              <a:off x="4306389" y="1949234"/>
              <a:ext cx="2645228" cy="885180"/>
            </a:xfrm>
            <a:custGeom>
              <a:avLst/>
              <a:gdLst>
                <a:gd name="connsiteX0" fmla="*/ 0 w 2041592"/>
                <a:gd name="connsiteY0" fmla="*/ 147427 h 884546"/>
                <a:gd name="connsiteX1" fmla="*/ 147427 w 2041592"/>
                <a:gd name="connsiteY1" fmla="*/ 0 h 884546"/>
                <a:gd name="connsiteX2" fmla="*/ 340265 w 2041592"/>
                <a:gd name="connsiteY2" fmla="*/ 0 h 884546"/>
                <a:gd name="connsiteX3" fmla="*/ 340265 w 2041592"/>
                <a:gd name="connsiteY3" fmla="*/ 0 h 884546"/>
                <a:gd name="connsiteX4" fmla="*/ 850663 w 2041592"/>
                <a:gd name="connsiteY4" fmla="*/ 0 h 884546"/>
                <a:gd name="connsiteX5" fmla="*/ 1894165 w 2041592"/>
                <a:gd name="connsiteY5" fmla="*/ 0 h 884546"/>
                <a:gd name="connsiteX6" fmla="*/ 2041592 w 2041592"/>
                <a:gd name="connsiteY6" fmla="*/ 147427 h 884546"/>
                <a:gd name="connsiteX7" fmla="*/ 2041592 w 2041592"/>
                <a:gd name="connsiteY7" fmla="*/ 515985 h 884546"/>
                <a:gd name="connsiteX8" fmla="*/ 2041592 w 2041592"/>
                <a:gd name="connsiteY8" fmla="*/ 515985 h 884546"/>
                <a:gd name="connsiteX9" fmla="*/ 2041592 w 2041592"/>
                <a:gd name="connsiteY9" fmla="*/ 737122 h 884546"/>
                <a:gd name="connsiteX10" fmla="*/ 2041592 w 2041592"/>
                <a:gd name="connsiteY10" fmla="*/ 737119 h 884546"/>
                <a:gd name="connsiteX11" fmla="*/ 1894165 w 2041592"/>
                <a:gd name="connsiteY11" fmla="*/ 884546 h 884546"/>
                <a:gd name="connsiteX12" fmla="*/ 850663 w 2041592"/>
                <a:gd name="connsiteY12" fmla="*/ 884546 h 884546"/>
                <a:gd name="connsiteX13" fmla="*/ 373795 w 2041592"/>
                <a:gd name="connsiteY13" fmla="*/ 1346093 h 884546"/>
                <a:gd name="connsiteX14" fmla="*/ 340265 w 2041592"/>
                <a:gd name="connsiteY14" fmla="*/ 884546 h 884546"/>
                <a:gd name="connsiteX15" fmla="*/ 147427 w 2041592"/>
                <a:gd name="connsiteY15" fmla="*/ 884546 h 884546"/>
                <a:gd name="connsiteX16" fmla="*/ 0 w 2041592"/>
                <a:gd name="connsiteY16" fmla="*/ 737119 h 884546"/>
                <a:gd name="connsiteX17" fmla="*/ 0 w 2041592"/>
                <a:gd name="connsiteY17" fmla="*/ 737122 h 884546"/>
                <a:gd name="connsiteX18" fmla="*/ 0 w 2041592"/>
                <a:gd name="connsiteY18" fmla="*/ 515985 h 884546"/>
                <a:gd name="connsiteX19" fmla="*/ 0 w 2041592"/>
                <a:gd name="connsiteY19" fmla="*/ 515985 h 884546"/>
                <a:gd name="connsiteX20" fmla="*/ 0 w 2041592"/>
                <a:gd name="connsiteY20" fmla="*/ 147427 h 884546"/>
                <a:gd name="connsiteX0" fmla="*/ 0 w 2041592"/>
                <a:gd name="connsiteY0" fmla="*/ 147427 h 1346093"/>
                <a:gd name="connsiteX1" fmla="*/ 147427 w 2041592"/>
                <a:gd name="connsiteY1" fmla="*/ 0 h 1346093"/>
                <a:gd name="connsiteX2" fmla="*/ 340265 w 2041592"/>
                <a:gd name="connsiteY2" fmla="*/ 0 h 1346093"/>
                <a:gd name="connsiteX3" fmla="*/ 340265 w 2041592"/>
                <a:gd name="connsiteY3" fmla="*/ 0 h 1346093"/>
                <a:gd name="connsiteX4" fmla="*/ 850663 w 2041592"/>
                <a:gd name="connsiteY4" fmla="*/ 0 h 1346093"/>
                <a:gd name="connsiteX5" fmla="*/ 1894165 w 2041592"/>
                <a:gd name="connsiteY5" fmla="*/ 0 h 1346093"/>
                <a:gd name="connsiteX6" fmla="*/ 2041592 w 2041592"/>
                <a:gd name="connsiteY6" fmla="*/ 147427 h 1346093"/>
                <a:gd name="connsiteX7" fmla="*/ 2041592 w 2041592"/>
                <a:gd name="connsiteY7" fmla="*/ 515985 h 1346093"/>
                <a:gd name="connsiteX8" fmla="*/ 2041592 w 2041592"/>
                <a:gd name="connsiteY8" fmla="*/ 515985 h 1346093"/>
                <a:gd name="connsiteX9" fmla="*/ 2041592 w 2041592"/>
                <a:gd name="connsiteY9" fmla="*/ 737122 h 1346093"/>
                <a:gd name="connsiteX10" fmla="*/ 2041592 w 2041592"/>
                <a:gd name="connsiteY10" fmla="*/ 737119 h 1346093"/>
                <a:gd name="connsiteX11" fmla="*/ 1894165 w 2041592"/>
                <a:gd name="connsiteY11" fmla="*/ 884546 h 1346093"/>
                <a:gd name="connsiteX12" fmla="*/ 508917 w 2041592"/>
                <a:gd name="connsiteY12" fmla="*/ 884546 h 1346093"/>
                <a:gd name="connsiteX13" fmla="*/ 373795 w 2041592"/>
                <a:gd name="connsiteY13" fmla="*/ 1346093 h 1346093"/>
                <a:gd name="connsiteX14" fmla="*/ 340265 w 2041592"/>
                <a:gd name="connsiteY14" fmla="*/ 884546 h 1346093"/>
                <a:gd name="connsiteX15" fmla="*/ 147427 w 2041592"/>
                <a:gd name="connsiteY15" fmla="*/ 884546 h 1346093"/>
                <a:gd name="connsiteX16" fmla="*/ 0 w 2041592"/>
                <a:gd name="connsiteY16" fmla="*/ 737119 h 1346093"/>
                <a:gd name="connsiteX17" fmla="*/ 0 w 2041592"/>
                <a:gd name="connsiteY17" fmla="*/ 737122 h 1346093"/>
                <a:gd name="connsiteX18" fmla="*/ 0 w 2041592"/>
                <a:gd name="connsiteY18" fmla="*/ 515985 h 1346093"/>
                <a:gd name="connsiteX19" fmla="*/ 0 w 2041592"/>
                <a:gd name="connsiteY19" fmla="*/ 515985 h 1346093"/>
                <a:gd name="connsiteX20" fmla="*/ 0 w 2041592"/>
                <a:gd name="connsiteY20" fmla="*/ 147427 h 1346093"/>
                <a:gd name="connsiteX0" fmla="*/ 0 w 2041592"/>
                <a:gd name="connsiteY0" fmla="*/ 147427 h 1356978"/>
                <a:gd name="connsiteX1" fmla="*/ 147427 w 2041592"/>
                <a:gd name="connsiteY1" fmla="*/ 0 h 1356978"/>
                <a:gd name="connsiteX2" fmla="*/ 340265 w 2041592"/>
                <a:gd name="connsiteY2" fmla="*/ 0 h 1356978"/>
                <a:gd name="connsiteX3" fmla="*/ 340265 w 2041592"/>
                <a:gd name="connsiteY3" fmla="*/ 0 h 1356978"/>
                <a:gd name="connsiteX4" fmla="*/ 850663 w 2041592"/>
                <a:gd name="connsiteY4" fmla="*/ 0 h 1356978"/>
                <a:gd name="connsiteX5" fmla="*/ 1894165 w 2041592"/>
                <a:gd name="connsiteY5" fmla="*/ 0 h 1356978"/>
                <a:gd name="connsiteX6" fmla="*/ 2041592 w 2041592"/>
                <a:gd name="connsiteY6" fmla="*/ 147427 h 1356978"/>
                <a:gd name="connsiteX7" fmla="*/ 2041592 w 2041592"/>
                <a:gd name="connsiteY7" fmla="*/ 515985 h 1356978"/>
                <a:gd name="connsiteX8" fmla="*/ 2041592 w 2041592"/>
                <a:gd name="connsiteY8" fmla="*/ 515985 h 1356978"/>
                <a:gd name="connsiteX9" fmla="*/ 2041592 w 2041592"/>
                <a:gd name="connsiteY9" fmla="*/ 737122 h 1356978"/>
                <a:gd name="connsiteX10" fmla="*/ 2041592 w 2041592"/>
                <a:gd name="connsiteY10" fmla="*/ 737119 h 1356978"/>
                <a:gd name="connsiteX11" fmla="*/ 1894165 w 2041592"/>
                <a:gd name="connsiteY11" fmla="*/ 884546 h 1356978"/>
                <a:gd name="connsiteX12" fmla="*/ 508917 w 2041592"/>
                <a:gd name="connsiteY12" fmla="*/ 884546 h 1356978"/>
                <a:gd name="connsiteX13" fmla="*/ 939852 w 2041592"/>
                <a:gd name="connsiteY13" fmla="*/ 1356978 h 1356978"/>
                <a:gd name="connsiteX14" fmla="*/ 340265 w 2041592"/>
                <a:gd name="connsiteY14" fmla="*/ 884546 h 1356978"/>
                <a:gd name="connsiteX15" fmla="*/ 147427 w 2041592"/>
                <a:gd name="connsiteY15" fmla="*/ 884546 h 1356978"/>
                <a:gd name="connsiteX16" fmla="*/ 0 w 2041592"/>
                <a:gd name="connsiteY16" fmla="*/ 737119 h 1356978"/>
                <a:gd name="connsiteX17" fmla="*/ 0 w 2041592"/>
                <a:gd name="connsiteY17" fmla="*/ 737122 h 1356978"/>
                <a:gd name="connsiteX18" fmla="*/ 0 w 2041592"/>
                <a:gd name="connsiteY18" fmla="*/ 515985 h 1356978"/>
                <a:gd name="connsiteX19" fmla="*/ 0 w 2041592"/>
                <a:gd name="connsiteY19" fmla="*/ 515985 h 1356978"/>
                <a:gd name="connsiteX20" fmla="*/ 0 w 2041592"/>
                <a:gd name="connsiteY20" fmla="*/ 147427 h 1356978"/>
                <a:gd name="connsiteX0" fmla="*/ 0 w 2041592"/>
                <a:gd name="connsiteY0" fmla="*/ 147427 h 1171921"/>
                <a:gd name="connsiteX1" fmla="*/ 147427 w 2041592"/>
                <a:gd name="connsiteY1" fmla="*/ 0 h 1171921"/>
                <a:gd name="connsiteX2" fmla="*/ 340265 w 2041592"/>
                <a:gd name="connsiteY2" fmla="*/ 0 h 1171921"/>
                <a:gd name="connsiteX3" fmla="*/ 340265 w 2041592"/>
                <a:gd name="connsiteY3" fmla="*/ 0 h 1171921"/>
                <a:gd name="connsiteX4" fmla="*/ 850663 w 2041592"/>
                <a:gd name="connsiteY4" fmla="*/ 0 h 1171921"/>
                <a:gd name="connsiteX5" fmla="*/ 1894165 w 2041592"/>
                <a:gd name="connsiteY5" fmla="*/ 0 h 1171921"/>
                <a:gd name="connsiteX6" fmla="*/ 2041592 w 2041592"/>
                <a:gd name="connsiteY6" fmla="*/ 147427 h 1171921"/>
                <a:gd name="connsiteX7" fmla="*/ 2041592 w 2041592"/>
                <a:gd name="connsiteY7" fmla="*/ 515985 h 1171921"/>
                <a:gd name="connsiteX8" fmla="*/ 2041592 w 2041592"/>
                <a:gd name="connsiteY8" fmla="*/ 515985 h 1171921"/>
                <a:gd name="connsiteX9" fmla="*/ 2041592 w 2041592"/>
                <a:gd name="connsiteY9" fmla="*/ 737122 h 1171921"/>
                <a:gd name="connsiteX10" fmla="*/ 2041592 w 2041592"/>
                <a:gd name="connsiteY10" fmla="*/ 737119 h 1171921"/>
                <a:gd name="connsiteX11" fmla="*/ 1894165 w 2041592"/>
                <a:gd name="connsiteY11" fmla="*/ 884546 h 1171921"/>
                <a:gd name="connsiteX12" fmla="*/ 508917 w 2041592"/>
                <a:gd name="connsiteY12" fmla="*/ 884546 h 1171921"/>
                <a:gd name="connsiteX13" fmla="*/ 700366 w 2041592"/>
                <a:gd name="connsiteY13" fmla="*/ 1171921 h 1171921"/>
                <a:gd name="connsiteX14" fmla="*/ 340265 w 2041592"/>
                <a:gd name="connsiteY14" fmla="*/ 884546 h 1171921"/>
                <a:gd name="connsiteX15" fmla="*/ 147427 w 2041592"/>
                <a:gd name="connsiteY15" fmla="*/ 884546 h 1171921"/>
                <a:gd name="connsiteX16" fmla="*/ 0 w 2041592"/>
                <a:gd name="connsiteY16" fmla="*/ 737119 h 1171921"/>
                <a:gd name="connsiteX17" fmla="*/ 0 w 2041592"/>
                <a:gd name="connsiteY17" fmla="*/ 737122 h 1171921"/>
                <a:gd name="connsiteX18" fmla="*/ 0 w 2041592"/>
                <a:gd name="connsiteY18" fmla="*/ 515985 h 1171921"/>
                <a:gd name="connsiteX19" fmla="*/ 0 w 2041592"/>
                <a:gd name="connsiteY19" fmla="*/ 515985 h 1171921"/>
                <a:gd name="connsiteX20" fmla="*/ 0 w 2041592"/>
                <a:gd name="connsiteY20" fmla="*/ 147427 h 1171921"/>
                <a:gd name="connsiteX0" fmla="*/ 0 w 2041592"/>
                <a:gd name="connsiteY0" fmla="*/ 147427 h 1171921"/>
                <a:gd name="connsiteX1" fmla="*/ 147427 w 2041592"/>
                <a:gd name="connsiteY1" fmla="*/ 0 h 1171921"/>
                <a:gd name="connsiteX2" fmla="*/ 340265 w 2041592"/>
                <a:gd name="connsiteY2" fmla="*/ 0 h 1171921"/>
                <a:gd name="connsiteX3" fmla="*/ 340265 w 2041592"/>
                <a:gd name="connsiteY3" fmla="*/ 0 h 1171921"/>
                <a:gd name="connsiteX4" fmla="*/ 850663 w 2041592"/>
                <a:gd name="connsiteY4" fmla="*/ 0 h 1171921"/>
                <a:gd name="connsiteX5" fmla="*/ 1894165 w 2041592"/>
                <a:gd name="connsiteY5" fmla="*/ 0 h 1171921"/>
                <a:gd name="connsiteX6" fmla="*/ 2041592 w 2041592"/>
                <a:gd name="connsiteY6" fmla="*/ 147427 h 1171921"/>
                <a:gd name="connsiteX7" fmla="*/ 2041592 w 2041592"/>
                <a:gd name="connsiteY7" fmla="*/ 515985 h 1171921"/>
                <a:gd name="connsiteX8" fmla="*/ 2041592 w 2041592"/>
                <a:gd name="connsiteY8" fmla="*/ 515985 h 1171921"/>
                <a:gd name="connsiteX9" fmla="*/ 2041592 w 2041592"/>
                <a:gd name="connsiteY9" fmla="*/ 737122 h 1171921"/>
                <a:gd name="connsiteX10" fmla="*/ 2041592 w 2041592"/>
                <a:gd name="connsiteY10" fmla="*/ 737119 h 1171921"/>
                <a:gd name="connsiteX11" fmla="*/ 1894165 w 2041592"/>
                <a:gd name="connsiteY11" fmla="*/ 884546 h 1171921"/>
                <a:gd name="connsiteX12" fmla="*/ 853383 w 2041592"/>
                <a:gd name="connsiteY12" fmla="*/ 902218 h 1171921"/>
                <a:gd name="connsiteX13" fmla="*/ 700366 w 2041592"/>
                <a:gd name="connsiteY13" fmla="*/ 1171921 h 1171921"/>
                <a:gd name="connsiteX14" fmla="*/ 340265 w 2041592"/>
                <a:gd name="connsiteY14" fmla="*/ 884546 h 1171921"/>
                <a:gd name="connsiteX15" fmla="*/ 147427 w 2041592"/>
                <a:gd name="connsiteY15" fmla="*/ 884546 h 1171921"/>
                <a:gd name="connsiteX16" fmla="*/ 0 w 2041592"/>
                <a:gd name="connsiteY16" fmla="*/ 737119 h 1171921"/>
                <a:gd name="connsiteX17" fmla="*/ 0 w 2041592"/>
                <a:gd name="connsiteY17" fmla="*/ 737122 h 1171921"/>
                <a:gd name="connsiteX18" fmla="*/ 0 w 2041592"/>
                <a:gd name="connsiteY18" fmla="*/ 515985 h 1171921"/>
                <a:gd name="connsiteX19" fmla="*/ 0 w 2041592"/>
                <a:gd name="connsiteY19" fmla="*/ 515985 h 1171921"/>
                <a:gd name="connsiteX20" fmla="*/ 0 w 2041592"/>
                <a:gd name="connsiteY20" fmla="*/ 147427 h 1171921"/>
                <a:gd name="connsiteX0" fmla="*/ 0 w 2041592"/>
                <a:gd name="connsiteY0" fmla="*/ 147427 h 1171921"/>
                <a:gd name="connsiteX1" fmla="*/ 147427 w 2041592"/>
                <a:gd name="connsiteY1" fmla="*/ 0 h 1171921"/>
                <a:gd name="connsiteX2" fmla="*/ 340265 w 2041592"/>
                <a:gd name="connsiteY2" fmla="*/ 0 h 1171921"/>
                <a:gd name="connsiteX3" fmla="*/ 340265 w 2041592"/>
                <a:gd name="connsiteY3" fmla="*/ 0 h 1171921"/>
                <a:gd name="connsiteX4" fmla="*/ 850663 w 2041592"/>
                <a:gd name="connsiteY4" fmla="*/ 0 h 1171921"/>
                <a:gd name="connsiteX5" fmla="*/ 1894165 w 2041592"/>
                <a:gd name="connsiteY5" fmla="*/ 0 h 1171921"/>
                <a:gd name="connsiteX6" fmla="*/ 2041592 w 2041592"/>
                <a:gd name="connsiteY6" fmla="*/ 147427 h 1171921"/>
                <a:gd name="connsiteX7" fmla="*/ 2041592 w 2041592"/>
                <a:gd name="connsiteY7" fmla="*/ 515985 h 1171921"/>
                <a:gd name="connsiteX8" fmla="*/ 2041592 w 2041592"/>
                <a:gd name="connsiteY8" fmla="*/ 515985 h 1171921"/>
                <a:gd name="connsiteX9" fmla="*/ 2041592 w 2041592"/>
                <a:gd name="connsiteY9" fmla="*/ 737122 h 1171921"/>
                <a:gd name="connsiteX10" fmla="*/ 2041592 w 2041592"/>
                <a:gd name="connsiteY10" fmla="*/ 737119 h 1171921"/>
                <a:gd name="connsiteX11" fmla="*/ 1894165 w 2041592"/>
                <a:gd name="connsiteY11" fmla="*/ 884546 h 1171921"/>
                <a:gd name="connsiteX12" fmla="*/ 853383 w 2041592"/>
                <a:gd name="connsiteY12" fmla="*/ 902218 h 1171921"/>
                <a:gd name="connsiteX13" fmla="*/ 700366 w 2041592"/>
                <a:gd name="connsiteY13" fmla="*/ 1171921 h 1171921"/>
                <a:gd name="connsiteX14" fmla="*/ 693133 w 2041592"/>
                <a:gd name="connsiteY14" fmla="*/ 937561 h 1171921"/>
                <a:gd name="connsiteX15" fmla="*/ 147427 w 2041592"/>
                <a:gd name="connsiteY15" fmla="*/ 884546 h 1171921"/>
                <a:gd name="connsiteX16" fmla="*/ 0 w 2041592"/>
                <a:gd name="connsiteY16" fmla="*/ 737119 h 1171921"/>
                <a:gd name="connsiteX17" fmla="*/ 0 w 2041592"/>
                <a:gd name="connsiteY17" fmla="*/ 737122 h 1171921"/>
                <a:gd name="connsiteX18" fmla="*/ 0 w 2041592"/>
                <a:gd name="connsiteY18" fmla="*/ 515985 h 1171921"/>
                <a:gd name="connsiteX19" fmla="*/ 0 w 2041592"/>
                <a:gd name="connsiteY19" fmla="*/ 515985 h 1171921"/>
                <a:gd name="connsiteX20" fmla="*/ 0 w 2041592"/>
                <a:gd name="connsiteY20" fmla="*/ 147427 h 1171921"/>
                <a:gd name="connsiteX0" fmla="*/ 0 w 2041592"/>
                <a:gd name="connsiteY0" fmla="*/ 147427 h 1436999"/>
                <a:gd name="connsiteX1" fmla="*/ 147427 w 2041592"/>
                <a:gd name="connsiteY1" fmla="*/ 0 h 1436999"/>
                <a:gd name="connsiteX2" fmla="*/ 340265 w 2041592"/>
                <a:gd name="connsiteY2" fmla="*/ 0 h 1436999"/>
                <a:gd name="connsiteX3" fmla="*/ 340265 w 2041592"/>
                <a:gd name="connsiteY3" fmla="*/ 0 h 1436999"/>
                <a:gd name="connsiteX4" fmla="*/ 850663 w 2041592"/>
                <a:gd name="connsiteY4" fmla="*/ 0 h 1436999"/>
                <a:gd name="connsiteX5" fmla="*/ 1894165 w 2041592"/>
                <a:gd name="connsiteY5" fmla="*/ 0 h 1436999"/>
                <a:gd name="connsiteX6" fmla="*/ 2041592 w 2041592"/>
                <a:gd name="connsiteY6" fmla="*/ 147427 h 1436999"/>
                <a:gd name="connsiteX7" fmla="*/ 2041592 w 2041592"/>
                <a:gd name="connsiteY7" fmla="*/ 515985 h 1436999"/>
                <a:gd name="connsiteX8" fmla="*/ 2041592 w 2041592"/>
                <a:gd name="connsiteY8" fmla="*/ 515985 h 1436999"/>
                <a:gd name="connsiteX9" fmla="*/ 2041592 w 2041592"/>
                <a:gd name="connsiteY9" fmla="*/ 737122 h 1436999"/>
                <a:gd name="connsiteX10" fmla="*/ 2041592 w 2041592"/>
                <a:gd name="connsiteY10" fmla="*/ 737119 h 1436999"/>
                <a:gd name="connsiteX11" fmla="*/ 1894165 w 2041592"/>
                <a:gd name="connsiteY11" fmla="*/ 884546 h 1436999"/>
                <a:gd name="connsiteX12" fmla="*/ 853383 w 2041592"/>
                <a:gd name="connsiteY12" fmla="*/ 902218 h 1436999"/>
                <a:gd name="connsiteX13" fmla="*/ 944013 w 2041592"/>
                <a:gd name="connsiteY13" fmla="*/ 1436999 h 1436999"/>
                <a:gd name="connsiteX14" fmla="*/ 693133 w 2041592"/>
                <a:gd name="connsiteY14" fmla="*/ 937561 h 1436999"/>
                <a:gd name="connsiteX15" fmla="*/ 147427 w 2041592"/>
                <a:gd name="connsiteY15" fmla="*/ 884546 h 1436999"/>
                <a:gd name="connsiteX16" fmla="*/ 0 w 2041592"/>
                <a:gd name="connsiteY16" fmla="*/ 737119 h 1436999"/>
                <a:gd name="connsiteX17" fmla="*/ 0 w 2041592"/>
                <a:gd name="connsiteY17" fmla="*/ 737122 h 1436999"/>
                <a:gd name="connsiteX18" fmla="*/ 0 w 2041592"/>
                <a:gd name="connsiteY18" fmla="*/ 515985 h 1436999"/>
                <a:gd name="connsiteX19" fmla="*/ 0 w 2041592"/>
                <a:gd name="connsiteY19" fmla="*/ 515985 h 1436999"/>
                <a:gd name="connsiteX20" fmla="*/ 0 w 2041592"/>
                <a:gd name="connsiteY20" fmla="*/ 147427 h 1436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041592" h="1436999">
                  <a:moveTo>
                    <a:pt x="0" y="147427"/>
                  </a:moveTo>
                  <a:cubicBezTo>
                    <a:pt x="0" y="66005"/>
                    <a:pt x="66005" y="0"/>
                    <a:pt x="147427" y="0"/>
                  </a:cubicBezTo>
                  <a:lnTo>
                    <a:pt x="340265" y="0"/>
                  </a:lnTo>
                  <a:lnTo>
                    <a:pt x="340265" y="0"/>
                  </a:lnTo>
                  <a:lnTo>
                    <a:pt x="850663" y="0"/>
                  </a:lnTo>
                  <a:lnTo>
                    <a:pt x="1894165" y="0"/>
                  </a:lnTo>
                  <a:cubicBezTo>
                    <a:pt x="1975587" y="0"/>
                    <a:pt x="2041592" y="66005"/>
                    <a:pt x="2041592" y="147427"/>
                  </a:cubicBezTo>
                  <a:lnTo>
                    <a:pt x="2041592" y="515985"/>
                  </a:lnTo>
                  <a:lnTo>
                    <a:pt x="2041592" y="515985"/>
                  </a:lnTo>
                  <a:lnTo>
                    <a:pt x="2041592" y="737122"/>
                  </a:lnTo>
                  <a:lnTo>
                    <a:pt x="2041592" y="737119"/>
                  </a:lnTo>
                  <a:cubicBezTo>
                    <a:pt x="2041592" y="818541"/>
                    <a:pt x="1975587" y="884546"/>
                    <a:pt x="1894165" y="884546"/>
                  </a:cubicBezTo>
                  <a:lnTo>
                    <a:pt x="853383" y="902218"/>
                  </a:lnTo>
                  <a:lnTo>
                    <a:pt x="944013" y="1436999"/>
                  </a:lnTo>
                  <a:lnTo>
                    <a:pt x="693133" y="937561"/>
                  </a:lnTo>
                  <a:lnTo>
                    <a:pt x="147427" y="884546"/>
                  </a:lnTo>
                  <a:cubicBezTo>
                    <a:pt x="66005" y="884546"/>
                    <a:pt x="0" y="818541"/>
                    <a:pt x="0" y="737119"/>
                  </a:cubicBezTo>
                  <a:lnTo>
                    <a:pt x="0" y="737122"/>
                  </a:lnTo>
                  <a:lnTo>
                    <a:pt x="0" y="515985"/>
                  </a:lnTo>
                  <a:lnTo>
                    <a:pt x="0" y="515985"/>
                  </a:lnTo>
                  <a:lnTo>
                    <a:pt x="0" y="147427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6B510F4-8E3C-44BD-A0A8-38D5EEB67574}"/>
                </a:ext>
              </a:extLst>
            </p:cNvPr>
            <p:cNvSpPr txBox="1"/>
            <p:nvPr/>
          </p:nvSpPr>
          <p:spPr>
            <a:xfrm>
              <a:off x="4419327" y="1984742"/>
              <a:ext cx="24080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i="1" smtClean="0">
                  <a:latin typeface="Arial" panose="020B0604020202020204" pitchFamily="34" charset="0"/>
                  <a:cs typeface="Arial" panose="020B0604020202020204" pitchFamily="34" charset="0"/>
                </a:rPr>
                <a:t>Con đi chơi đây!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7255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F06FF2-9296-4ED4-8BA1-8B4E7C37E9A5}"/>
              </a:ext>
            </a:extLst>
          </p:cNvPr>
          <p:cNvSpPr txBox="1"/>
          <p:nvPr/>
        </p:nvSpPr>
        <p:spPr>
          <a:xfrm>
            <a:off x="1062841" y="324856"/>
            <a:ext cx="7018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Em hãy kể chuyện theo tranh và trả lời câu hỏi.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2E9290-D384-4F47-B6E4-00A0761014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4D6FA8A9-5977-480D-AD46-3580F23C55EE}"/>
              </a:ext>
            </a:extLst>
          </p:cNvPr>
          <p:cNvSpPr/>
          <p:nvPr/>
        </p:nvSpPr>
        <p:spPr>
          <a:xfrm>
            <a:off x="2511656" y="887522"/>
            <a:ext cx="3798696" cy="844201"/>
          </a:xfrm>
          <a:prstGeom prst="ellipse">
            <a:avLst/>
          </a:prstGeom>
          <a:solidFill>
            <a:srgbClr val="FBA5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smtClean="0">
                <a:latin typeface="Arial" panose="020B0604020202020204" pitchFamily="34" charset="0"/>
                <a:cs typeface="Arial" panose="020B0604020202020204" pitchFamily="34" charset="0"/>
              </a:rPr>
              <a:t>Lợn con ham chơi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C34D44-544D-4A56-AA99-5A26C5F982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970" y="2306112"/>
            <a:ext cx="5914059" cy="3669169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5E865A5D-238D-47AD-B673-77DD7F3ADDC3}"/>
              </a:ext>
            </a:extLst>
          </p:cNvPr>
          <p:cNvSpPr/>
          <p:nvPr/>
        </p:nvSpPr>
        <p:spPr>
          <a:xfrm>
            <a:off x="1551991" y="2237290"/>
            <a:ext cx="640080" cy="640080"/>
          </a:xfrm>
          <a:prstGeom prst="ellipse">
            <a:avLst/>
          </a:prstGeom>
          <a:solidFill>
            <a:srgbClr val="AAE1FA"/>
          </a:solidFill>
          <a:ln>
            <a:solidFill>
              <a:srgbClr val="AAE1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427515" y="2260792"/>
            <a:ext cx="2645228" cy="819865"/>
            <a:chOff x="4306389" y="1949233"/>
            <a:chExt cx="2645228" cy="819865"/>
          </a:xfrm>
        </p:grpSpPr>
        <p:sp>
          <p:nvSpPr>
            <p:cNvPr id="6" name="Speech Bubble: Rectangle with Corners Rounded 17">
              <a:extLst>
                <a:ext uri="{FF2B5EF4-FFF2-40B4-BE49-F238E27FC236}">
                  <a16:creationId xmlns:a16="http://schemas.microsoft.com/office/drawing/2014/main" id="{F1B97E3D-B503-4635-AE5A-B1C5B4497FFB}"/>
                </a:ext>
              </a:extLst>
            </p:cNvPr>
            <p:cNvSpPr/>
            <p:nvPr/>
          </p:nvSpPr>
          <p:spPr>
            <a:xfrm>
              <a:off x="4306389" y="1949233"/>
              <a:ext cx="2645228" cy="819865"/>
            </a:xfrm>
            <a:custGeom>
              <a:avLst/>
              <a:gdLst>
                <a:gd name="connsiteX0" fmla="*/ 0 w 2041592"/>
                <a:gd name="connsiteY0" fmla="*/ 147427 h 884546"/>
                <a:gd name="connsiteX1" fmla="*/ 147427 w 2041592"/>
                <a:gd name="connsiteY1" fmla="*/ 0 h 884546"/>
                <a:gd name="connsiteX2" fmla="*/ 340265 w 2041592"/>
                <a:gd name="connsiteY2" fmla="*/ 0 h 884546"/>
                <a:gd name="connsiteX3" fmla="*/ 340265 w 2041592"/>
                <a:gd name="connsiteY3" fmla="*/ 0 h 884546"/>
                <a:gd name="connsiteX4" fmla="*/ 850663 w 2041592"/>
                <a:gd name="connsiteY4" fmla="*/ 0 h 884546"/>
                <a:gd name="connsiteX5" fmla="*/ 1894165 w 2041592"/>
                <a:gd name="connsiteY5" fmla="*/ 0 h 884546"/>
                <a:gd name="connsiteX6" fmla="*/ 2041592 w 2041592"/>
                <a:gd name="connsiteY6" fmla="*/ 147427 h 884546"/>
                <a:gd name="connsiteX7" fmla="*/ 2041592 w 2041592"/>
                <a:gd name="connsiteY7" fmla="*/ 515985 h 884546"/>
                <a:gd name="connsiteX8" fmla="*/ 2041592 w 2041592"/>
                <a:gd name="connsiteY8" fmla="*/ 515985 h 884546"/>
                <a:gd name="connsiteX9" fmla="*/ 2041592 w 2041592"/>
                <a:gd name="connsiteY9" fmla="*/ 737122 h 884546"/>
                <a:gd name="connsiteX10" fmla="*/ 2041592 w 2041592"/>
                <a:gd name="connsiteY10" fmla="*/ 737119 h 884546"/>
                <a:gd name="connsiteX11" fmla="*/ 1894165 w 2041592"/>
                <a:gd name="connsiteY11" fmla="*/ 884546 h 884546"/>
                <a:gd name="connsiteX12" fmla="*/ 850663 w 2041592"/>
                <a:gd name="connsiteY12" fmla="*/ 884546 h 884546"/>
                <a:gd name="connsiteX13" fmla="*/ 373795 w 2041592"/>
                <a:gd name="connsiteY13" fmla="*/ 1346093 h 884546"/>
                <a:gd name="connsiteX14" fmla="*/ 340265 w 2041592"/>
                <a:gd name="connsiteY14" fmla="*/ 884546 h 884546"/>
                <a:gd name="connsiteX15" fmla="*/ 147427 w 2041592"/>
                <a:gd name="connsiteY15" fmla="*/ 884546 h 884546"/>
                <a:gd name="connsiteX16" fmla="*/ 0 w 2041592"/>
                <a:gd name="connsiteY16" fmla="*/ 737119 h 884546"/>
                <a:gd name="connsiteX17" fmla="*/ 0 w 2041592"/>
                <a:gd name="connsiteY17" fmla="*/ 737122 h 884546"/>
                <a:gd name="connsiteX18" fmla="*/ 0 w 2041592"/>
                <a:gd name="connsiteY18" fmla="*/ 515985 h 884546"/>
                <a:gd name="connsiteX19" fmla="*/ 0 w 2041592"/>
                <a:gd name="connsiteY19" fmla="*/ 515985 h 884546"/>
                <a:gd name="connsiteX20" fmla="*/ 0 w 2041592"/>
                <a:gd name="connsiteY20" fmla="*/ 147427 h 884546"/>
                <a:gd name="connsiteX0" fmla="*/ 0 w 2041592"/>
                <a:gd name="connsiteY0" fmla="*/ 147427 h 1346093"/>
                <a:gd name="connsiteX1" fmla="*/ 147427 w 2041592"/>
                <a:gd name="connsiteY1" fmla="*/ 0 h 1346093"/>
                <a:gd name="connsiteX2" fmla="*/ 340265 w 2041592"/>
                <a:gd name="connsiteY2" fmla="*/ 0 h 1346093"/>
                <a:gd name="connsiteX3" fmla="*/ 340265 w 2041592"/>
                <a:gd name="connsiteY3" fmla="*/ 0 h 1346093"/>
                <a:gd name="connsiteX4" fmla="*/ 850663 w 2041592"/>
                <a:gd name="connsiteY4" fmla="*/ 0 h 1346093"/>
                <a:gd name="connsiteX5" fmla="*/ 1894165 w 2041592"/>
                <a:gd name="connsiteY5" fmla="*/ 0 h 1346093"/>
                <a:gd name="connsiteX6" fmla="*/ 2041592 w 2041592"/>
                <a:gd name="connsiteY6" fmla="*/ 147427 h 1346093"/>
                <a:gd name="connsiteX7" fmla="*/ 2041592 w 2041592"/>
                <a:gd name="connsiteY7" fmla="*/ 515985 h 1346093"/>
                <a:gd name="connsiteX8" fmla="*/ 2041592 w 2041592"/>
                <a:gd name="connsiteY8" fmla="*/ 515985 h 1346093"/>
                <a:gd name="connsiteX9" fmla="*/ 2041592 w 2041592"/>
                <a:gd name="connsiteY9" fmla="*/ 737122 h 1346093"/>
                <a:gd name="connsiteX10" fmla="*/ 2041592 w 2041592"/>
                <a:gd name="connsiteY10" fmla="*/ 737119 h 1346093"/>
                <a:gd name="connsiteX11" fmla="*/ 1894165 w 2041592"/>
                <a:gd name="connsiteY11" fmla="*/ 884546 h 1346093"/>
                <a:gd name="connsiteX12" fmla="*/ 508917 w 2041592"/>
                <a:gd name="connsiteY12" fmla="*/ 884546 h 1346093"/>
                <a:gd name="connsiteX13" fmla="*/ 373795 w 2041592"/>
                <a:gd name="connsiteY13" fmla="*/ 1346093 h 1346093"/>
                <a:gd name="connsiteX14" fmla="*/ 340265 w 2041592"/>
                <a:gd name="connsiteY14" fmla="*/ 884546 h 1346093"/>
                <a:gd name="connsiteX15" fmla="*/ 147427 w 2041592"/>
                <a:gd name="connsiteY15" fmla="*/ 884546 h 1346093"/>
                <a:gd name="connsiteX16" fmla="*/ 0 w 2041592"/>
                <a:gd name="connsiteY16" fmla="*/ 737119 h 1346093"/>
                <a:gd name="connsiteX17" fmla="*/ 0 w 2041592"/>
                <a:gd name="connsiteY17" fmla="*/ 737122 h 1346093"/>
                <a:gd name="connsiteX18" fmla="*/ 0 w 2041592"/>
                <a:gd name="connsiteY18" fmla="*/ 515985 h 1346093"/>
                <a:gd name="connsiteX19" fmla="*/ 0 w 2041592"/>
                <a:gd name="connsiteY19" fmla="*/ 515985 h 1346093"/>
                <a:gd name="connsiteX20" fmla="*/ 0 w 2041592"/>
                <a:gd name="connsiteY20" fmla="*/ 147427 h 1346093"/>
                <a:gd name="connsiteX0" fmla="*/ 0 w 2041592"/>
                <a:gd name="connsiteY0" fmla="*/ 147427 h 1356978"/>
                <a:gd name="connsiteX1" fmla="*/ 147427 w 2041592"/>
                <a:gd name="connsiteY1" fmla="*/ 0 h 1356978"/>
                <a:gd name="connsiteX2" fmla="*/ 340265 w 2041592"/>
                <a:gd name="connsiteY2" fmla="*/ 0 h 1356978"/>
                <a:gd name="connsiteX3" fmla="*/ 340265 w 2041592"/>
                <a:gd name="connsiteY3" fmla="*/ 0 h 1356978"/>
                <a:gd name="connsiteX4" fmla="*/ 850663 w 2041592"/>
                <a:gd name="connsiteY4" fmla="*/ 0 h 1356978"/>
                <a:gd name="connsiteX5" fmla="*/ 1894165 w 2041592"/>
                <a:gd name="connsiteY5" fmla="*/ 0 h 1356978"/>
                <a:gd name="connsiteX6" fmla="*/ 2041592 w 2041592"/>
                <a:gd name="connsiteY6" fmla="*/ 147427 h 1356978"/>
                <a:gd name="connsiteX7" fmla="*/ 2041592 w 2041592"/>
                <a:gd name="connsiteY7" fmla="*/ 515985 h 1356978"/>
                <a:gd name="connsiteX8" fmla="*/ 2041592 w 2041592"/>
                <a:gd name="connsiteY8" fmla="*/ 515985 h 1356978"/>
                <a:gd name="connsiteX9" fmla="*/ 2041592 w 2041592"/>
                <a:gd name="connsiteY9" fmla="*/ 737122 h 1356978"/>
                <a:gd name="connsiteX10" fmla="*/ 2041592 w 2041592"/>
                <a:gd name="connsiteY10" fmla="*/ 737119 h 1356978"/>
                <a:gd name="connsiteX11" fmla="*/ 1894165 w 2041592"/>
                <a:gd name="connsiteY11" fmla="*/ 884546 h 1356978"/>
                <a:gd name="connsiteX12" fmla="*/ 508917 w 2041592"/>
                <a:gd name="connsiteY12" fmla="*/ 884546 h 1356978"/>
                <a:gd name="connsiteX13" fmla="*/ 939852 w 2041592"/>
                <a:gd name="connsiteY13" fmla="*/ 1356978 h 1356978"/>
                <a:gd name="connsiteX14" fmla="*/ 340265 w 2041592"/>
                <a:gd name="connsiteY14" fmla="*/ 884546 h 1356978"/>
                <a:gd name="connsiteX15" fmla="*/ 147427 w 2041592"/>
                <a:gd name="connsiteY15" fmla="*/ 884546 h 1356978"/>
                <a:gd name="connsiteX16" fmla="*/ 0 w 2041592"/>
                <a:gd name="connsiteY16" fmla="*/ 737119 h 1356978"/>
                <a:gd name="connsiteX17" fmla="*/ 0 w 2041592"/>
                <a:gd name="connsiteY17" fmla="*/ 737122 h 1356978"/>
                <a:gd name="connsiteX18" fmla="*/ 0 w 2041592"/>
                <a:gd name="connsiteY18" fmla="*/ 515985 h 1356978"/>
                <a:gd name="connsiteX19" fmla="*/ 0 w 2041592"/>
                <a:gd name="connsiteY19" fmla="*/ 515985 h 1356978"/>
                <a:gd name="connsiteX20" fmla="*/ 0 w 2041592"/>
                <a:gd name="connsiteY20" fmla="*/ 147427 h 1356978"/>
                <a:gd name="connsiteX0" fmla="*/ 0 w 2041592"/>
                <a:gd name="connsiteY0" fmla="*/ 147427 h 1171921"/>
                <a:gd name="connsiteX1" fmla="*/ 147427 w 2041592"/>
                <a:gd name="connsiteY1" fmla="*/ 0 h 1171921"/>
                <a:gd name="connsiteX2" fmla="*/ 340265 w 2041592"/>
                <a:gd name="connsiteY2" fmla="*/ 0 h 1171921"/>
                <a:gd name="connsiteX3" fmla="*/ 340265 w 2041592"/>
                <a:gd name="connsiteY3" fmla="*/ 0 h 1171921"/>
                <a:gd name="connsiteX4" fmla="*/ 850663 w 2041592"/>
                <a:gd name="connsiteY4" fmla="*/ 0 h 1171921"/>
                <a:gd name="connsiteX5" fmla="*/ 1894165 w 2041592"/>
                <a:gd name="connsiteY5" fmla="*/ 0 h 1171921"/>
                <a:gd name="connsiteX6" fmla="*/ 2041592 w 2041592"/>
                <a:gd name="connsiteY6" fmla="*/ 147427 h 1171921"/>
                <a:gd name="connsiteX7" fmla="*/ 2041592 w 2041592"/>
                <a:gd name="connsiteY7" fmla="*/ 515985 h 1171921"/>
                <a:gd name="connsiteX8" fmla="*/ 2041592 w 2041592"/>
                <a:gd name="connsiteY8" fmla="*/ 515985 h 1171921"/>
                <a:gd name="connsiteX9" fmla="*/ 2041592 w 2041592"/>
                <a:gd name="connsiteY9" fmla="*/ 737122 h 1171921"/>
                <a:gd name="connsiteX10" fmla="*/ 2041592 w 2041592"/>
                <a:gd name="connsiteY10" fmla="*/ 737119 h 1171921"/>
                <a:gd name="connsiteX11" fmla="*/ 1894165 w 2041592"/>
                <a:gd name="connsiteY11" fmla="*/ 884546 h 1171921"/>
                <a:gd name="connsiteX12" fmla="*/ 508917 w 2041592"/>
                <a:gd name="connsiteY12" fmla="*/ 884546 h 1171921"/>
                <a:gd name="connsiteX13" fmla="*/ 700366 w 2041592"/>
                <a:gd name="connsiteY13" fmla="*/ 1171921 h 1171921"/>
                <a:gd name="connsiteX14" fmla="*/ 340265 w 2041592"/>
                <a:gd name="connsiteY14" fmla="*/ 884546 h 1171921"/>
                <a:gd name="connsiteX15" fmla="*/ 147427 w 2041592"/>
                <a:gd name="connsiteY15" fmla="*/ 884546 h 1171921"/>
                <a:gd name="connsiteX16" fmla="*/ 0 w 2041592"/>
                <a:gd name="connsiteY16" fmla="*/ 737119 h 1171921"/>
                <a:gd name="connsiteX17" fmla="*/ 0 w 2041592"/>
                <a:gd name="connsiteY17" fmla="*/ 737122 h 1171921"/>
                <a:gd name="connsiteX18" fmla="*/ 0 w 2041592"/>
                <a:gd name="connsiteY18" fmla="*/ 515985 h 1171921"/>
                <a:gd name="connsiteX19" fmla="*/ 0 w 2041592"/>
                <a:gd name="connsiteY19" fmla="*/ 515985 h 1171921"/>
                <a:gd name="connsiteX20" fmla="*/ 0 w 2041592"/>
                <a:gd name="connsiteY20" fmla="*/ 147427 h 1171921"/>
                <a:gd name="connsiteX0" fmla="*/ 0 w 2041592"/>
                <a:gd name="connsiteY0" fmla="*/ 147427 h 1171921"/>
                <a:gd name="connsiteX1" fmla="*/ 147427 w 2041592"/>
                <a:gd name="connsiteY1" fmla="*/ 0 h 1171921"/>
                <a:gd name="connsiteX2" fmla="*/ 340265 w 2041592"/>
                <a:gd name="connsiteY2" fmla="*/ 0 h 1171921"/>
                <a:gd name="connsiteX3" fmla="*/ 340265 w 2041592"/>
                <a:gd name="connsiteY3" fmla="*/ 0 h 1171921"/>
                <a:gd name="connsiteX4" fmla="*/ 850663 w 2041592"/>
                <a:gd name="connsiteY4" fmla="*/ 0 h 1171921"/>
                <a:gd name="connsiteX5" fmla="*/ 1894165 w 2041592"/>
                <a:gd name="connsiteY5" fmla="*/ 0 h 1171921"/>
                <a:gd name="connsiteX6" fmla="*/ 2041592 w 2041592"/>
                <a:gd name="connsiteY6" fmla="*/ 147427 h 1171921"/>
                <a:gd name="connsiteX7" fmla="*/ 2041592 w 2041592"/>
                <a:gd name="connsiteY7" fmla="*/ 515985 h 1171921"/>
                <a:gd name="connsiteX8" fmla="*/ 2041592 w 2041592"/>
                <a:gd name="connsiteY8" fmla="*/ 515985 h 1171921"/>
                <a:gd name="connsiteX9" fmla="*/ 2041592 w 2041592"/>
                <a:gd name="connsiteY9" fmla="*/ 737122 h 1171921"/>
                <a:gd name="connsiteX10" fmla="*/ 2041592 w 2041592"/>
                <a:gd name="connsiteY10" fmla="*/ 737119 h 1171921"/>
                <a:gd name="connsiteX11" fmla="*/ 1894165 w 2041592"/>
                <a:gd name="connsiteY11" fmla="*/ 884546 h 1171921"/>
                <a:gd name="connsiteX12" fmla="*/ 853383 w 2041592"/>
                <a:gd name="connsiteY12" fmla="*/ 902218 h 1171921"/>
                <a:gd name="connsiteX13" fmla="*/ 700366 w 2041592"/>
                <a:gd name="connsiteY13" fmla="*/ 1171921 h 1171921"/>
                <a:gd name="connsiteX14" fmla="*/ 340265 w 2041592"/>
                <a:gd name="connsiteY14" fmla="*/ 884546 h 1171921"/>
                <a:gd name="connsiteX15" fmla="*/ 147427 w 2041592"/>
                <a:gd name="connsiteY15" fmla="*/ 884546 h 1171921"/>
                <a:gd name="connsiteX16" fmla="*/ 0 w 2041592"/>
                <a:gd name="connsiteY16" fmla="*/ 737119 h 1171921"/>
                <a:gd name="connsiteX17" fmla="*/ 0 w 2041592"/>
                <a:gd name="connsiteY17" fmla="*/ 737122 h 1171921"/>
                <a:gd name="connsiteX18" fmla="*/ 0 w 2041592"/>
                <a:gd name="connsiteY18" fmla="*/ 515985 h 1171921"/>
                <a:gd name="connsiteX19" fmla="*/ 0 w 2041592"/>
                <a:gd name="connsiteY19" fmla="*/ 515985 h 1171921"/>
                <a:gd name="connsiteX20" fmla="*/ 0 w 2041592"/>
                <a:gd name="connsiteY20" fmla="*/ 147427 h 1171921"/>
                <a:gd name="connsiteX0" fmla="*/ 0 w 2041592"/>
                <a:gd name="connsiteY0" fmla="*/ 147427 h 1171921"/>
                <a:gd name="connsiteX1" fmla="*/ 147427 w 2041592"/>
                <a:gd name="connsiteY1" fmla="*/ 0 h 1171921"/>
                <a:gd name="connsiteX2" fmla="*/ 340265 w 2041592"/>
                <a:gd name="connsiteY2" fmla="*/ 0 h 1171921"/>
                <a:gd name="connsiteX3" fmla="*/ 340265 w 2041592"/>
                <a:gd name="connsiteY3" fmla="*/ 0 h 1171921"/>
                <a:gd name="connsiteX4" fmla="*/ 850663 w 2041592"/>
                <a:gd name="connsiteY4" fmla="*/ 0 h 1171921"/>
                <a:gd name="connsiteX5" fmla="*/ 1894165 w 2041592"/>
                <a:gd name="connsiteY5" fmla="*/ 0 h 1171921"/>
                <a:gd name="connsiteX6" fmla="*/ 2041592 w 2041592"/>
                <a:gd name="connsiteY6" fmla="*/ 147427 h 1171921"/>
                <a:gd name="connsiteX7" fmla="*/ 2041592 w 2041592"/>
                <a:gd name="connsiteY7" fmla="*/ 515985 h 1171921"/>
                <a:gd name="connsiteX8" fmla="*/ 2041592 w 2041592"/>
                <a:gd name="connsiteY8" fmla="*/ 515985 h 1171921"/>
                <a:gd name="connsiteX9" fmla="*/ 2041592 w 2041592"/>
                <a:gd name="connsiteY9" fmla="*/ 737122 h 1171921"/>
                <a:gd name="connsiteX10" fmla="*/ 2041592 w 2041592"/>
                <a:gd name="connsiteY10" fmla="*/ 737119 h 1171921"/>
                <a:gd name="connsiteX11" fmla="*/ 1894165 w 2041592"/>
                <a:gd name="connsiteY11" fmla="*/ 884546 h 1171921"/>
                <a:gd name="connsiteX12" fmla="*/ 853383 w 2041592"/>
                <a:gd name="connsiteY12" fmla="*/ 902218 h 1171921"/>
                <a:gd name="connsiteX13" fmla="*/ 700366 w 2041592"/>
                <a:gd name="connsiteY13" fmla="*/ 1171921 h 1171921"/>
                <a:gd name="connsiteX14" fmla="*/ 693133 w 2041592"/>
                <a:gd name="connsiteY14" fmla="*/ 937561 h 1171921"/>
                <a:gd name="connsiteX15" fmla="*/ 147427 w 2041592"/>
                <a:gd name="connsiteY15" fmla="*/ 884546 h 1171921"/>
                <a:gd name="connsiteX16" fmla="*/ 0 w 2041592"/>
                <a:gd name="connsiteY16" fmla="*/ 737119 h 1171921"/>
                <a:gd name="connsiteX17" fmla="*/ 0 w 2041592"/>
                <a:gd name="connsiteY17" fmla="*/ 737122 h 1171921"/>
                <a:gd name="connsiteX18" fmla="*/ 0 w 2041592"/>
                <a:gd name="connsiteY18" fmla="*/ 515985 h 1171921"/>
                <a:gd name="connsiteX19" fmla="*/ 0 w 2041592"/>
                <a:gd name="connsiteY19" fmla="*/ 515985 h 1171921"/>
                <a:gd name="connsiteX20" fmla="*/ 0 w 2041592"/>
                <a:gd name="connsiteY20" fmla="*/ 147427 h 1171921"/>
                <a:gd name="connsiteX0" fmla="*/ 0 w 2041592"/>
                <a:gd name="connsiteY0" fmla="*/ 147427 h 1436999"/>
                <a:gd name="connsiteX1" fmla="*/ 147427 w 2041592"/>
                <a:gd name="connsiteY1" fmla="*/ 0 h 1436999"/>
                <a:gd name="connsiteX2" fmla="*/ 340265 w 2041592"/>
                <a:gd name="connsiteY2" fmla="*/ 0 h 1436999"/>
                <a:gd name="connsiteX3" fmla="*/ 340265 w 2041592"/>
                <a:gd name="connsiteY3" fmla="*/ 0 h 1436999"/>
                <a:gd name="connsiteX4" fmla="*/ 850663 w 2041592"/>
                <a:gd name="connsiteY4" fmla="*/ 0 h 1436999"/>
                <a:gd name="connsiteX5" fmla="*/ 1894165 w 2041592"/>
                <a:gd name="connsiteY5" fmla="*/ 0 h 1436999"/>
                <a:gd name="connsiteX6" fmla="*/ 2041592 w 2041592"/>
                <a:gd name="connsiteY6" fmla="*/ 147427 h 1436999"/>
                <a:gd name="connsiteX7" fmla="*/ 2041592 w 2041592"/>
                <a:gd name="connsiteY7" fmla="*/ 515985 h 1436999"/>
                <a:gd name="connsiteX8" fmla="*/ 2041592 w 2041592"/>
                <a:gd name="connsiteY8" fmla="*/ 515985 h 1436999"/>
                <a:gd name="connsiteX9" fmla="*/ 2041592 w 2041592"/>
                <a:gd name="connsiteY9" fmla="*/ 737122 h 1436999"/>
                <a:gd name="connsiteX10" fmla="*/ 2041592 w 2041592"/>
                <a:gd name="connsiteY10" fmla="*/ 737119 h 1436999"/>
                <a:gd name="connsiteX11" fmla="*/ 1894165 w 2041592"/>
                <a:gd name="connsiteY11" fmla="*/ 884546 h 1436999"/>
                <a:gd name="connsiteX12" fmla="*/ 853383 w 2041592"/>
                <a:gd name="connsiteY12" fmla="*/ 902218 h 1436999"/>
                <a:gd name="connsiteX13" fmla="*/ 944013 w 2041592"/>
                <a:gd name="connsiteY13" fmla="*/ 1436999 h 1436999"/>
                <a:gd name="connsiteX14" fmla="*/ 693133 w 2041592"/>
                <a:gd name="connsiteY14" fmla="*/ 937561 h 1436999"/>
                <a:gd name="connsiteX15" fmla="*/ 147427 w 2041592"/>
                <a:gd name="connsiteY15" fmla="*/ 884546 h 1436999"/>
                <a:gd name="connsiteX16" fmla="*/ 0 w 2041592"/>
                <a:gd name="connsiteY16" fmla="*/ 737119 h 1436999"/>
                <a:gd name="connsiteX17" fmla="*/ 0 w 2041592"/>
                <a:gd name="connsiteY17" fmla="*/ 737122 h 1436999"/>
                <a:gd name="connsiteX18" fmla="*/ 0 w 2041592"/>
                <a:gd name="connsiteY18" fmla="*/ 515985 h 1436999"/>
                <a:gd name="connsiteX19" fmla="*/ 0 w 2041592"/>
                <a:gd name="connsiteY19" fmla="*/ 515985 h 1436999"/>
                <a:gd name="connsiteX20" fmla="*/ 0 w 2041592"/>
                <a:gd name="connsiteY20" fmla="*/ 147427 h 1436999"/>
                <a:gd name="connsiteX0" fmla="*/ 0 w 2041592"/>
                <a:gd name="connsiteY0" fmla="*/ 147427 h 1436999"/>
                <a:gd name="connsiteX1" fmla="*/ 147427 w 2041592"/>
                <a:gd name="connsiteY1" fmla="*/ 0 h 1436999"/>
                <a:gd name="connsiteX2" fmla="*/ 340265 w 2041592"/>
                <a:gd name="connsiteY2" fmla="*/ 0 h 1436999"/>
                <a:gd name="connsiteX3" fmla="*/ 340265 w 2041592"/>
                <a:gd name="connsiteY3" fmla="*/ 0 h 1436999"/>
                <a:gd name="connsiteX4" fmla="*/ 850663 w 2041592"/>
                <a:gd name="connsiteY4" fmla="*/ 0 h 1436999"/>
                <a:gd name="connsiteX5" fmla="*/ 1894165 w 2041592"/>
                <a:gd name="connsiteY5" fmla="*/ 0 h 1436999"/>
                <a:gd name="connsiteX6" fmla="*/ 2041592 w 2041592"/>
                <a:gd name="connsiteY6" fmla="*/ 147427 h 1436999"/>
                <a:gd name="connsiteX7" fmla="*/ 2041592 w 2041592"/>
                <a:gd name="connsiteY7" fmla="*/ 515985 h 1436999"/>
                <a:gd name="connsiteX8" fmla="*/ 2041592 w 2041592"/>
                <a:gd name="connsiteY8" fmla="*/ 515985 h 1436999"/>
                <a:gd name="connsiteX9" fmla="*/ 2041592 w 2041592"/>
                <a:gd name="connsiteY9" fmla="*/ 737122 h 1436999"/>
                <a:gd name="connsiteX10" fmla="*/ 2041592 w 2041592"/>
                <a:gd name="connsiteY10" fmla="*/ 737119 h 1436999"/>
                <a:gd name="connsiteX11" fmla="*/ 1894165 w 2041592"/>
                <a:gd name="connsiteY11" fmla="*/ 884546 h 1436999"/>
                <a:gd name="connsiteX12" fmla="*/ 1374284 w 2041592"/>
                <a:gd name="connsiteY12" fmla="*/ 902218 h 1436999"/>
                <a:gd name="connsiteX13" fmla="*/ 944013 w 2041592"/>
                <a:gd name="connsiteY13" fmla="*/ 1436999 h 1436999"/>
                <a:gd name="connsiteX14" fmla="*/ 693133 w 2041592"/>
                <a:gd name="connsiteY14" fmla="*/ 937561 h 1436999"/>
                <a:gd name="connsiteX15" fmla="*/ 147427 w 2041592"/>
                <a:gd name="connsiteY15" fmla="*/ 884546 h 1436999"/>
                <a:gd name="connsiteX16" fmla="*/ 0 w 2041592"/>
                <a:gd name="connsiteY16" fmla="*/ 737119 h 1436999"/>
                <a:gd name="connsiteX17" fmla="*/ 0 w 2041592"/>
                <a:gd name="connsiteY17" fmla="*/ 737122 h 1436999"/>
                <a:gd name="connsiteX18" fmla="*/ 0 w 2041592"/>
                <a:gd name="connsiteY18" fmla="*/ 515985 h 1436999"/>
                <a:gd name="connsiteX19" fmla="*/ 0 w 2041592"/>
                <a:gd name="connsiteY19" fmla="*/ 515985 h 1436999"/>
                <a:gd name="connsiteX20" fmla="*/ 0 w 2041592"/>
                <a:gd name="connsiteY20" fmla="*/ 147427 h 1436999"/>
                <a:gd name="connsiteX0" fmla="*/ 0 w 2041592"/>
                <a:gd name="connsiteY0" fmla="*/ 147427 h 1436999"/>
                <a:gd name="connsiteX1" fmla="*/ 147427 w 2041592"/>
                <a:gd name="connsiteY1" fmla="*/ 0 h 1436999"/>
                <a:gd name="connsiteX2" fmla="*/ 340265 w 2041592"/>
                <a:gd name="connsiteY2" fmla="*/ 0 h 1436999"/>
                <a:gd name="connsiteX3" fmla="*/ 340265 w 2041592"/>
                <a:gd name="connsiteY3" fmla="*/ 0 h 1436999"/>
                <a:gd name="connsiteX4" fmla="*/ 850663 w 2041592"/>
                <a:gd name="connsiteY4" fmla="*/ 0 h 1436999"/>
                <a:gd name="connsiteX5" fmla="*/ 1894165 w 2041592"/>
                <a:gd name="connsiteY5" fmla="*/ 0 h 1436999"/>
                <a:gd name="connsiteX6" fmla="*/ 2041592 w 2041592"/>
                <a:gd name="connsiteY6" fmla="*/ 147427 h 1436999"/>
                <a:gd name="connsiteX7" fmla="*/ 2041592 w 2041592"/>
                <a:gd name="connsiteY7" fmla="*/ 515985 h 1436999"/>
                <a:gd name="connsiteX8" fmla="*/ 2041592 w 2041592"/>
                <a:gd name="connsiteY8" fmla="*/ 515985 h 1436999"/>
                <a:gd name="connsiteX9" fmla="*/ 2041592 w 2041592"/>
                <a:gd name="connsiteY9" fmla="*/ 737122 h 1436999"/>
                <a:gd name="connsiteX10" fmla="*/ 2041592 w 2041592"/>
                <a:gd name="connsiteY10" fmla="*/ 737119 h 1436999"/>
                <a:gd name="connsiteX11" fmla="*/ 1894165 w 2041592"/>
                <a:gd name="connsiteY11" fmla="*/ 884546 h 1436999"/>
                <a:gd name="connsiteX12" fmla="*/ 1374284 w 2041592"/>
                <a:gd name="connsiteY12" fmla="*/ 902218 h 1436999"/>
                <a:gd name="connsiteX13" fmla="*/ 944013 w 2041592"/>
                <a:gd name="connsiteY13" fmla="*/ 1436999 h 1436999"/>
                <a:gd name="connsiteX14" fmla="*/ 1188828 w 2041592"/>
                <a:gd name="connsiteY14" fmla="*/ 955231 h 1436999"/>
                <a:gd name="connsiteX15" fmla="*/ 147427 w 2041592"/>
                <a:gd name="connsiteY15" fmla="*/ 884546 h 1436999"/>
                <a:gd name="connsiteX16" fmla="*/ 0 w 2041592"/>
                <a:gd name="connsiteY16" fmla="*/ 737119 h 1436999"/>
                <a:gd name="connsiteX17" fmla="*/ 0 w 2041592"/>
                <a:gd name="connsiteY17" fmla="*/ 737122 h 1436999"/>
                <a:gd name="connsiteX18" fmla="*/ 0 w 2041592"/>
                <a:gd name="connsiteY18" fmla="*/ 515985 h 1436999"/>
                <a:gd name="connsiteX19" fmla="*/ 0 w 2041592"/>
                <a:gd name="connsiteY19" fmla="*/ 515985 h 1436999"/>
                <a:gd name="connsiteX20" fmla="*/ 0 w 2041592"/>
                <a:gd name="connsiteY20" fmla="*/ 147427 h 1436999"/>
                <a:gd name="connsiteX0" fmla="*/ 0 w 2041592"/>
                <a:gd name="connsiteY0" fmla="*/ 147427 h 1330967"/>
                <a:gd name="connsiteX1" fmla="*/ 147427 w 2041592"/>
                <a:gd name="connsiteY1" fmla="*/ 0 h 1330967"/>
                <a:gd name="connsiteX2" fmla="*/ 340265 w 2041592"/>
                <a:gd name="connsiteY2" fmla="*/ 0 h 1330967"/>
                <a:gd name="connsiteX3" fmla="*/ 340265 w 2041592"/>
                <a:gd name="connsiteY3" fmla="*/ 0 h 1330967"/>
                <a:gd name="connsiteX4" fmla="*/ 850663 w 2041592"/>
                <a:gd name="connsiteY4" fmla="*/ 0 h 1330967"/>
                <a:gd name="connsiteX5" fmla="*/ 1894165 w 2041592"/>
                <a:gd name="connsiteY5" fmla="*/ 0 h 1330967"/>
                <a:gd name="connsiteX6" fmla="*/ 2041592 w 2041592"/>
                <a:gd name="connsiteY6" fmla="*/ 147427 h 1330967"/>
                <a:gd name="connsiteX7" fmla="*/ 2041592 w 2041592"/>
                <a:gd name="connsiteY7" fmla="*/ 515985 h 1330967"/>
                <a:gd name="connsiteX8" fmla="*/ 2041592 w 2041592"/>
                <a:gd name="connsiteY8" fmla="*/ 515985 h 1330967"/>
                <a:gd name="connsiteX9" fmla="*/ 2041592 w 2041592"/>
                <a:gd name="connsiteY9" fmla="*/ 737122 h 1330967"/>
                <a:gd name="connsiteX10" fmla="*/ 2041592 w 2041592"/>
                <a:gd name="connsiteY10" fmla="*/ 737119 h 1330967"/>
                <a:gd name="connsiteX11" fmla="*/ 1894165 w 2041592"/>
                <a:gd name="connsiteY11" fmla="*/ 884546 h 1330967"/>
                <a:gd name="connsiteX12" fmla="*/ 1374284 w 2041592"/>
                <a:gd name="connsiteY12" fmla="*/ 902218 h 1330967"/>
                <a:gd name="connsiteX13" fmla="*/ 1498520 w 2041592"/>
                <a:gd name="connsiteY13" fmla="*/ 1330967 h 1330967"/>
                <a:gd name="connsiteX14" fmla="*/ 1188828 w 2041592"/>
                <a:gd name="connsiteY14" fmla="*/ 955231 h 1330967"/>
                <a:gd name="connsiteX15" fmla="*/ 147427 w 2041592"/>
                <a:gd name="connsiteY15" fmla="*/ 884546 h 1330967"/>
                <a:gd name="connsiteX16" fmla="*/ 0 w 2041592"/>
                <a:gd name="connsiteY16" fmla="*/ 737119 h 1330967"/>
                <a:gd name="connsiteX17" fmla="*/ 0 w 2041592"/>
                <a:gd name="connsiteY17" fmla="*/ 737122 h 1330967"/>
                <a:gd name="connsiteX18" fmla="*/ 0 w 2041592"/>
                <a:gd name="connsiteY18" fmla="*/ 515985 h 1330967"/>
                <a:gd name="connsiteX19" fmla="*/ 0 w 2041592"/>
                <a:gd name="connsiteY19" fmla="*/ 515985 h 1330967"/>
                <a:gd name="connsiteX20" fmla="*/ 0 w 2041592"/>
                <a:gd name="connsiteY20" fmla="*/ 147427 h 1330967"/>
                <a:gd name="connsiteX0" fmla="*/ 0 w 2041592"/>
                <a:gd name="connsiteY0" fmla="*/ 147427 h 1330967"/>
                <a:gd name="connsiteX1" fmla="*/ 147427 w 2041592"/>
                <a:gd name="connsiteY1" fmla="*/ 0 h 1330967"/>
                <a:gd name="connsiteX2" fmla="*/ 340265 w 2041592"/>
                <a:gd name="connsiteY2" fmla="*/ 0 h 1330967"/>
                <a:gd name="connsiteX3" fmla="*/ 340265 w 2041592"/>
                <a:gd name="connsiteY3" fmla="*/ 0 h 1330967"/>
                <a:gd name="connsiteX4" fmla="*/ 850663 w 2041592"/>
                <a:gd name="connsiteY4" fmla="*/ 0 h 1330967"/>
                <a:gd name="connsiteX5" fmla="*/ 1894165 w 2041592"/>
                <a:gd name="connsiteY5" fmla="*/ 0 h 1330967"/>
                <a:gd name="connsiteX6" fmla="*/ 2041592 w 2041592"/>
                <a:gd name="connsiteY6" fmla="*/ 147427 h 1330967"/>
                <a:gd name="connsiteX7" fmla="*/ 2041592 w 2041592"/>
                <a:gd name="connsiteY7" fmla="*/ 515985 h 1330967"/>
                <a:gd name="connsiteX8" fmla="*/ 2041592 w 2041592"/>
                <a:gd name="connsiteY8" fmla="*/ 515985 h 1330967"/>
                <a:gd name="connsiteX9" fmla="*/ 2041592 w 2041592"/>
                <a:gd name="connsiteY9" fmla="*/ 737122 h 1330967"/>
                <a:gd name="connsiteX10" fmla="*/ 2041592 w 2041592"/>
                <a:gd name="connsiteY10" fmla="*/ 737119 h 1330967"/>
                <a:gd name="connsiteX11" fmla="*/ 1894165 w 2041592"/>
                <a:gd name="connsiteY11" fmla="*/ 884546 h 1330967"/>
                <a:gd name="connsiteX12" fmla="*/ 1374284 w 2041592"/>
                <a:gd name="connsiteY12" fmla="*/ 902218 h 1330967"/>
                <a:gd name="connsiteX13" fmla="*/ 1498520 w 2041592"/>
                <a:gd name="connsiteY13" fmla="*/ 1330967 h 1330967"/>
                <a:gd name="connsiteX14" fmla="*/ 1197229 w 2041592"/>
                <a:gd name="connsiteY14" fmla="*/ 902216 h 1330967"/>
                <a:gd name="connsiteX15" fmla="*/ 147427 w 2041592"/>
                <a:gd name="connsiteY15" fmla="*/ 884546 h 1330967"/>
                <a:gd name="connsiteX16" fmla="*/ 0 w 2041592"/>
                <a:gd name="connsiteY16" fmla="*/ 737119 h 1330967"/>
                <a:gd name="connsiteX17" fmla="*/ 0 w 2041592"/>
                <a:gd name="connsiteY17" fmla="*/ 737122 h 1330967"/>
                <a:gd name="connsiteX18" fmla="*/ 0 w 2041592"/>
                <a:gd name="connsiteY18" fmla="*/ 515985 h 1330967"/>
                <a:gd name="connsiteX19" fmla="*/ 0 w 2041592"/>
                <a:gd name="connsiteY19" fmla="*/ 515985 h 1330967"/>
                <a:gd name="connsiteX20" fmla="*/ 0 w 2041592"/>
                <a:gd name="connsiteY20" fmla="*/ 147427 h 1330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041592" h="1330967">
                  <a:moveTo>
                    <a:pt x="0" y="147427"/>
                  </a:moveTo>
                  <a:cubicBezTo>
                    <a:pt x="0" y="66005"/>
                    <a:pt x="66005" y="0"/>
                    <a:pt x="147427" y="0"/>
                  </a:cubicBezTo>
                  <a:lnTo>
                    <a:pt x="340265" y="0"/>
                  </a:lnTo>
                  <a:lnTo>
                    <a:pt x="340265" y="0"/>
                  </a:lnTo>
                  <a:lnTo>
                    <a:pt x="850663" y="0"/>
                  </a:lnTo>
                  <a:lnTo>
                    <a:pt x="1894165" y="0"/>
                  </a:lnTo>
                  <a:cubicBezTo>
                    <a:pt x="1975587" y="0"/>
                    <a:pt x="2041592" y="66005"/>
                    <a:pt x="2041592" y="147427"/>
                  </a:cubicBezTo>
                  <a:lnTo>
                    <a:pt x="2041592" y="515985"/>
                  </a:lnTo>
                  <a:lnTo>
                    <a:pt x="2041592" y="515985"/>
                  </a:lnTo>
                  <a:lnTo>
                    <a:pt x="2041592" y="737122"/>
                  </a:lnTo>
                  <a:lnTo>
                    <a:pt x="2041592" y="737119"/>
                  </a:lnTo>
                  <a:cubicBezTo>
                    <a:pt x="2041592" y="818541"/>
                    <a:pt x="1975587" y="884546"/>
                    <a:pt x="1894165" y="884546"/>
                  </a:cubicBezTo>
                  <a:lnTo>
                    <a:pt x="1374284" y="902218"/>
                  </a:lnTo>
                  <a:lnTo>
                    <a:pt x="1498520" y="1330967"/>
                  </a:lnTo>
                  <a:lnTo>
                    <a:pt x="1197229" y="902216"/>
                  </a:lnTo>
                  <a:lnTo>
                    <a:pt x="147427" y="884546"/>
                  </a:lnTo>
                  <a:cubicBezTo>
                    <a:pt x="66005" y="884546"/>
                    <a:pt x="0" y="818541"/>
                    <a:pt x="0" y="737119"/>
                  </a:cubicBezTo>
                  <a:lnTo>
                    <a:pt x="0" y="737122"/>
                  </a:lnTo>
                  <a:lnTo>
                    <a:pt x="0" y="515985"/>
                  </a:lnTo>
                  <a:lnTo>
                    <a:pt x="0" y="515985"/>
                  </a:lnTo>
                  <a:lnTo>
                    <a:pt x="0" y="147427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6B510F4-8E3C-44BD-A0A8-38D5EEB67574}"/>
                </a:ext>
              </a:extLst>
            </p:cNvPr>
            <p:cNvSpPr txBox="1"/>
            <p:nvPr/>
          </p:nvSpPr>
          <p:spPr>
            <a:xfrm>
              <a:off x="4469023" y="1984742"/>
              <a:ext cx="23086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i="1" smtClean="0">
                  <a:latin typeface="Arial" panose="020B0604020202020204" pitchFamily="34" charset="0"/>
                  <a:cs typeface="Arial" panose="020B0604020202020204" pitchFamily="34" charset="0"/>
                </a:rPr>
                <a:t>Chào cô giáo…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423315" y="1832724"/>
            <a:ext cx="2384444" cy="1147299"/>
            <a:chOff x="4429756" y="1941198"/>
            <a:chExt cx="2384444" cy="1147299"/>
          </a:xfrm>
        </p:grpSpPr>
        <p:sp>
          <p:nvSpPr>
            <p:cNvPr id="13" name="Speech Bubble: Rectangle with Corners Rounded 17">
              <a:extLst>
                <a:ext uri="{FF2B5EF4-FFF2-40B4-BE49-F238E27FC236}">
                  <a16:creationId xmlns:a16="http://schemas.microsoft.com/office/drawing/2014/main" id="{F1B97E3D-B503-4635-AE5A-B1C5B4497FFB}"/>
                </a:ext>
              </a:extLst>
            </p:cNvPr>
            <p:cNvSpPr/>
            <p:nvPr/>
          </p:nvSpPr>
          <p:spPr>
            <a:xfrm>
              <a:off x="4429756" y="1949233"/>
              <a:ext cx="2341158" cy="1139264"/>
            </a:xfrm>
            <a:custGeom>
              <a:avLst/>
              <a:gdLst>
                <a:gd name="connsiteX0" fmla="*/ 0 w 2041592"/>
                <a:gd name="connsiteY0" fmla="*/ 147427 h 884546"/>
                <a:gd name="connsiteX1" fmla="*/ 147427 w 2041592"/>
                <a:gd name="connsiteY1" fmla="*/ 0 h 884546"/>
                <a:gd name="connsiteX2" fmla="*/ 340265 w 2041592"/>
                <a:gd name="connsiteY2" fmla="*/ 0 h 884546"/>
                <a:gd name="connsiteX3" fmla="*/ 340265 w 2041592"/>
                <a:gd name="connsiteY3" fmla="*/ 0 h 884546"/>
                <a:gd name="connsiteX4" fmla="*/ 850663 w 2041592"/>
                <a:gd name="connsiteY4" fmla="*/ 0 h 884546"/>
                <a:gd name="connsiteX5" fmla="*/ 1894165 w 2041592"/>
                <a:gd name="connsiteY5" fmla="*/ 0 h 884546"/>
                <a:gd name="connsiteX6" fmla="*/ 2041592 w 2041592"/>
                <a:gd name="connsiteY6" fmla="*/ 147427 h 884546"/>
                <a:gd name="connsiteX7" fmla="*/ 2041592 w 2041592"/>
                <a:gd name="connsiteY7" fmla="*/ 515985 h 884546"/>
                <a:gd name="connsiteX8" fmla="*/ 2041592 w 2041592"/>
                <a:gd name="connsiteY8" fmla="*/ 515985 h 884546"/>
                <a:gd name="connsiteX9" fmla="*/ 2041592 w 2041592"/>
                <a:gd name="connsiteY9" fmla="*/ 737122 h 884546"/>
                <a:gd name="connsiteX10" fmla="*/ 2041592 w 2041592"/>
                <a:gd name="connsiteY10" fmla="*/ 737119 h 884546"/>
                <a:gd name="connsiteX11" fmla="*/ 1894165 w 2041592"/>
                <a:gd name="connsiteY11" fmla="*/ 884546 h 884546"/>
                <a:gd name="connsiteX12" fmla="*/ 850663 w 2041592"/>
                <a:gd name="connsiteY12" fmla="*/ 884546 h 884546"/>
                <a:gd name="connsiteX13" fmla="*/ 373795 w 2041592"/>
                <a:gd name="connsiteY13" fmla="*/ 1346093 h 884546"/>
                <a:gd name="connsiteX14" fmla="*/ 340265 w 2041592"/>
                <a:gd name="connsiteY14" fmla="*/ 884546 h 884546"/>
                <a:gd name="connsiteX15" fmla="*/ 147427 w 2041592"/>
                <a:gd name="connsiteY15" fmla="*/ 884546 h 884546"/>
                <a:gd name="connsiteX16" fmla="*/ 0 w 2041592"/>
                <a:gd name="connsiteY16" fmla="*/ 737119 h 884546"/>
                <a:gd name="connsiteX17" fmla="*/ 0 w 2041592"/>
                <a:gd name="connsiteY17" fmla="*/ 737122 h 884546"/>
                <a:gd name="connsiteX18" fmla="*/ 0 w 2041592"/>
                <a:gd name="connsiteY18" fmla="*/ 515985 h 884546"/>
                <a:gd name="connsiteX19" fmla="*/ 0 w 2041592"/>
                <a:gd name="connsiteY19" fmla="*/ 515985 h 884546"/>
                <a:gd name="connsiteX20" fmla="*/ 0 w 2041592"/>
                <a:gd name="connsiteY20" fmla="*/ 147427 h 884546"/>
                <a:gd name="connsiteX0" fmla="*/ 0 w 2041592"/>
                <a:gd name="connsiteY0" fmla="*/ 147427 h 1346093"/>
                <a:gd name="connsiteX1" fmla="*/ 147427 w 2041592"/>
                <a:gd name="connsiteY1" fmla="*/ 0 h 1346093"/>
                <a:gd name="connsiteX2" fmla="*/ 340265 w 2041592"/>
                <a:gd name="connsiteY2" fmla="*/ 0 h 1346093"/>
                <a:gd name="connsiteX3" fmla="*/ 340265 w 2041592"/>
                <a:gd name="connsiteY3" fmla="*/ 0 h 1346093"/>
                <a:gd name="connsiteX4" fmla="*/ 850663 w 2041592"/>
                <a:gd name="connsiteY4" fmla="*/ 0 h 1346093"/>
                <a:gd name="connsiteX5" fmla="*/ 1894165 w 2041592"/>
                <a:gd name="connsiteY5" fmla="*/ 0 h 1346093"/>
                <a:gd name="connsiteX6" fmla="*/ 2041592 w 2041592"/>
                <a:gd name="connsiteY6" fmla="*/ 147427 h 1346093"/>
                <a:gd name="connsiteX7" fmla="*/ 2041592 w 2041592"/>
                <a:gd name="connsiteY7" fmla="*/ 515985 h 1346093"/>
                <a:gd name="connsiteX8" fmla="*/ 2041592 w 2041592"/>
                <a:gd name="connsiteY8" fmla="*/ 515985 h 1346093"/>
                <a:gd name="connsiteX9" fmla="*/ 2041592 w 2041592"/>
                <a:gd name="connsiteY9" fmla="*/ 737122 h 1346093"/>
                <a:gd name="connsiteX10" fmla="*/ 2041592 w 2041592"/>
                <a:gd name="connsiteY10" fmla="*/ 737119 h 1346093"/>
                <a:gd name="connsiteX11" fmla="*/ 1894165 w 2041592"/>
                <a:gd name="connsiteY11" fmla="*/ 884546 h 1346093"/>
                <a:gd name="connsiteX12" fmla="*/ 508917 w 2041592"/>
                <a:gd name="connsiteY12" fmla="*/ 884546 h 1346093"/>
                <a:gd name="connsiteX13" fmla="*/ 373795 w 2041592"/>
                <a:gd name="connsiteY13" fmla="*/ 1346093 h 1346093"/>
                <a:gd name="connsiteX14" fmla="*/ 340265 w 2041592"/>
                <a:gd name="connsiteY14" fmla="*/ 884546 h 1346093"/>
                <a:gd name="connsiteX15" fmla="*/ 147427 w 2041592"/>
                <a:gd name="connsiteY15" fmla="*/ 884546 h 1346093"/>
                <a:gd name="connsiteX16" fmla="*/ 0 w 2041592"/>
                <a:gd name="connsiteY16" fmla="*/ 737119 h 1346093"/>
                <a:gd name="connsiteX17" fmla="*/ 0 w 2041592"/>
                <a:gd name="connsiteY17" fmla="*/ 737122 h 1346093"/>
                <a:gd name="connsiteX18" fmla="*/ 0 w 2041592"/>
                <a:gd name="connsiteY18" fmla="*/ 515985 h 1346093"/>
                <a:gd name="connsiteX19" fmla="*/ 0 w 2041592"/>
                <a:gd name="connsiteY19" fmla="*/ 515985 h 1346093"/>
                <a:gd name="connsiteX20" fmla="*/ 0 w 2041592"/>
                <a:gd name="connsiteY20" fmla="*/ 147427 h 1346093"/>
                <a:gd name="connsiteX0" fmla="*/ 0 w 2041592"/>
                <a:gd name="connsiteY0" fmla="*/ 147427 h 1356978"/>
                <a:gd name="connsiteX1" fmla="*/ 147427 w 2041592"/>
                <a:gd name="connsiteY1" fmla="*/ 0 h 1356978"/>
                <a:gd name="connsiteX2" fmla="*/ 340265 w 2041592"/>
                <a:gd name="connsiteY2" fmla="*/ 0 h 1356978"/>
                <a:gd name="connsiteX3" fmla="*/ 340265 w 2041592"/>
                <a:gd name="connsiteY3" fmla="*/ 0 h 1356978"/>
                <a:gd name="connsiteX4" fmla="*/ 850663 w 2041592"/>
                <a:gd name="connsiteY4" fmla="*/ 0 h 1356978"/>
                <a:gd name="connsiteX5" fmla="*/ 1894165 w 2041592"/>
                <a:gd name="connsiteY5" fmla="*/ 0 h 1356978"/>
                <a:gd name="connsiteX6" fmla="*/ 2041592 w 2041592"/>
                <a:gd name="connsiteY6" fmla="*/ 147427 h 1356978"/>
                <a:gd name="connsiteX7" fmla="*/ 2041592 w 2041592"/>
                <a:gd name="connsiteY7" fmla="*/ 515985 h 1356978"/>
                <a:gd name="connsiteX8" fmla="*/ 2041592 w 2041592"/>
                <a:gd name="connsiteY8" fmla="*/ 515985 h 1356978"/>
                <a:gd name="connsiteX9" fmla="*/ 2041592 w 2041592"/>
                <a:gd name="connsiteY9" fmla="*/ 737122 h 1356978"/>
                <a:gd name="connsiteX10" fmla="*/ 2041592 w 2041592"/>
                <a:gd name="connsiteY10" fmla="*/ 737119 h 1356978"/>
                <a:gd name="connsiteX11" fmla="*/ 1894165 w 2041592"/>
                <a:gd name="connsiteY11" fmla="*/ 884546 h 1356978"/>
                <a:gd name="connsiteX12" fmla="*/ 508917 w 2041592"/>
                <a:gd name="connsiteY12" fmla="*/ 884546 h 1356978"/>
                <a:gd name="connsiteX13" fmla="*/ 939852 w 2041592"/>
                <a:gd name="connsiteY13" fmla="*/ 1356978 h 1356978"/>
                <a:gd name="connsiteX14" fmla="*/ 340265 w 2041592"/>
                <a:gd name="connsiteY14" fmla="*/ 884546 h 1356978"/>
                <a:gd name="connsiteX15" fmla="*/ 147427 w 2041592"/>
                <a:gd name="connsiteY15" fmla="*/ 884546 h 1356978"/>
                <a:gd name="connsiteX16" fmla="*/ 0 w 2041592"/>
                <a:gd name="connsiteY16" fmla="*/ 737119 h 1356978"/>
                <a:gd name="connsiteX17" fmla="*/ 0 w 2041592"/>
                <a:gd name="connsiteY17" fmla="*/ 737122 h 1356978"/>
                <a:gd name="connsiteX18" fmla="*/ 0 w 2041592"/>
                <a:gd name="connsiteY18" fmla="*/ 515985 h 1356978"/>
                <a:gd name="connsiteX19" fmla="*/ 0 w 2041592"/>
                <a:gd name="connsiteY19" fmla="*/ 515985 h 1356978"/>
                <a:gd name="connsiteX20" fmla="*/ 0 w 2041592"/>
                <a:gd name="connsiteY20" fmla="*/ 147427 h 1356978"/>
                <a:gd name="connsiteX0" fmla="*/ 0 w 2041592"/>
                <a:gd name="connsiteY0" fmla="*/ 147427 h 1171921"/>
                <a:gd name="connsiteX1" fmla="*/ 147427 w 2041592"/>
                <a:gd name="connsiteY1" fmla="*/ 0 h 1171921"/>
                <a:gd name="connsiteX2" fmla="*/ 340265 w 2041592"/>
                <a:gd name="connsiteY2" fmla="*/ 0 h 1171921"/>
                <a:gd name="connsiteX3" fmla="*/ 340265 w 2041592"/>
                <a:gd name="connsiteY3" fmla="*/ 0 h 1171921"/>
                <a:gd name="connsiteX4" fmla="*/ 850663 w 2041592"/>
                <a:gd name="connsiteY4" fmla="*/ 0 h 1171921"/>
                <a:gd name="connsiteX5" fmla="*/ 1894165 w 2041592"/>
                <a:gd name="connsiteY5" fmla="*/ 0 h 1171921"/>
                <a:gd name="connsiteX6" fmla="*/ 2041592 w 2041592"/>
                <a:gd name="connsiteY6" fmla="*/ 147427 h 1171921"/>
                <a:gd name="connsiteX7" fmla="*/ 2041592 w 2041592"/>
                <a:gd name="connsiteY7" fmla="*/ 515985 h 1171921"/>
                <a:gd name="connsiteX8" fmla="*/ 2041592 w 2041592"/>
                <a:gd name="connsiteY8" fmla="*/ 515985 h 1171921"/>
                <a:gd name="connsiteX9" fmla="*/ 2041592 w 2041592"/>
                <a:gd name="connsiteY9" fmla="*/ 737122 h 1171921"/>
                <a:gd name="connsiteX10" fmla="*/ 2041592 w 2041592"/>
                <a:gd name="connsiteY10" fmla="*/ 737119 h 1171921"/>
                <a:gd name="connsiteX11" fmla="*/ 1894165 w 2041592"/>
                <a:gd name="connsiteY11" fmla="*/ 884546 h 1171921"/>
                <a:gd name="connsiteX12" fmla="*/ 508917 w 2041592"/>
                <a:gd name="connsiteY12" fmla="*/ 884546 h 1171921"/>
                <a:gd name="connsiteX13" fmla="*/ 700366 w 2041592"/>
                <a:gd name="connsiteY13" fmla="*/ 1171921 h 1171921"/>
                <a:gd name="connsiteX14" fmla="*/ 340265 w 2041592"/>
                <a:gd name="connsiteY14" fmla="*/ 884546 h 1171921"/>
                <a:gd name="connsiteX15" fmla="*/ 147427 w 2041592"/>
                <a:gd name="connsiteY15" fmla="*/ 884546 h 1171921"/>
                <a:gd name="connsiteX16" fmla="*/ 0 w 2041592"/>
                <a:gd name="connsiteY16" fmla="*/ 737119 h 1171921"/>
                <a:gd name="connsiteX17" fmla="*/ 0 w 2041592"/>
                <a:gd name="connsiteY17" fmla="*/ 737122 h 1171921"/>
                <a:gd name="connsiteX18" fmla="*/ 0 w 2041592"/>
                <a:gd name="connsiteY18" fmla="*/ 515985 h 1171921"/>
                <a:gd name="connsiteX19" fmla="*/ 0 w 2041592"/>
                <a:gd name="connsiteY19" fmla="*/ 515985 h 1171921"/>
                <a:gd name="connsiteX20" fmla="*/ 0 w 2041592"/>
                <a:gd name="connsiteY20" fmla="*/ 147427 h 1171921"/>
                <a:gd name="connsiteX0" fmla="*/ 0 w 2041592"/>
                <a:gd name="connsiteY0" fmla="*/ 147427 h 1139264"/>
                <a:gd name="connsiteX1" fmla="*/ 147427 w 2041592"/>
                <a:gd name="connsiteY1" fmla="*/ 0 h 1139264"/>
                <a:gd name="connsiteX2" fmla="*/ 340265 w 2041592"/>
                <a:gd name="connsiteY2" fmla="*/ 0 h 1139264"/>
                <a:gd name="connsiteX3" fmla="*/ 340265 w 2041592"/>
                <a:gd name="connsiteY3" fmla="*/ 0 h 1139264"/>
                <a:gd name="connsiteX4" fmla="*/ 850663 w 2041592"/>
                <a:gd name="connsiteY4" fmla="*/ 0 h 1139264"/>
                <a:gd name="connsiteX5" fmla="*/ 1894165 w 2041592"/>
                <a:gd name="connsiteY5" fmla="*/ 0 h 1139264"/>
                <a:gd name="connsiteX6" fmla="*/ 2041592 w 2041592"/>
                <a:gd name="connsiteY6" fmla="*/ 147427 h 1139264"/>
                <a:gd name="connsiteX7" fmla="*/ 2041592 w 2041592"/>
                <a:gd name="connsiteY7" fmla="*/ 515985 h 1139264"/>
                <a:gd name="connsiteX8" fmla="*/ 2041592 w 2041592"/>
                <a:gd name="connsiteY8" fmla="*/ 515985 h 1139264"/>
                <a:gd name="connsiteX9" fmla="*/ 2041592 w 2041592"/>
                <a:gd name="connsiteY9" fmla="*/ 737122 h 1139264"/>
                <a:gd name="connsiteX10" fmla="*/ 2041592 w 2041592"/>
                <a:gd name="connsiteY10" fmla="*/ 737119 h 1139264"/>
                <a:gd name="connsiteX11" fmla="*/ 1894165 w 2041592"/>
                <a:gd name="connsiteY11" fmla="*/ 884546 h 1139264"/>
                <a:gd name="connsiteX12" fmla="*/ 508917 w 2041592"/>
                <a:gd name="connsiteY12" fmla="*/ 884546 h 1139264"/>
                <a:gd name="connsiteX13" fmla="*/ 244711 w 2041592"/>
                <a:gd name="connsiteY13" fmla="*/ 1139264 h 1139264"/>
                <a:gd name="connsiteX14" fmla="*/ 340265 w 2041592"/>
                <a:gd name="connsiteY14" fmla="*/ 884546 h 1139264"/>
                <a:gd name="connsiteX15" fmla="*/ 147427 w 2041592"/>
                <a:gd name="connsiteY15" fmla="*/ 884546 h 1139264"/>
                <a:gd name="connsiteX16" fmla="*/ 0 w 2041592"/>
                <a:gd name="connsiteY16" fmla="*/ 737119 h 1139264"/>
                <a:gd name="connsiteX17" fmla="*/ 0 w 2041592"/>
                <a:gd name="connsiteY17" fmla="*/ 737122 h 1139264"/>
                <a:gd name="connsiteX18" fmla="*/ 0 w 2041592"/>
                <a:gd name="connsiteY18" fmla="*/ 515985 h 1139264"/>
                <a:gd name="connsiteX19" fmla="*/ 0 w 2041592"/>
                <a:gd name="connsiteY19" fmla="*/ 515985 h 1139264"/>
                <a:gd name="connsiteX20" fmla="*/ 0 w 2041592"/>
                <a:gd name="connsiteY20" fmla="*/ 147427 h 1139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041592" h="1139264">
                  <a:moveTo>
                    <a:pt x="0" y="147427"/>
                  </a:moveTo>
                  <a:cubicBezTo>
                    <a:pt x="0" y="66005"/>
                    <a:pt x="66005" y="0"/>
                    <a:pt x="147427" y="0"/>
                  </a:cubicBezTo>
                  <a:lnTo>
                    <a:pt x="340265" y="0"/>
                  </a:lnTo>
                  <a:lnTo>
                    <a:pt x="340265" y="0"/>
                  </a:lnTo>
                  <a:lnTo>
                    <a:pt x="850663" y="0"/>
                  </a:lnTo>
                  <a:lnTo>
                    <a:pt x="1894165" y="0"/>
                  </a:lnTo>
                  <a:cubicBezTo>
                    <a:pt x="1975587" y="0"/>
                    <a:pt x="2041592" y="66005"/>
                    <a:pt x="2041592" y="147427"/>
                  </a:cubicBezTo>
                  <a:lnTo>
                    <a:pt x="2041592" y="515985"/>
                  </a:lnTo>
                  <a:lnTo>
                    <a:pt x="2041592" y="515985"/>
                  </a:lnTo>
                  <a:lnTo>
                    <a:pt x="2041592" y="737122"/>
                  </a:lnTo>
                  <a:lnTo>
                    <a:pt x="2041592" y="737119"/>
                  </a:lnTo>
                  <a:cubicBezTo>
                    <a:pt x="2041592" y="818541"/>
                    <a:pt x="1975587" y="884546"/>
                    <a:pt x="1894165" y="884546"/>
                  </a:cubicBezTo>
                  <a:lnTo>
                    <a:pt x="508917" y="884546"/>
                  </a:lnTo>
                  <a:lnTo>
                    <a:pt x="244711" y="1139264"/>
                  </a:lnTo>
                  <a:lnTo>
                    <a:pt x="340265" y="884546"/>
                  </a:lnTo>
                  <a:lnTo>
                    <a:pt x="147427" y="884546"/>
                  </a:lnTo>
                  <a:cubicBezTo>
                    <a:pt x="66005" y="884546"/>
                    <a:pt x="0" y="818541"/>
                    <a:pt x="0" y="737119"/>
                  </a:cubicBezTo>
                  <a:lnTo>
                    <a:pt x="0" y="737122"/>
                  </a:lnTo>
                  <a:lnTo>
                    <a:pt x="0" y="515985"/>
                  </a:lnTo>
                  <a:lnTo>
                    <a:pt x="0" y="515985"/>
                  </a:lnTo>
                  <a:lnTo>
                    <a:pt x="0" y="147427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6B510F4-8E3C-44BD-A0A8-38D5EEB67574}"/>
                </a:ext>
              </a:extLst>
            </p:cNvPr>
            <p:cNvSpPr txBox="1"/>
            <p:nvPr/>
          </p:nvSpPr>
          <p:spPr>
            <a:xfrm>
              <a:off x="4454259" y="1941198"/>
              <a:ext cx="235994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i="1" smtClean="0">
                  <a:latin typeface="Arial" panose="020B0604020202020204" pitchFamily="34" charset="0"/>
                  <a:cs typeface="Arial" panose="020B0604020202020204" pitchFamily="34" charset="0"/>
                </a:rPr>
                <a:t>Cháu hay quên </a:t>
              </a:r>
            </a:p>
            <a:p>
              <a:pPr algn="ctr"/>
              <a:r>
                <a:rPr lang="en-US" sz="2400" i="1" smtClean="0">
                  <a:latin typeface="Arial" panose="020B0604020202020204" pitchFamily="34" charset="0"/>
                  <a:cs typeface="Arial" panose="020B0604020202020204" pitchFamily="34" charset="0"/>
                </a:rPr>
                <a:t>sách vở ạ?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35947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F06FF2-9296-4ED4-8BA1-8B4E7C37E9A5}"/>
              </a:ext>
            </a:extLst>
          </p:cNvPr>
          <p:cNvSpPr txBox="1"/>
          <p:nvPr/>
        </p:nvSpPr>
        <p:spPr>
          <a:xfrm>
            <a:off x="1062841" y="324856"/>
            <a:ext cx="7018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Em hãy kể chuyện theo tranh và trả lời câu hỏi.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2E9290-D384-4F47-B6E4-00A0761014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0D9A82D-5228-4BDA-A201-418369509B4D}"/>
              </a:ext>
            </a:extLst>
          </p:cNvPr>
          <p:cNvSpPr txBox="1"/>
          <p:nvPr/>
        </p:nvSpPr>
        <p:spPr>
          <a:xfrm>
            <a:off x="641266" y="1206323"/>
            <a:ext cx="86581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Lợn con không tự giác làm việc gì?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Lợn con cảm thấy thế nào khi cô giáo nói chuyện với mẹ?</a:t>
            </a:r>
          </a:p>
        </p:txBody>
      </p:sp>
    </p:spTree>
    <p:extLst>
      <p:ext uri="{BB962C8B-B14F-4D97-AF65-F5344CB8AC3E}">
        <p14:creationId xmlns:p14="http://schemas.microsoft.com/office/powerpoint/2010/main" val="3712573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F2E29E-7A6B-4377-B6F0-C07364AD6C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A6D908-E5AC-4AF6-87DC-1C2685D23246}"/>
              </a:ext>
            </a:extLst>
          </p:cNvPr>
          <p:cNvSpPr txBox="1"/>
          <p:nvPr/>
        </p:nvSpPr>
        <p:spPr>
          <a:xfrm>
            <a:off x="1062841" y="324856"/>
            <a:ext cx="6677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Tìm hành động em có thể tự giác làm.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17C11D4-5133-4AA5-A717-900D17F80C59}"/>
              </a:ext>
            </a:extLst>
          </p:cNvPr>
          <p:cNvGrpSpPr/>
          <p:nvPr/>
        </p:nvGrpSpPr>
        <p:grpSpPr>
          <a:xfrm>
            <a:off x="1062841" y="821313"/>
            <a:ext cx="2769541" cy="1768021"/>
            <a:chOff x="1073727" y="1309818"/>
            <a:chExt cx="2769541" cy="176802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D1928BB-9075-4C17-AFD3-7336A5462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0853" y="1329477"/>
              <a:ext cx="2692415" cy="1748362"/>
            </a:xfrm>
            <a:prstGeom prst="roundRect">
              <a:avLst/>
            </a:prstGeom>
            <a:ln>
              <a:noFill/>
            </a:ln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615E94E-5BB2-4120-9636-49DE472BD3EC}"/>
                </a:ext>
              </a:extLst>
            </p:cNvPr>
            <p:cNvSpPr/>
            <p:nvPr/>
          </p:nvSpPr>
          <p:spPr>
            <a:xfrm>
              <a:off x="1073727" y="1309818"/>
              <a:ext cx="365760" cy="365760"/>
            </a:xfrm>
            <a:prstGeom prst="ellipse">
              <a:avLst/>
            </a:prstGeom>
            <a:solidFill>
              <a:srgbClr val="AAE1FA"/>
            </a:solidFill>
            <a:ln>
              <a:solidFill>
                <a:srgbClr val="AAE1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17C11D4-5133-4AA5-A717-900D17F80C59}"/>
              </a:ext>
            </a:extLst>
          </p:cNvPr>
          <p:cNvGrpSpPr/>
          <p:nvPr/>
        </p:nvGrpSpPr>
        <p:grpSpPr>
          <a:xfrm>
            <a:off x="4943987" y="821313"/>
            <a:ext cx="3211795" cy="1768021"/>
            <a:chOff x="1151213" y="1262274"/>
            <a:chExt cx="3211795" cy="176802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D1928BB-9075-4C17-AFD3-7336A5462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0468" y="1343475"/>
              <a:ext cx="3122540" cy="1686820"/>
            </a:xfrm>
            <a:prstGeom prst="roundRect">
              <a:avLst/>
            </a:prstGeom>
            <a:ln>
              <a:noFill/>
            </a:ln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615E94E-5BB2-4120-9636-49DE472BD3EC}"/>
                </a:ext>
              </a:extLst>
            </p:cNvPr>
            <p:cNvSpPr/>
            <p:nvPr/>
          </p:nvSpPr>
          <p:spPr>
            <a:xfrm>
              <a:off x="1151213" y="1262274"/>
              <a:ext cx="365760" cy="365760"/>
            </a:xfrm>
            <a:prstGeom prst="ellipse">
              <a:avLst/>
            </a:prstGeom>
            <a:solidFill>
              <a:srgbClr val="AAE1FA"/>
            </a:solidFill>
            <a:ln>
              <a:solidFill>
                <a:srgbClr val="AAE1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17C11D4-5133-4AA5-A717-900D17F80C59}"/>
              </a:ext>
            </a:extLst>
          </p:cNvPr>
          <p:cNvGrpSpPr/>
          <p:nvPr/>
        </p:nvGrpSpPr>
        <p:grpSpPr>
          <a:xfrm>
            <a:off x="1062841" y="2705551"/>
            <a:ext cx="2769541" cy="1855270"/>
            <a:chOff x="923048" y="1260650"/>
            <a:chExt cx="2769541" cy="185527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D1928BB-9075-4C17-AFD3-7336A5462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048" y="1313243"/>
              <a:ext cx="2769541" cy="1802677"/>
            </a:xfrm>
            <a:prstGeom prst="roundRect">
              <a:avLst/>
            </a:prstGeom>
            <a:ln>
              <a:noFill/>
            </a:ln>
          </p:spPr>
        </p:pic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615E94E-5BB2-4120-9636-49DE472BD3EC}"/>
                </a:ext>
              </a:extLst>
            </p:cNvPr>
            <p:cNvSpPr/>
            <p:nvPr/>
          </p:nvSpPr>
          <p:spPr>
            <a:xfrm>
              <a:off x="923048" y="1260650"/>
              <a:ext cx="365760" cy="365760"/>
            </a:xfrm>
            <a:prstGeom prst="ellipse">
              <a:avLst/>
            </a:prstGeom>
            <a:solidFill>
              <a:srgbClr val="AAE1FA"/>
            </a:solidFill>
            <a:ln>
              <a:solidFill>
                <a:srgbClr val="AAE1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17C11D4-5133-4AA5-A717-900D17F80C59}"/>
              </a:ext>
            </a:extLst>
          </p:cNvPr>
          <p:cNvGrpSpPr/>
          <p:nvPr/>
        </p:nvGrpSpPr>
        <p:grpSpPr>
          <a:xfrm>
            <a:off x="4938851" y="2669521"/>
            <a:ext cx="3143983" cy="2019599"/>
            <a:chOff x="1109727" y="1266595"/>
            <a:chExt cx="3143983" cy="2019599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D1928BB-9075-4C17-AFD3-7336A5462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5670" y="1320387"/>
              <a:ext cx="3008040" cy="1965807"/>
            </a:xfrm>
            <a:prstGeom prst="roundRect">
              <a:avLst/>
            </a:prstGeom>
            <a:ln>
              <a:noFill/>
            </a:ln>
          </p:spPr>
        </p:pic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615E94E-5BB2-4120-9636-49DE472BD3EC}"/>
                </a:ext>
              </a:extLst>
            </p:cNvPr>
            <p:cNvSpPr/>
            <p:nvPr/>
          </p:nvSpPr>
          <p:spPr>
            <a:xfrm>
              <a:off x="1109727" y="1266595"/>
              <a:ext cx="365760" cy="365760"/>
            </a:xfrm>
            <a:prstGeom prst="ellipse">
              <a:avLst/>
            </a:prstGeom>
            <a:solidFill>
              <a:srgbClr val="AAE1FA"/>
            </a:solidFill>
            <a:ln>
              <a:solidFill>
                <a:srgbClr val="AAE1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17C11D4-5133-4AA5-A717-900D17F80C59}"/>
              </a:ext>
            </a:extLst>
          </p:cNvPr>
          <p:cNvGrpSpPr/>
          <p:nvPr/>
        </p:nvGrpSpPr>
        <p:grpSpPr>
          <a:xfrm>
            <a:off x="1062841" y="4589789"/>
            <a:ext cx="2780299" cy="1847497"/>
            <a:chOff x="923048" y="1260650"/>
            <a:chExt cx="2780299" cy="1847497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3D1928BB-9075-4C17-AFD3-7336A5462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048" y="1448468"/>
              <a:ext cx="2780299" cy="1659679"/>
            </a:xfrm>
            <a:prstGeom prst="roundRect">
              <a:avLst/>
            </a:prstGeom>
            <a:ln>
              <a:noFill/>
            </a:ln>
          </p:spPr>
        </p:pic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2615E94E-5BB2-4120-9636-49DE472BD3EC}"/>
                </a:ext>
              </a:extLst>
            </p:cNvPr>
            <p:cNvSpPr/>
            <p:nvPr/>
          </p:nvSpPr>
          <p:spPr>
            <a:xfrm>
              <a:off x="923048" y="1260650"/>
              <a:ext cx="365760" cy="365760"/>
            </a:xfrm>
            <a:prstGeom prst="ellipse">
              <a:avLst/>
            </a:prstGeom>
            <a:solidFill>
              <a:srgbClr val="AAE1FA"/>
            </a:solidFill>
            <a:ln>
              <a:solidFill>
                <a:srgbClr val="AAE1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17C11D4-5133-4AA5-A717-900D17F80C59}"/>
              </a:ext>
            </a:extLst>
          </p:cNvPr>
          <p:cNvGrpSpPr/>
          <p:nvPr/>
        </p:nvGrpSpPr>
        <p:grpSpPr>
          <a:xfrm>
            <a:off x="4938851" y="4689120"/>
            <a:ext cx="2980813" cy="1768125"/>
            <a:chOff x="1109727" y="1266595"/>
            <a:chExt cx="2650212" cy="1638830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3D1928BB-9075-4C17-AFD3-7336A5462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5670" y="1378467"/>
              <a:ext cx="2514269" cy="1526958"/>
            </a:xfrm>
            <a:prstGeom prst="roundRect">
              <a:avLst/>
            </a:prstGeom>
            <a:ln>
              <a:noFill/>
            </a:ln>
          </p:spPr>
        </p:pic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2615E94E-5BB2-4120-9636-49DE472BD3EC}"/>
                </a:ext>
              </a:extLst>
            </p:cNvPr>
            <p:cNvSpPr/>
            <p:nvPr/>
          </p:nvSpPr>
          <p:spPr>
            <a:xfrm>
              <a:off x="1109727" y="1266595"/>
              <a:ext cx="365760" cy="365760"/>
            </a:xfrm>
            <a:prstGeom prst="ellipse">
              <a:avLst/>
            </a:prstGeom>
            <a:solidFill>
              <a:srgbClr val="AAE1FA"/>
            </a:solidFill>
            <a:ln>
              <a:solidFill>
                <a:srgbClr val="AAE1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8347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893686-211D-4EEE-9868-A2A8090428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832DAF-8B38-4A13-B3C4-EBFDEE504D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598" y="1280542"/>
            <a:ext cx="7300804" cy="474089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832FBFD0-F679-4342-80DB-F9202E030C25}"/>
              </a:ext>
            </a:extLst>
          </p:cNvPr>
          <p:cNvSpPr/>
          <p:nvPr/>
        </p:nvSpPr>
        <p:spPr>
          <a:xfrm>
            <a:off x="921598" y="1280542"/>
            <a:ext cx="640080" cy="640080"/>
          </a:xfrm>
          <a:prstGeom prst="ellipse">
            <a:avLst/>
          </a:prstGeom>
          <a:solidFill>
            <a:srgbClr val="AAE1FA"/>
          </a:solidFill>
          <a:ln>
            <a:solidFill>
              <a:srgbClr val="AAE1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A6D908-E5AC-4AF6-87DC-1C2685D23246}"/>
              </a:ext>
            </a:extLst>
          </p:cNvPr>
          <p:cNvSpPr txBox="1"/>
          <p:nvPr/>
        </p:nvSpPr>
        <p:spPr>
          <a:xfrm>
            <a:off x="1062841" y="324856"/>
            <a:ext cx="6677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Tìm hành động em có thể tự giác làm.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56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893686-211D-4EEE-9868-A2A8090428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832DAF-8B38-4A13-B3C4-EBFDEE504D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77" y="1543299"/>
            <a:ext cx="7999646" cy="4321473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832FBFD0-F679-4342-80DB-F9202E030C25}"/>
              </a:ext>
            </a:extLst>
          </p:cNvPr>
          <p:cNvSpPr/>
          <p:nvPr/>
        </p:nvSpPr>
        <p:spPr>
          <a:xfrm>
            <a:off x="591328" y="1457495"/>
            <a:ext cx="640080" cy="640080"/>
          </a:xfrm>
          <a:prstGeom prst="ellipse">
            <a:avLst/>
          </a:prstGeom>
          <a:solidFill>
            <a:srgbClr val="AAE1FA"/>
          </a:solidFill>
          <a:ln>
            <a:solidFill>
              <a:srgbClr val="AAE1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A6D908-E5AC-4AF6-87DC-1C2685D23246}"/>
              </a:ext>
            </a:extLst>
          </p:cNvPr>
          <p:cNvSpPr txBox="1"/>
          <p:nvPr/>
        </p:nvSpPr>
        <p:spPr>
          <a:xfrm>
            <a:off x="1062841" y="324856"/>
            <a:ext cx="6677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Tìm hành động em có thể tự giác làm.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501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893686-211D-4EEE-9868-A2A8090428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832DAF-8B38-4A13-B3C4-EBFDEE504D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56" y="1357374"/>
            <a:ext cx="7317489" cy="4762908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832FBFD0-F679-4342-80DB-F9202E030C25}"/>
              </a:ext>
            </a:extLst>
          </p:cNvPr>
          <p:cNvSpPr/>
          <p:nvPr/>
        </p:nvSpPr>
        <p:spPr>
          <a:xfrm>
            <a:off x="911368" y="1227989"/>
            <a:ext cx="640080" cy="640080"/>
          </a:xfrm>
          <a:prstGeom prst="ellipse">
            <a:avLst/>
          </a:prstGeom>
          <a:solidFill>
            <a:srgbClr val="AAE1FA"/>
          </a:solidFill>
          <a:ln>
            <a:solidFill>
              <a:srgbClr val="AAE1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A6D908-E5AC-4AF6-87DC-1C2685D23246}"/>
              </a:ext>
            </a:extLst>
          </p:cNvPr>
          <p:cNvSpPr txBox="1"/>
          <p:nvPr/>
        </p:nvSpPr>
        <p:spPr>
          <a:xfrm>
            <a:off x="1062841" y="324856"/>
            <a:ext cx="6677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Tìm hành động em có thể tự giác làm.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036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893686-211D-4EEE-9868-A2A8090428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832DAF-8B38-4A13-B3C4-EBFDEE504D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07" y="1438196"/>
            <a:ext cx="7304186" cy="4773418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832FBFD0-F679-4342-80DB-F9202E030C25}"/>
              </a:ext>
            </a:extLst>
          </p:cNvPr>
          <p:cNvSpPr/>
          <p:nvPr/>
        </p:nvSpPr>
        <p:spPr>
          <a:xfrm>
            <a:off x="919907" y="1270030"/>
            <a:ext cx="640080" cy="640080"/>
          </a:xfrm>
          <a:prstGeom prst="ellipse">
            <a:avLst/>
          </a:prstGeom>
          <a:solidFill>
            <a:srgbClr val="AAE1FA"/>
          </a:solidFill>
          <a:ln>
            <a:solidFill>
              <a:srgbClr val="AAE1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A6D908-E5AC-4AF6-87DC-1C2685D23246}"/>
              </a:ext>
            </a:extLst>
          </p:cNvPr>
          <p:cNvSpPr txBox="1"/>
          <p:nvPr/>
        </p:nvSpPr>
        <p:spPr>
          <a:xfrm>
            <a:off x="1062841" y="324856"/>
            <a:ext cx="6677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Tìm hành động em có thể tự giác làm.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171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893686-211D-4EEE-9868-A2A8090428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832DAF-8B38-4A13-B3C4-EBFDEE504D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10" y="1470469"/>
            <a:ext cx="7449381" cy="4446855"/>
          </a:xfrm>
          <a:prstGeom prst="roundRect">
            <a:avLst>
              <a:gd name="adj" fmla="val 23691"/>
            </a:avLst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832FBFD0-F679-4342-80DB-F9202E030C25}"/>
              </a:ext>
            </a:extLst>
          </p:cNvPr>
          <p:cNvSpPr/>
          <p:nvPr/>
        </p:nvSpPr>
        <p:spPr>
          <a:xfrm>
            <a:off x="847310" y="1333093"/>
            <a:ext cx="640080" cy="640080"/>
          </a:xfrm>
          <a:prstGeom prst="ellipse">
            <a:avLst/>
          </a:prstGeom>
          <a:solidFill>
            <a:srgbClr val="AAE1FA"/>
          </a:solidFill>
          <a:ln>
            <a:solidFill>
              <a:srgbClr val="AAE1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A6D908-E5AC-4AF6-87DC-1C2685D23246}"/>
              </a:ext>
            </a:extLst>
          </p:cNvPr>
          <p:cNvSpPr txBox="1"/>
          <p:nvPr/>
        </p:nvSpPr>
        <p:spPr>
          <a:xfrm>
            <a:off x="1062841" y="324856"/>
            <a:ext cx="6677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Tìm hành động em có thể tự giác làm.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879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619546-D028-49F2-9573-9733297DAF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38"/>
            <a:ext cx="9144000" cy="6842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52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893686-211D-4EEE-9868-A2A8090428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832DAF-8B38-4A13-B3C4-EBFDEE504D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119" y="1484967"/>
            <a:ext cx="7131762" cy="4331241"/>
          </a:xfrm>
          <a:prstGeom prst="roundRect">
            <a:avLst>
              <a:gd name="adj" fmla="val 18194"/>
            </a:avLst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832FBFD0-F679-4342-80DB-F9202E030C25}"/>
              </a:ext>
            </a:extLst>
          </p:cNvPr>
          <p:cNvSpPr/>
          <p:nvPr/>
        </p:nvSpPr>
        <p:spPr>
          <a:xfrm>
            <a:off x="911368" y="1385645"/>
            <a:ext cx="640080" cy="640080"/>
          </a:xfrm>
          <a:prstGeom prst="ellipse">
            <a:avLst/>
          </a:prstGeom>
          <a:solidFill>
            <a:srgbClr val="AAE1FA"/>
          </a:solidFill>
          <a:ln>
            <a:solidFill>
              <a:srgbClr val="AAE1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A6D908-E5AC-4AF6-87DC-1C2685D23246}"/>
              </a:ext>
            </a:extLst>
          </p:cNvPr>
          <p:cNvSpPr txBox="1"/>
          <p:nvPr/>
        </p:nvSpPr>
        <p:spPr>
          <a:xfrm>
            <a:off x="1062841" y="324856"/>
            <a:ext cx="6677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Tìm hành động em có thể tự giác làm.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576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A73D34-8BB7-43E6-87BB-4407EA0FBD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BF3C3A1-BB8C-4E38-99D9-454B5D58ABC6}"/>
              </a:ext>
            </a:extLst>
          </p:cNvPr>
          <p:cNvGrpSpPr/>
          <p:nvPr/>
        </p:nvGrpSpPr>
        <p:grpSpPr>
          <a:xfrm>
            <a:off x="-199698" y="2564524"/>
            <a:ext cx="9480331" cy="1723696"/>
            <a:chOff x="-336331" y="2478531"/>
            <a:chExt cx="9480331" cy="172369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FB6CEA3-5E34-4549-AE8C-A8E770FA2E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36331" y="2478531"/>
              <a:ext cx="9480331" cy="172369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C22C255-D474-467B-9041-0FDB8F3672C4}"/>
                </a:ext>
              </a:extLst>
            </p:cNvPr>
            <p:cNvSpPr txBox="1"/>
            <p:nvPr/>
          </p:nvSpPr>
          <p:spPr>
            <a:xfrm>
              <a:off x="1550457" y="2835615"/>
              <a:ext cx="6260047" cy="9379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400" smtClean="0">
                  <a:latin typeface="Arial" panose="020B0604020202020204" pitchFamily="34" charset="0"/>
                  <a:cs typeface="Arial" panose="020B0604020202020204" pitchFamily="34" charset="0"/>
                </a:rPr>
                <a:t>‒ Vì sao em phải tự giác làm việc của mình?</a:t>
              </a:r>
            </a:p>
            <a:p>
              <a:pPr>
                <a:lnSpc>
                  <a:spcPct val="120000"/>
                </a:lnSpc>
              </a:pPr>
              <a:r>
                <a:rPr lang="en-US" sz="2400" smtClean="0">
                  <a:latin typeface="Arial" panose="020B0604020202020204" pitchFamily="34" charset="0"/>
                  <a:cs typeface="Arial" panose="020B0604020202020204" pitchFamily="34" charset="0"/>
                </a:rPr>
                <a:t>‒ Em còn tự giác làm được những việc gì?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0A6D908-E5AC-4AF6-87DC-1C2685D23246}"/>
              </a:ext>
            </a:extLst>
          </p:cNvPr>
          <p:cNvSpPr txBox="1"/>
          <p:nvPr/>
        </p:nvSpPr>
        <p:spPr>
          <a:xfrm>
            <a:off x="1062841" y="324856"/>
            <a:ext cx="6677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Tìm hành động em có thể tự giác làm.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323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CB53162-2944-486A-9742-EADDA8FA20D2}"/>
              </a:ext>
            </a:extLst>
          </p:cNvPr>
          <p:cNvSpPr txBox="1"/>
          <p:nvPr/>
        </p:nvSpPr>
        <p:spPr>
          <a:xfrm>
            <a:off x="1062841" y="324856"/>
            <a:ext cx="74171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smtClean="0">
                <a:latin typeface="Arial" panose="020B0604020202020204" pitchFamily="34" charset="0"/>
                <a:cs typeface="Arial" panose="020B0604020202020204" pitchFamily="34" charset="0"/>
              </a:rPr>
              <a:t>Em hãy cho biết các bạn trong tranh chưa tự giác</a:t>
            </a:r>
          </a:p>
          <a:p>
            <a:r>
              <a:rPr lang="en-US" sz="2400" b="1" spc="-50" smtClean="0">
                <a:latin typeface="Arial" panose="020B0604020202020204" pitchFamily="34" charset="0"/>
                <a:cs typeface="Arial" panose="020B0604020202020204" pitchFamily="34" charset="0"/>
              </a:rPr>
              <a:t>làm việc gì.</a:t>
            </a:r>
            <a:endParaRPr lang="en-US" sz="2400" b="1" spc="-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1EF478-2ADE-4A13-A93E-F1B8D584B6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650479" y="1184823"/>
            <a:ext cx="3447297" cy="2536067"/>
            <a:chOff x="650479" y="1184823"/>
            <a:chExt cx="3447297" cy="253606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317" y="1350384"/>
              <a:ext cx="3265459" cy="2370506"/>
            </a:xfrm>
            <a:prstGeom prst="rect">
              <a:avLst/>
            </a:prstGeom>
          </p:spPr>
        </p:pic>
        <p:grpSp>
          <p:nvGrpSpPr>
            <p:cNvPr id="4" name="Group 3"/>
            <p:cNvGrpSpPr/>
            <p:nvPr/>
          </p:nvGrpSpPr>
          <p:grpSpPr>
            <a:xfrm>
              <a:off x="650479" y="1184823"/>
              <a:ext cx="3438505" cy="2450822"/>
              <a:chOff x="650479" y="1315455"/>
              <a:chExt cx="3438505" cy="2450822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B261B8CB-CEC3-4E92-BA71-BFE6361B64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3525" y="1438115"/>
                <a:ext cx="3265459" cy="1991134"/>
              </a:xfrm>
              <a:prstGeom prst="roundRect">
                <a:avLst/>
              </a:prstGeom>
            </p:spPr>
          </p:pic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5DE01C4F-BB4C-4042-AADB-93DDA4687C11}"/>
                  </a:ext>
                </a:extLst>
              </p:cNvPr>
              <p:cNvSpPr/>
              <p:nvPr/>
            </p:nvSpPr>
            <p:spPr>
              <a:xfrm>
                <a:off x="650479" y="1315455"/>
                <a:ext cx="457200" cy="457200"/>
              </a:xfrm>
              <a:prstGeom prst="ellipse">
                <a:avLst/>
              </a:prstGeom>
              <a:solidFill>
                <a:srgbClr val="AAE1FA"/>
              </a:solidFill>
              <a:ln>
                <a:solidFill>
                  <a:srgbClr val="AAE1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D5F1353-2741-4908-8ED6-1669BE02762F}"/>
                  </a:ext>
                </a:extLst>
              </p:cNvPr>
              <p:cNvSpPr txBox="1"/>
              <p:nvPr/>
            </p:nvSpPr>
            <p:spPr>
              <a:xfrm>
                <a:off x="1491650" y="3366167"/>
                <a:ext cx="176683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i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Đi đá bóng về</a:t>
                </a:r>
                <a:endParaRPr lang="en-US" sz="2000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1" name="Group 10"/>
          <p:cNvGrpSpPr/>
          <p:nvPr/>
        </p:nvGrpSpPr>
        <p:grpSpPr>
          <a:xfrm>
            <a:off x="4860115" y="1184823"/>
            <a:ext cx="3535776" cy="2575644"/>
            <a:chOff x="4860115" y="1184823"/>
            <a:chExt cx="3535776" cy="2575644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7695" y="1389961"/>
              <a:ext cx="3328196" cy="2370506"/>
            </a:xfrm>
            <a:prstGeom prst="rect">
              <a:avLst/>
            </a:prstGeom>
          </p:spPr>
        </p:pic>
        <p:grpSp>
          <p:nvGrpSpPr>
            <p:cNvPr id="20" name="Group 19"/>
            <p:cNvGrpSpPr/>
            <p:nvPr/>
          </p:nvGrpSpPr>
          <p:grpSpPr>
            <a:xfrm>
              <a:off x="4860115" y="1184823"/>
              <a:ext cx="3500650" cy="2418164"/>
              <a:chOff x="4860115" y="1315455"/>
              <a:chExt cx="3500650" cy="2418164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B261B8CB-CEC3-4E92-BA71-BFE6361B64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97507" y="1438115"/>
                <a:ext cx="3247875" cy="1991134"/>
              </a:xfrm>
              <a:prstGeom prst="roundRect">
                <a:avLst/>
              </a:prstGeom>
            </p:spPr>
          </p:pic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5DE01C4F-BB4C-4042-AADB-93DDA4687C11}"/>
                  </a:ext>
                </a:extLst>
              </p:cNvPr>
              <p:cNvSpPr/>
              <p:nvPr/>
            </p:nvSpPr>
            <p:spPr>
              <a:xfrm>
                <a:off x="4860115" y="1315455"/>
                <a:ext cx="457200" cy="457200"/>
              </a:xfrm>
              <a:prstGeom prst="ellipse">
                <a:avLst/>
              </a:prstGeom>
              <a:solidFill>
                <a:srgbClr val="AAE1FA"/>
              </a:solidFill>
              <a:ln>
                <a:solidFill>
                  <a:srgbClr val="AAE1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D5F1353-2741-4908-8ED6-1669BE02762F}"/>
                  </a:ext>
                </a:extLst>
              </p:cNvPr>
              <p:cNvSpPr txBox="1"/>
              <p:nvPr/>
            </p:nvSpPr>
            <p:spPr>
              <a:xfrm>
                <a:off x="5088715" y="3333509"/>
                <a:ext cx="327205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i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Vừa nghịch đất ngoài vườn</a:t>
                </a:r>
                <a:endParaRPr lang="en-US" sz="2000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650479" y="3756703"/>
            <a:ext cx="3447297" cy="2610393"/>
            <a:chOff x="650479" y="3756703"/>
            <a:chExt cx="3447297" cy="2610393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317" y="3996590"/>
              <a:ext cx="3265459" cy="2370506"/>
            </a:xfrm>
            <a:prstGeom prst="rect">
              <a:avLst/>
            </a:prstGeom>
          </p:spPr>
        </p:pic>
        <p:grpSp>
          <p:nvGrpSpPr>
            <p:cNvPr id="21" name="Group 20"/>
            <p:cNvGrpSpPr/>
            <p:nvPr/>
          </p:nvGrpSpPr>
          <p:grpSpPr>
            <a:xfrm>
              <a:off x="650479" y="3756703"/>
              <a:ext cx="3438505" cy="2456224"/>
              <a:chOff x="650479" y="1315455"/>
              <a:chExt cx="3438505" cy="2456224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B261B8CB-CEC3-4E92-BA71-BFE6361B64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3525" y="1451994"/>
                <a:ext cx="3265459" cy="1963376"/>
              </a:xfrm>
              <a:prstGeom prst="roundRect">
                <a:avLst/>
              </a:prstGeom>
            </p:spPr>
          </p:pic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5DE01C4F-BB4C-4042-AADB-93DDA4687C11}"/>
                  </a:ext>
                </a:extLst>
              </p:cNvPr>
              <p:cNvSpPr/>
              <p:nvPr/>
            </p:nvSpPr>
            <p:spPr>
              <a:xfrm>
                <a:off x="650479" y="1315455"/>
                <a:ext cx="457200" cy="457200"/>
              </a:xfrm>
              <a:prstGeom prst="ellipse">
                <a:avLst/>
              </a:prstGeom>
              <a:solidFill>
                <a:srgbClr val="AAE1FA"/>
              </a:solidFill>
              <a:ln>
                <a:solidFill>
                  <a:srgbClr val="AAE1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D5F1353-2741-4908-8ED6-1669BE02762F}"/>
                  </a:ext>
                </a:extLst>
              </p:cNvPr>
              <p:cNvSpPr txBox="1"/>
              <p:nvPr/>
            </p:nvSpPr>
            <p:spPr>
              <a:xfrm>
                <a:off x="943261" y="3371569"/>
                <a:ext cx="307648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i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Quần áo không gọn gàng</a:t>
                </a:r>
                <a:endParaRPr lang="en-US" sz="2000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3" name="Group 12"/>
          <p:cNvGrpSpPr/>
          <p:nvPr/>
        </p:nvGrpSpPr>
        <p:grpSpPr>
          <a:xfrm>
            <a:off x="4851323" y="3756703"/>
            <a:ext cx="3494059" cy="2610551"/>
            <a:chOff x="4771406" y="3756545"/>
            <a:chExt cx="3494059" cy="2610551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0006" y="3996590"/>
              <a:ext cx="3265459" cy="2370506"/>
            </a:xfrm>
            <a:prstGeom prst="rect">
              <a:avLst/>
            </a:prstGeom>
          </p:spPr>
        </p:pic>
        <p:grpSp>
          <p:nvGrpSpPr>
            <p:cNvPr id="26" name="Group 25"/>
            <p:cNvGrpSpPr/>
            <p:nvPr/>
          </p:nvGrpSpPr>
          <p:grpSpPr>
            <a:xfrm>
              <a:off x="4771406" y="3756545"/>
              <a:ext cx="3438505" cy="2494366"/>
              <a:chOff x="650479" y="1315455"/>
              <a:chExt cx="3438505" cy="2494366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B261B8CB-CEC3-4E92-BA71-BFE6361B64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3525" y="1458839"/>
                <a:ext cx="3265459" cy="1949686"/>
              </a:xfrm>
              <a:prstGeom prst="roundRect">
                <a:avLst/>
              </a:prstGeom>
            </p:spPr>
          </p:pic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5DE01C4F-BB4C-4042-AADB-93DDA4687C11}"/>
                  </a:ext>
                </a:extLst>
              </p:cNvPr>
              <p:cNvSpPr/>
              <p:nvPr/>
            </p:nvSpPr>
            <p:spPr>
              <a:xfrm>
                <a:off x="650479" y="1315455"/>
                <a:ext cx="457200" cy="457200"/>
              </a:xfrm>
              <a:prstGeom prst="ellipse">
                <a:avLst/>
              </a:prstGeom>
              <a:solidFill>
                <a:srgbClr val="AAE1FA"/>
              </a:solidFill>
              <a:ln>
                <a:solidFill>
                  <a:srgbClr val="AAE1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D5F1353-2741-4908-8ED6-1669BE02762F}"/>
                  </a:ext>
                </a:extLst>
              </p:cNvPr>
              <p:cNvSpPr txBox="1"/>
              <p:nvPr/>
            </p:nvSpPr>
            <p:spPr>
              <a:xfrm>
                <a:off x="1415448" y="3409711"/>
                <a:ext cx="214193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i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Bàn học bừa bộn</a:t>
                </a:r>
                <a:endParaRPr lang="en-US" sz="2000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81631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365" y="1860331"/>
            <a:ext cx="5921270" cy="40885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CB53162-2944-486A-9742-EADDA8FA20D2}"/>
              </a:ext>
            </a:extLst>
          </p:cNvPr>
          <p:cNvSpPr txBox="1"/>
          <p:nvPr/>
        </p:nvSpPr>
        <p:spPr>
          <a:xfrm>
            <a:off x="1062841" y="324856"/>
            <a:ext cx="74171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smtClean="0">
                <a:latin typeface="Arial" panose="020B0604020202020204" pitchFamily="34" charset="0"/>
                <a:cs typeface="Arial" panose="020B0604020202020204" pitchFamily="34" charset="0"/>
              </a:rPr>
              <a:t>Em hãy cho biết các bạn trong tranh chưa tự giác</a:t>
            </a:r>
          </a:p>
          <a:p>
            <a:r>
              <a:rPr lang="en-US" sz="2400" b="1" spc="-50" smtClean="0">
                <a:latin typeface="Arial" panose="020B0604020202020204" pitchFamily="34" charset="0"/>
                <a:cs typeface="Arial" panose="020B0604020202020204" pitchFamily="34" charset="0"/>
              </a:rPr>
              <a:t>làm việc gì.</a:t>
            </a:r>
            <a:endParaRPr lang="en-US" sz="2400" b="1" spc="-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1EF478-2ADE-4A13-A93E-F1B8D584B6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C34D44-544D-4A56-AA99-5A26C5F982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365" y="1688004"/>
            <a:ext cx="5921270" cy="3610531"/>
          </a:xfrm>
          <a:prstGeom prst="round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E865A5D-238D-47AD-B673-77DD7F3ADDC3}"/>
              </a:ext>
            </a:extLst>
          </p:cNvPr>
          <p:cNvSpPr/>
          <p:nvPr/>
        </p:nvSpPr>
        <p:spPr>
          <a:xfrm>
            <a:off x="1701496" y="1562605"/>
            <a:ext cx="640080" cy="640080"/>
          </a:xfrm>
          <a:prstGeom prst="ellipse">
            <a:avLst/>
          </a:prstGeom>
          <a:solidFill>
            <a:srgbClr val="AAE1FA"/>
          </a:solidFill>
          <a:ln>
            <a:solidFill>
              <a:srgbClr val="AAE1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3CA389-90EE-4580-B3F6-535EF9B2E739}"/>
              </a:ext>
            </a:extLst>
          </p:cNvPr>
          <p:cNvSpPr txBox="1"/>
          <p:nvPr/>
        </p:nvSpPr>
        <p:spPr>
          <a:xfrm>
            <a:off x="3369587" y="5298535"/>
            <a:ext cx="24048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smtClean="0">
                <a:latin typeface="Arial" panose="020B0604020202020204" pitchFamily="34" charset="0"/>
                <a:cs typeface="Arial" panose="020B0604020202020204" pitchFamily="34" charset="0"/>
              </a:rPr>
              <a:t>Đi đá bóng về</a:t>
            </a:r>
            <a:endParaRPr 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28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308" y="2241657"/>
            <a:ext cx="5889385" cy="36756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CB53162-2944-486A-9742-EADDA8FA20D2}"/>
              </a:ext>
            </a:extLst>
          </p:cNvPr>
          <p:cNvSpPr txBox="1"/>
          <p:nvPr/>
        </p:nvSpPr>
        <p:spPr>
          <a:xfrm>
            <a:off x="1062841" y="324856"/>
            <a:ext cx="74171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smtClean="0">
                <a:latin typeface="Arial" panose="020B0604020202020204" pitchFamily="34" charset="0"/>
                <a:cs typeface="Arial" panose="020B0604020202020204" pitchFamily="34" charset="0"/>
              </a:rPr>
              <a:t>Em hãy cho biết các bạn trong tranh chưa tự giác</a:t>
            </a:r>
          </a:p>
          <a:p>
            <a:r>
              <a:rPr lang="en-US" sz="2400" b="1" spc="-50" smtClean="0">
                <a:latin typeface="Arial" panose="020B0604020202020204" pitchFamily="34" charset="0"/>
                <a:cs typeface="Arial" panose="020B0604020202020204" pitchFamily="34" charset="0"/>
              </a:rPr>
              <a:t>làm việc gì.</a:t>
            </a:r>
            <a:endParaRPr lang="en-US" sz="2400" b="1" spc="-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1EF478-2ADE-4A13-A93E-F1B8D584B6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C34D44-544D-4A56-AA99-5A26C5F982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308" y="1601576"/>
            <a:ext cx="5889385" cy="3610531"/>
          </a:xfrm>
          <a:prstGeom prst="round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E865A5D-238D-47AD-B673-77DD7F3ADDC3}"/>
              </a:ext>
            </a:extLst>
          </p:cNvPr>
          <p:cNvSpPr/>
          <p:nvPr/>
        </p:nvSpPr>
        <p:spPr>
          <a:xfrm>
            <a:off x="1701496" y="1415459"/>
            <a:ext cx="640080" cy="640080"/>
          </a:xfrm>
          <a:prstGeom prst="ellipse">
            <a:avLst/>
          </a:prstGeom>
          <a:solidFill>
            <a:srgbClr val="AAE1FA"/>
          </a:solidFill>
          <a:ln>
            <a:solidFill>
              <a:srgbClr val="AAE1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3CA389-90EE-4580-B3F6-535EF9B2E739}"/>
              </a:ext>
            </a:extLst>
          </p:cNvPr>
          <p:cNvSpPr txBox="1"/>
          <p:nvPr/>
        </p:nvSpPr>
        <p:spPr>
          <a:xfrm>
            <a:off x="2314010" y="5151389"/>
            <a:ext cx="45159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smtClean="0">
                <a:latin typeface="Arial" panose="020B0604020202020204" pitchFamily="34" charset="0"/>
                <a:cs typeface="Arial" panose="020B0604020202020204" pitchFamily="34" charset="0"/>
              </a:rPr>
              <a:t>Vừa nghịch đất ngoài vườn</a:t>
            </a:r>
            <a:endParaRPr 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711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091" y="1954923"/>
            <a:ext cx="5767818" cy="40464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CB53162-2944-486A-9742-EADDA8FA20D2}"/>
              </a:ext>
            </a:extLst>
          </p:cNvPr>
          <p:cNvSpPr txBox="1"/>
          <p:nvPr/>
        </p:nvSpPr>
        <p:spPr>
          <a:xfrm>
            <a:off x="1062841" y="324856"/>
            <a:ext cx="74171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smtClean="0">
                <a:latin typeface="Arial" panose="020B0604020202020204" pitchFamily="34" charset="0"/>
                <a:cs typeface="Arial" panose="020B0604020202020204" pitchFamily="34" charset="0"/>
              </a:rPr>
              <a:t>Em hãy cho biết các bạn trong tranh chưa tự giác</a:t>
            </a:r>
          </a:p>
          <a:p>
            <a:r>
              <a:rPr lang="en-US" sz="2400" b="1" spc="-50" smtClean="0">
                <a:latin typeface="Arial" panose="020B0604020202020204" pitchFamily="34" charset="0"/>
                <a:cs typeface="Arial" panose="020B0604020202020204" pitchFamily="34" charset="0"/>
              </a:rPr>
              <a:t>làm việc gì.</a:t>
            </a:r>
            <a:endParaRPr lang="en-US" sz="2400" b="1" spc="-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1EF478-2ADE-4A13-A93E-F1B8D584B6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C34D44-544D-4A56-AA99-5A26C5F982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308" y="1699391"/>
            <a:ext cx="5889385" cy="3541027"/>
          </a:xfrm>
          <a:prstGeom prst="round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E865A5D-238D-47AD-B673-77DD7F3ADDC3}"/>
              </a:ext>
            </a:extLst>
          </p:cNvPr>
          <p:cNvSpPr/>
          <p:nvPr/>
        </p:nvSpPr>
        <p:spPr>
          <a:xfrm>
            <a:off x="1701496" y="1478522"/>
            <a:ext cx="640080" cy="640080"/>
          </a:xfrm>
          <a:prstGeom prst="ellipse">
            <a:avLst/>
          </a:prstGeom>
          <a:solidFill>
            <a:srgbClr val="AAE1FA"/>
          </a:solidFill>
          <a:ln>
            <a:solidFill>
              <a:srgbClr val="AAE1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3CA389-90EE-4580-B3F6-535EF9B2E739}"/>
              </a:ext>
            </a:extLst>
          </p:cNvPr>
          <p:cNvSpPr txBox="1"/>
          <p:nvPr/>
        </p:nvSpPr>
        <p:spPr>
          <a:xfrm>
            <a:off x="2448663" y="5277512"/>
            <a:ext cx="42466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smtClean="0">
                <a:latin typeface="Arial" panose="020B0604020202020204" pitchFamily="34" charset="0"/>
                <a:cs typeface="Arial" panose="020B0604020202020204" pitchFamily="34" charset="0"/>
              </a:rPr>
              <a:t>Quần áo không gọn gàng</a:t>
            </a:r>
            <a:endParaRPr 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855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308" y="2543504"/>
            <a:ext cx="5889385" cy="34473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CB53162-2944-486A-9742-EADDA8FA20D2}"/>
              </a:ext>
            </a:extLst>
          </p:cNvPr>
          <p:cNvSpPr txBox="1"/>
          <p:nvPr/>
        </p:nvSpPr>
        <p:spPr>
          <a:xfrm>
            <a:off x="1062841" y="324856"/>
            <a:ext cx="74171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smtClean="0">
                <a:latin typeface="Arial" panose="020B0604020202020204" pitchFamily="34" charset="0"/>
                <a:cs typeface="Arial" panose="020B0604020202020204" pitchFamily="34" charset="0"/>
              </a:rPr>
              <a:t>Em hãy cho biết các bạn trong tranh chưa tự giác</a:t>
            </a:r>
          </a:p>
          <a:p>
            <a:r>
              <a:rPr lang="en-US" sz="2400" b="1" spc="-50" smtClean="0">
                <a:latin typeface="Arial" panose="020B0604020202020204" pitchFamily="34" charset="0"/>
                <a:cs typeface="Arial" panose="020B0604020202020204" pitchFamily="34" charset="0"/>
              </a:rPr>
              <a:t>làm việc gì.</a:t>
            </a:r>
            <a:endParaRPr lang="en-US" sz="2400" b="1" spc="-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1EF478-2ADE-4A13-A93E-F1B8D584B6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C34D44-544D-4A56-AA99-5A26C5F982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308" y="1795820"/>
            <a:ext cx="5889385" cy="3516337"/>
          </a:xfrm>
          <a:prstGeom prst="round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E865A5D-238D-47AD-B673-77DD7F3ADDC3}"/>
              </a:ext>
            </a:extLst>
          </p:cNvPr>
          <p:cNvSpPr/>
          <p:nvPr/>
        </p:nvSpPr>
        <p:spPr>
          <a:xfrm>
            <a:off x="1701496" y="1562606"/>
            <a:ext cx="640080" cy="640080"/>
          </a:xfrm>
          <a:prstGeom prst="ellipse">
            <a:avLst/>
          </a:prstGeom>
          <a:solidFill>
            <a:srgbClr val="AAE1FA"/>
          </a:solidFill>
          <a:ln>
            <a:solidFill>
              <a:srgbClr val="AAE1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3CA389-90EE-4580-B3F6-535EF9B2E739}"/>
              </a:ext>
            </a:extLst>
          </p:cNvPr>
          <p:cNvSpPr txBox="1"/>
          <p:nvPr/>
        </p:nvSpPr>
        <p:spPr>
          <a:xfrm>
            <a:off x="3105894" y="5330066"/>
            <a:ext cx="29322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smtClean="0">
                <a:latin typeface="Arial" panose="020B0604020202020204" pitchFamily="34" charset="0"/>
                <a:cs typeface="Arial" panose="020B0604020202020204" pitchFamily="34" charset="0"/>
              </a:rPr>
              <a:t>Bàn học bừa bộn</a:t>
            </a:r>
            <a:endParaRPr 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001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13E5953-0F60-4AFA-A82D-FBBEF0CA9E89}"/>
              </a:ext>
            </a:extLst>
          </p:cNvPr>
          <p:cNvSpPr txBox="1"/>
          <p:nvPr/>
        </p:nvSpPr>
        <p:spPr>
          <a:xfrm>
            <a:off x="911368" y="359648"/>
            <a:ext cx="7522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Em hãy kể cho thầy, cô giáo và các bạn nghe: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29E334-3A63-4752-BFAD-343763BB02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0D9A82D-5228-4BDA-A201-418369509B4D}"/>
              </a:ext>
            </a:extLst>
          </p:cNvPr>
          <p:cNvSpPr txBox="1"/>
          <p:nvPr/>
        </p:nvSpPr>
        <p:spPr>
          <a:xfrm>
            <a:off x="554180" y="1074023"/>
            <a:ext cx="8658103" cy="168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3 việc em đã tự giác làm khi ở nhà.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3 việc em đã tự giác làm khi ở trường.</a:t>
            </a:r>
          </a:p>
          <a:p>
            <a:pPr>
              <a:lnSpc>
                <a:spcPct val="150000"/>
              </a:lnSpc>
            </a:pP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– Em cảm thấy thế nào khi thực hiện tốt những việc đó?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31750" y="1309993"/>
            <a:ext cx="7901978" cy="3405172"/>
            <a:chOff x="554180" y="2865001"/>
            <a:chExt cx="7901978" cy="3405172"/>
          </a:xfrm>
        </p:grpSpPr>
        <p:sp>
          <p:nvSpPr>
            <p:cNvPr id="12" name="Oval 11"/>
            <p:cNvSpPr/>
            <p:nvPr/>
          </p:nvSpPr>
          <p:spPr>
            <a:xfrm>
              <a:off x="554180" y="4288970"/>
              <a:ext cx="7901978" cy="1981203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0183" y="2865001"/>
              <a:ext cx="4669971" cy="32636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98967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1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DAEB1F1-26FF-4C59-B90F-F83375EAE19B}"/>
              </a:ext>
            </a:extLst>
          </p:cNvPr>
          <p:cNvSpPr txBox="1"/>
          <p:nvPr/>
        </p:nvSpPr>
        <p:spPr>
          <a:xfrm>
            <a:off x="911368" y="359648"/>
            <a:ext cx="7522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Em cần tự giác làm gì trong các tình huống sau?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980461-7812-4A0B-9422-7C74B34B67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73912" y="1818291"/>
            <a:ext cx="3867285" cy="3187961"/>
            <a:chOff x="379015" y="1678329"/>
            <a:chExt cx="3867285" cy="3187961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586" y="1818290"/>
              <a:ext cx="3793714" cy="3048000"/>
            </a:xfrm>
            <a:prstGeom prst="rect">
              <a:avLst/>
            </a:prstGeom>
          </p:spPr>
        </p:pic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455ACB6-5C1E-45E3-BDB5-12F8D6B979F1}"/>
                </a:ext>
              </a:extLst>
            </p:cNvPr>
            <p:cNvGrpSpPr/>
            <p:nvPr/>
          </p:nvGrpSpPr>
          <p:grpSpPr>
            <a:xfrm>
              <a:off x="379015" y="1678329"/>
              <a:ext cx="3804224" cy="3008485"/>
              <a:chOff x="553189" y="1688839"/>
              <a:chExt cx="3804224" cy="3008485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B261B8CB-CEC3-4E92-BA71-BFE6361B64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5631" y="1741351"/>
                <a:ext cx="3592111" cy="2471420"/>
              </a:xfrm>
              <a:prstGeom prst="roundRect">
                <a:avLst/>
              </a:prstGeom>
              <a:ln>
                <a:noFill/>
              </a:ln>
            </p:spPr>
          </p:pic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5DE01C4F-BB4C-4042-AADB-93DDA4687C11}"/>
                  </a:ext>
                </a:extLst>
              </p:cNvPr>
              <p:cNvSpPr/>
              <p:nvPr/>
            </p:nvSpPr>
            <p:spPr>
              <a:xfrm>
                <a:off x="553189" y="1688839"/>
                <a:ext cx="457200" cy="457200"/>
              </a:xfrm>
              <a:prstGeom prst="ellipse">
                <a:avLst/>
              </a:prstGeom>
              <a:solidFill>
                <a:srgbClr val="AAE1FA"/>
              </a:solidFill>
              <a:ln>
                <a:solidFill>
                  <a:srgbClr val="AAE1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D5F1353-2741-4908-8ED6-1669BE02762F}"/>
                  </a:ext>
                </a:extLst>
              </p:cNvPr>
              <p:cNvSpPr txBox="1"/>
              <p:nvPr/>
            </p:nvSpPr>
            <p:spPr>
              <a:xfrm>
                <a:off x="666979" y="4297214"/>
                <a:ext cx="369043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i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Đèn, quạt chưa tắt sau giờ học</a:t>
                </a:r>
                <a:endParaRPr lang="en-US" sz="2000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4754333" y="1818291"/>
            <a:ext cx="3990275" cy="3210110"/>
            <a:chOff x="4764843" y="1656181"/>
            <a:chExt cx="3990275" cy="321011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5026" y="1818291"/>
              <a:ext cx="3920092" cy="3048000"/>
            </a:xfrm>
            <a:prstGeom prst="rect">
              <a:avLst/>
            </a:prstGeom>
          </p:spPr>
        </p:pic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6DD2D08B-7EDA-4378-B9EB-6412E0CF7A4B}"/>
                </a:ext>
              </a:extLst>
            </p:cNvPr>
            <p:cNvGrpSpPr/>
            <p:nvPr/>
          </p:nvGrpSpPr>
          <p:grpSpPr>
            <a:xfrm>
              <a:off x="4764843" y="1656181"/>
              <a:ext cx="3872706" cy="3114036"/>
              <a:chOff x="4727010" y="1595235"/>
              <a:chExt cx="3872706" cy="3114036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E066D4CC-2E91-4CA1-BEDB-39216C0416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59280" y="1608087"/>
                <a:ext cx="3740436" cy="2620113"/>
              </a:xfrm>
              <a:prstGeom prst="roundRect">
                <a:avLst/>
              </a:prstGeom>
              <a:ln>
                <a:noFill/>
              </a:ln>
            </p:spPr>
          </p:pic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81013CEB-F599-4742-A269-8EA5C60F456A}"/>
                  </a:ext>
                </a:extLst>
              </p:cNvPr>
              <p:cNvSpPr/>
              <p:nvPr/>
            </p:nvSpPr>
            <p:spPr>
              <a:xfrm>
                <a:off x="4727010" y="1595235"/>
                <a:ext cx="457200" cy="457200"/>
              </a:xfrm>
              <a:prstGeom prst="ellipse">
                <a:avLst/>
              </a:prstGeom>
              <a:solidFill>
                <a:srgbClr val="AAE1FA"/>
              </a:solidFill>
              <a:ln>
                <a:solidFill>
                  <a:srgbClr val="AAE1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26591B9-9D7F-4914-9095-74E0117A130C}"/>
                  </a:ext>
                </a:extLst>
              </p:cNvPr>
              <p:cNvSpPr txBox="1"/>
              <p:nvPr/>
            </p:nvSpPr>
            <p:spPr>
              <a:xfrm>
                <a:off x="5612044" y="4309161"/>
                <a:ext cx="223490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i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Lớp học nhiều rác</a:t>
                </a:r>
                <a:endParaRPr lang="en-US" sz="2000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85421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218" y="1356144"/>
            <a:ext cx="5869565" cy="47293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DAEB1F1-26FF-4C59-B90F-F83375EAE19B}"/>
              </a:ext>
            </a:extLst>
          </p:cNvPr>
          <p:cNvSpPr txBox="1"/>
          <p:nvPr/>
        </p:nvSpPr>
        <p:spPr>
          <a:xfrm>
            <a:off x="911368" y="359648"/>
            <a:ext cx="7522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Em cần tự giác làm gì trong các tình huống sau?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980461-7812-4A0B-9422-7C74B34B67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C34D44-544D-4A56-AA99-5A26C5F982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117" y="1356144"/>
            <a:ext cx="5619766" cy="3866473"/>
          </a:xfrm>
          <a:prstGeom prst="round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E865A5D-238D-47AD-B673-77DD7F3ADDC3}"/>
              </a:ext>
            </a:extLst>
          </p:cNvPr>
          <p:cNvSpPr/>
          <p:nvPr/>
        </p:nvSpPr>
        <p:spPr>
          <a:xfrm>
            <a:off x="1512156" y="1199142"/>
            <a:ext cx="640080" cy="640080"/>
          </a:xfrm>
          <a:prstGeom prst="ellipse">
            <a:avLst/>
          </a:prstGeom>
          <a:solidFill>
            <a:srgbClr val="AAE1FA"/>
          </a:solidFill>
          <a:ln>
            <a:solidFill>
              <a:srgbClr val="AAE1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3CA389-90EE-4580-B3F6-535EF9B2E739}"/>
              </a:ext>
            </a:extLst>
          </p:cNvPr>
          <p:cNvSpPr txBox="1"/>
          <p:nvPr/>
        </p:nvSpPr>
        <p:spPr>
          <a:xfrm>
            <a:off x="2019058" y="5334947"/>
            <a:ext cx="51058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smtClean="0">
                <a:latin typeface="Arial" panose="020B0604020202020204" pitchFamily="34" charset="0"/>
                <a:cs typeface="Arial" panose="020B0604020202020204" pitchFamily="34" charset="0"/>
              </a:rPr>
              <a:t>Đèn, quạt chưa tắt sau giờ học</a:t>
            </a:r>
            <a:endParaRPr 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043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A1D41B8C-EB4D-43AC-A4F1-927BE07DE66E}"/>
              </a:ext>
            </a:extLst>
          </p:cNvPr>
          <p:cNvSpPr txBox="1"/>
          <p:nvPr/>
        </p:nvSpPr>
        <p:spPr>
          <a:xfrm>
            <a:off x="1062841" y="324854"/>
            <a:ext cx="7667502" cy="467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 b="1" spc="-50" smtClean="0">
                <a:latin typeface="Arial" panose="020B0604020202020204" pitchFamily="34" charset="0"/>
                <a:cs typeface="Arial" panose="020B0604020202020204" pitchFamily="34" charset="0"/>
              </a:rPr>
              <a:t>Em hãy vỗ tay cho hành động mình có thể tự làm.</a:t>
            </a:r>
            <a:endParaRPr lang="en-US" sz="2400" b="1" i="1" spc="-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98F08022-251A-47AB-8425-E042745A0F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117C11D4-5133-4AA5-A717-900D17F80C59}"/>
              </a:ext>
            </a:extLst>
          </p:cNvPr>
          <p:cNvGrpSpPr/>
          <p:nvPr/>
        </p:nvGrpSpPr>
        <p:grpSpPr>
          <a:xfrm>
            <a:off x="834241" y="877095"/>
            <a:ext cx="3230328" cy="2654780"/>
            <a:chOff x="1073727" y="1302850"/>
            <a:chExt cx="3230328" cy="2654780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3D1928BB-9075-4C17-AFD3-7336A5462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0854" y="1302850"/>
              <a:ext cx="3153201" cy="2654780"/>
            </a:xfrm>
            <a:prstGeom prst="roundRect">
              <a:avLst/>
            </a:prstGeom>
            <a:ln>
              <a:noFill/>
            </a:ln>
          </p:spPr>
        </p:pic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2615E94E-5BB2-4120-9636-49DE472BD3EC}"/>
                </a:ext>
              </a:extLst>
            </p:cNvPr>
            <p:cNvSpPr/>
            <p:nvPr/>
          </p:nvSpPr>
          <p:spPr>
            <a:xfrm>
              <a:off x="1073727" y="1309818"/>
              <a:ext cx="457200" cy="457200"/>
            </a:xfrm>
            <a:prstGeom prst="ellipse">
              <a:avLst/>
            </a:prstGeom>
            <a:solidFill>
              <a:srgbClr val="AAE1FA"/>
            </a:solidFill>
            <a:ln>
              <a:solidFill>
                <a:srgbClr val="AAE1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117C11D4-5133-4AA5-A717-900D17F80C59}"/>
              </a:ext>
            </a:extLst>
          </p:cNvPr>
          <p:cNvGrpSpPr/>
          <p:nvPr/>
        </p:nvGrpSpPr>
        <p:grpSpPr>
          <a:xfrm>
            <a:off x="4966363" y="902514"/>
            <a:ext cx="3341798" cy="2467891"/>
            <a:chOff x="1115132" y="1343475"/>
            <a:chExt cx="3341798" cy="2467891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3D1928BB-9075-4C17-AFD3-7336A5462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9568" y="1358681"/>
              <a:ext cx="3157362" cy="2452685"/>
            </a:xfrm>
            <a:prstGeom prst="roundRect">
              <a:avLst/>
            </a:prstGeom>
            <a:ln>
              <a:noFill/>
            </a:ln>
          </p:spPr>
        </p:pic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2615E94E-5BB2-4120-9636-49DE472BD3EC}"/>
                </a:ext>
              </a:extLst>
            </p:cNvPr>
            <p:cNvSpPr/>
            <p:nvPr/>
          </p:nvSpPr>
          <p:spPr>
            <a:xfrm>
              <a:off x="1115132" y="1343475"/>
              <a:ext cx="457200" cy="457200"/>
            </a:xfrm>
            <a:prstGeom prst="ellipse">
              <a:avLst/>
            </a:prstGeom>
            <a:solidFill>
              <a:srgbClr val="AAE1FA"/>
            </a:solidFill>
            <a:ln>
              <a:solidFill>
                <a:srgbClr val="AAE1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117C11D4-5133-4AA5-A717-900D17F80C59}"/>
              </a:ext>
            </a:extLst>
          </p:cNvPr>
          <p:cNvGrpSpPr/>
          <p:nvPr/>
        </p:nvGrpSpPr>
        <p:grpSpPr>
          <a:xfrm>
            <a:off x="834241" y="3735282"/>
            <a:ext cx="3484484" cy="2580940"/>
            <a:chOff x="923048" y="1260650"/>
            <a:chExt cx="3484484" cy="2580940"/>
          </a:xfrm>
        </p:grpSpPr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3D1928BB-9075-4C17-AFD3-7336A5462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048" y="1283404"/>
              <a:ext cx="3484484" cy="2558186"/>
            </a:xfrm>
            <a:prstGeom prst="roundRect">
              <a:avLst/>
            </a:prstGeom>
            <a:ln>
              <a:noFill/>
            </a:ln>
          </p:spPr>
        </p:pic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2615E94E-5BB2-4120-9636-49DE472BD3EC}"/>
                </a:ext>
              </a:extLst>
            </p:cNvPr>
            <p:cNvSpPr/>
            <p:nvPr/>
          </p:nvSpPr>
          <p:spPr>
            <a:xfrm>
              <a:off x="923048" y="1260650"/>
              <a:ext cx="457200" cy="457200"/>
            </a:xfrm>
            <a:prstGeom prst="ellipse">
              <a:avLst/>
            </a:prstGeom>
            <a:solidFill>
              <a:srgbClr val="AAE1FA"/>
            </a:solidFill>
            <a:ln>
              <a:solidFill>
                <a:srgbClr val="AAE1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117C11D4-5133-4AA5-A717-900D17F80C59}"/>
              </a:ext>
            </a:extLst>
          </p:cNvPr>
          <p:cNvGrpSpPr/>
          <p:nvPr/>
        </p:nvGrpSpPr>
        <p:grpSpPr>
          <a:xfrm>
            <a:off x="4966363" y="3572771"/>
            <a:ext cx="3426522" cy="2820493"/>
            <a:chOff x="1013531" y="1158210"/>
            <a:chExt cx="3426522" cy="2820493"/>
          </a:xfrm>
        </p:grpSpPr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3D1928BB-9075-4C17-AFD3-7336A5462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8326" y="1158210"/>
              <a:ext cx="3101727" cy="2820493"/>
            </a:xfrm>
            <a:prstGeom prst="roundRect">
              <a:avLst/>
            </a:prstGeom>
            <a:ln>
              <a:noFill/>
            </a:ln>
          </p:spPr>
        </p:pic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2615E94E-5BB2-4120-9636-49DE472BD3EC}"/>
                </a:ext>
              </a:extLst>
            </p:cNvPr>
            <p:cNvSpPr/>
            <p:nvPr/>
          </p:nvSpPr>
          <p:spPr>
            <a:xfrm>
              <a:off x="1013531" y="1289546"/>
              <a:ext cx="457200" cy="457200"/>
            </a:xfrm>
            <a:prstGeom prst="ellipse">
              <a:avLst/>
            </a:prstGeom>
            <a:solidFill>
              <a:srgbClr val="AAE1FA"/>
            </a:solidFill>
            <a:ln>
              <a:solidFill>
                <a:srgbClr val="AAE1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69261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635" y="1429719"/>
            <a:ext cx="5843752" cy="47293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DAEB1F1-26FF-4C59-B90F-F83375EAE19B}"/>
              </a:ext>
            </a:extLst>
          </p:cNvPr>
          <p:cNvSpPr txBox="1"/>
          <p:nvPr/>
        </p:nvSpPr>
        <p:spPr>
          <a:xfrm>
            <a:off x="911368" y="359648"/>
            <a:ext cx="7522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Em cần tự giác làm gì trong các tình huống sau?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980461-7812-4A0B-9422-7C74B34B67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C34D44-544D-4A56-AA99-5A26C5F982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139" y="1429719"/>
            <a:ext cx="5519723" cy="3866473"/>
          </a:xfrm>
          <a:prstGeom prst="round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E865A5D-238D-47AD-B673-77DD7F3ADDC3}"/>
              </a:ext>
            </a:extLst>
          </p:cNvPr>
          <p:cNvSpPr/>
          <p:nvPr/>
        </p:nvSpPr>
        <p:spPr>
          <a:xfrm>
            <a:off x="1512156" y="1272717"/>
            <a:ext cx="640080" cy="640080"/>
          </a:xfrm>
          <a:prstGeom prst="ellipse">
            <a:avLst/>
          </a:prstGeom>
          <a:solidFill>
            <a:srgbClr val="AAE1FA"/>
          </a:solidFill>
          <a:ln>
            <a:solidFill>
              <a:srgbClr val="AAE1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3CA389-90EE-4580-B3F6-535EF9B2E739}"/>
              </a:ext>
            </a:extLst>
          </p:cNvPr>
          <p:cNvSpPr txBox="1"/>
          <p:nvPr/>
        </p:nvSpPr>
        <p:spPr>
          <a:xfrm>
            <a:off x="3040972" y="5419032"/>
            <a:ext cx="30620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smtClean="0">
                <a:latin typeface="Arial" panose="020B0604020202020204" pitchFamily="34" charset="0"/>
                <a:cs typeface="Arial" panose="020B0604020202020204" pitchFamily="34" charset="0"/>
              </a:rPr>
              <a:t>Lớp học nhiều rác</a:t>
            </a:r>
            <a:endParaRPr 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845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DAEB1F1-26FF-4C59-B90F-F83375EAE19B}"/>
              </a:ext>
            </a:extLst>
          </p:cNvPr>
          <p:cNvSpPr txBox="1"/>
          <p:nvPr/>
        </p:nvSpPr>
        <p:spPr>
          <a:xfrm>
            <a:off x="911368" y="359648"/>
            <a:ext cx="7522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Em cần tự giác làm gì trong các tình huống sau?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980461-7812-4A0B-9422-7C74B34B67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4354"/>
            <a:ext cx="8591456" cy="4115155"/>
          </a:xfrm>
          <a:prstGeom prst="roundRect">
            <a:avLst>
              <a:gd name="adj" fmla="val 24441"/>
            </a:avLst>
          </a:prstGeom>
        </p:spPr>
      </p:pic>
    </p:spTree>
    <p:extLst>
      <p:ext uri="{BB962C8B-B14F-4D97-AF65-F5344CB8AC3E}">
        <p14:creationId xmlns:p14="http://schemas.microsoft.com/office/powerpoint/2010/main" val="2675268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65D04D-CC23-44B5-A9A6-A7BBC2C3F3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620"/>
            <a:ext cx="9144000" cy="6842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15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6512A4C9-CEC5-4950-B38F-AA5C076221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141" y="1248919"/>
            <a:ext cx="6065719" cy="510692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8B237CC-2171-4A23-8EDB-00113101F2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sp>
        <p:nvSpPr>
          <p:cNvPr id="52" name="Oval 51">
            <a:extLst>
              <a:ext uri="{FF2B5EF4-FFF2-40B4-BE49-F238E27FC236}">
                <a16:creationId xmlns:a16="http://schemas.microsoft.com/office/drawing/2014/main" id="{7F0FD423-1F13-4D29-A498-73B8D77FD5AD}"/>
              </a:ext>
            </a:extLst>
          </p:cNvPr>
          <p:cNvSpPr/>
          <p:nvPr/>
        </p:nvSpPr>
        <p:spPr>
          <a:xfrm>
            <a:off x="1219101" y="1248919"/>
            <a:ext cx="640080" cy="640080"/>
          </a:xfrm>
          <a:prstGeom prst="ellipse">
            <a:avLst/>
          </a:prstGeom>
          <a:solidFill>
            <a:srgbClr val="AAE1FA"/>
          </a:solidFill>
          <a:ln>
            <a:solidFill>
              <a:srgbClr val="AAE1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D41B8C-EB4D-43AC-A4F1-927BE07DE66E}"/>
              </a:ext>
            </a:extLst>
          </p:cNvPr>
          <p:cNvSpPr txBox="1"/>
          <p:nvPr/>
        </p:nvSpPr>
        <p:spPr>
          <a:xfrm>
            <a:off x="1062841" y="324854"/>
            <a:ext cx="7667502" cy="467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 b="1" spc="-50" smtClean="0">
                <a:latin typeface="Arial" panose="020B0604020202020204" pitchFamily="34" charset="0"/>
                <a:cs typeface="Arial" panose="020B0604020202020204" pitchFamily="34" charset="0"/>
              </a:rPr>
              <a:t>Em hãy vỗ tay cho hành động mình có thể tự làm.</a:t>
            </a:r>
            <a:endParaRPr lang="en-US" sz="2400" b="1" i="1" spc="-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17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6512A4C9-CEC5-4950-B38F-AA5C076221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840" y="1446842"/>
            <a:ext cx="6174321" cy="479630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8B237CC-2171-4A23-8EDB-00113101F2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sp>
        <p:nvSpPr>
          <p:cNvPr id="52" name="Oval 51">
            <a:extLst>
              <a:ext uri="{FF2B5EF4-FFF2-40B4-BE49-F238E27FC236}">
                <a16:creationId xmlns:a16="http://schemas.microsoft.com/office/drawing/2014/main" id="{7F0FD423-1F13-4D29-A498-73B8D77FD5AD}"/>
              </a:ext>
            </a:extLst>
          </p:cNvPr>
          <p:cNvSpPr/>
          <p:nvPr/>
        </p:nvSpPr>
        <p:spPr>
          <a:xfrm>
            <a:off x="1509340" y="1426637"/>
            <a:ext cx="640080" cy="640080"/>
          </a:xfrm>
          <a:prstGeom prst="ellipse">
            <a:avLst/>
          </a:prstGeom>
          <a:solidFill>
            <a:srgbClr val="AAE1FA"/>
          </a:solidFill>
          <a:ln>
            <a:solidFill>
              <a:srgbClr val="AAE1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D41B8C-EB4D-43AC-A4F1-927BE07DE66E}"/>
              </a:ext>
            </a:extLst>
          </p:cNvPr>
          <p:cNvSpPr txBox="1"/>
          <p:nvPr/>
        </p:nvSpPr>
        <p:spPr>
          <a:xfrm>
            <a:off x="1062841" y="324854"/>
            <a:ext cx="7667502" cy="467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 b="1" spc="-50" smtClean="0">
                <a:latin typeface="Arial" panose="020B0604020202020204" pitchFamily="34" charset="0"/>
                <a:cs typeface="Arial" panose="020B0604020202020204" pitchFamily="34" charset="0"/>
              </a:rPr>
              <a:t>Em hãy vỗ tay cho hành động mình có thể tự làm.</a:t>
            </a:r>
            <a:endParaRPr lang="en-US" sz="2400" b="1" i="1" spc="-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5477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6512A4C9-CEC5-4950-B38F-AA5C076221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512" y="1666930"/>
            <a:ext cx="6040977" cy="4435074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8B237CC-2171-4A23-8EDB-00113101F2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sp>
        <p:nvSpPr>
          <p:cNvPr id="52" name="Oval 51">
            <a:extLst>
              <a:ext uri="{FF2B5EF4-FFF2-40B4-BE49-F238E27FC236}">
                <a16:creationId xmlns:a16="http://schemas.microsoft.com/office/drawing/2014/main" id="{7F0FD423-1F13-4D29-A498-73B8D77FD5AD}"/>
              </a:ext>
            </a:extLst>
          </p:cNvPr>
          <p:cNvSpPr/>
          <p:nvPr/>
        </p:nvSpPr>
        <p:spPr>
          <a:xfrm>
            <a:off x="1231472" y="1557097"/>
            <a:ext cx="640080" cy="640080"/>
          </a:xfrm>
          <a:prstGeom prst="ellipse">
            <a:avLst/>
          </a:prstGeom>
          <a:solidFill>
            <a:srgbClr val="AAE1FA"/>
          </a:solidFill>
          <a:ln>
            <a:solidFill>
              <a:srgbClr val="AAE1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D41B8C-EB4D-43AC-A4F1-927BE07DE66E}"/>
              </a:ext>
            </a:extLst>
          </p:cNvPr>
          <p:cNvSpPr txBox="1"/>
          <p:nvPr/>
        </p:nvSpPr>
        <p:spPr>
          <a:xfrm>
            <a:off x="1062841" y="324854"/>
            <a:ext cx="7667502" cy="467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 b="1" spc="-50" smtClean="0">
                <a:latin typeface="Arial" panose="020B0604020202020204" pitchFamily="34" charset="0"/>
                <a:cs typeface="Arial" panose="020B0604020202020204" pitchFamily="34" charset="0"/>
              </a:rPr>
              <a:t>Em hãy vỗ tay cho hành động mình có thể tự làm.</a:t>
            </a:r>
            <a:endParaRPr lang="en-US" sz="2400" b="1" i="1" spc="-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74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6512A4C9-CEC5-4950-B38F-AA5C076221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844" y="1262284"/>
            <a:ext cx="5512312" cy="501251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8B237CC-2171-4A23-8EDB-00113101F2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sp>
        <p:nvSpPr>
          <p:cNvPr id="52" name="Oval 51">
            <a:extLst>
              <a:ext uri="{FF2B5EF4-FFF2-40B4-BE49-F238E27FC236}">
                <a16:creationId xmlns:a16="http://schemas.microsoft.com/office/drawing/2014/main" id="{7F0FD423-1F13-4D29-A498-73B8D77FD5AD}"/>
              </a:ext>
            </a:extLst>
          </p:cNvPr>
          <p:cNvSpPr/>
          <p:nvPr/>
        </p:nvSpPr>
        <p:spPr>
          <a:xfrm>
            <a:off x="2016736" y="1346890"/>
            <a:ext cx="640080" cy="640080"/>
          </a:xfrm>
          <a:prstGeom prst="ellipse">
            <a:avLst/>
          </a:prstGeom>
          <a:solidFill>
            <a:srgbClr val="AAE1FA"/>
          </a:solidFill>
          <a:ln>
            <a:solidFill>
              <a:srgbClr val="AAE1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D41B8C-EB4D-43AC-A4F1-927BE07DE66E}"/>
              </a:ext>
            </a:extLst>
          </p:cNvPr>
          <p:cNvSpPr txBox="1"/>
          <p:nvPr/>
        </p:nvSpPr>
        <p:spPr>
          <a:xfrm>
            <a:off x="1062841" y="324854"/>
            <a:ext cx="7667502" cy="467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 b="1" spc="-50" smtClean="0">
                <a:latin typeface="Arial" panose="020B0604020202020204" pitchFamily="34" charset="0"/>
                <a:cs typeface="Arial" panose="020B0604020202020204" pitchFamily="34" charset="0"/>
              </a:rPr>
              <a:t>Em hãy vỗ tay cho hành động mình có thể tự làm.</a:t>
            </a:r>
            <a:endParaRPr lang="en-US" sz="2400" b="1" i="1" spc="-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11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F06FF2-9296-4ED4-8BA1-8B4E7C37E9A5}"/>
              </a:ext>
            </a:extLst>
          </p:cNvPr>
          <p:cNvSpPr txBox="1"/>
          <p:nvPr/>
        </p:nvSpPr>
        <p:spPr>
          <a:xfrm>
            <a:off x="1062841" y="324856"/>
            <a:ext cx="7018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Em hãy kể chuyện theo tranh và trả lời câu hỏi.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2E9290-D384-4F47-B6E4-00A0761014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D5197A0-5CDA-481A-8203-BDE59BB553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63"/>
          <a:stretch/>
        </p:blipFill>
        <p:spPr>
          <a:xfrm>
            <a:off x="1481959" y="1568560"/>
            <a:ext cx="6121545" cy="4916323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4D6FA8A9-5977-480D-AD46-3580F23C55EE}"/>
              </a:ext>
            </a:extLst>
          </p:cNvPr>
          <p:cNvSpPr/>
          <p:nvPr/>
        </p:nvSpPr>
        <p:spPr>
          <a:xfrm>
            <a:off x="2672652" y="995484"/>
            <a:ext cx="3798696" cy="844201"/>
          </a:xfrm>
          <a:prstGeom prst="ellipse">
            <a:avLst/>
          </a:prstGeom>
          <a:solidFill>
            <a:srgbClr val="FBA5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smtClean="0">
                <a:latin typeface="Arial" panose="020B0604020202020204" pitchFamily="34" charset="0"/>
                <a:cs typeface="Arial" panose="020B0604020202020204" pitchFamily="34" charset="0"/>
              </a:rPr>
              <a:t>Lợn con ham chơi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094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3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F06FF2-9296-4ED4-8BA1-8B4E7C37E9A5}"/>
              </a:ext>
            </a:extLst>
          </p:cNvPr>
          <p:cNvSpPr txBox="1"/>
          <p:nvPr/>
        </p:nvSpPr>
        <p:spPr>
          <a:xfrm>
            <a:off x="1062841" y="324856"/>
            <a:ext cx="7018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Em hãy kể chuyện theo tranh và trả lời câu hỏi.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2E9290-D384-4F47-B6E4-00A0761014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4D6FA8A9-5977-480D-AD46-3580F23C55EE}"/>
              </a:ext>
            </a:extLst>
          </p:cNvPr>
          <p:cNvSpPr/>
          <p:nvPr/>
        </p:nvSpPr>
        <p:spPr>
          <a:xfrm>
            <a:off x="2511656" y="887522"/>
            <a:ext cx="3798696" cy="844201"/>
          </a:xfrm>
          <a:prstGeom prst="ellipse">
            <a:avLst/>
          </a:prstGeom>
          <a:solidFill>
            <a:srgbClr val="FBA5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smtClean="0">
                <a:latin typeface="Arial" panose="020B0604020202020204" pitchFamily="34" charset="0"/>
                <a:cs typeface="Arial" panose="020B0604020202020204" pitchFamily="34" charset="0"/>
              </a:rPr>
              <a:t>Lợn con ham chơi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C34D44-544D-4A56-AA99-5A26C5F982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003" y="2248222"/>
            <a:ext cx="6655994" cy="4195041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5E865A5D-238D-47AD-B673-77DD7F3ADDC3}"/>
              </a:ext>
            </a:extLst>
          </p:cNvPr>
          <p:cNvSpPr/>
          <p:nvPr/>
        </p:nvSpPr>
        <p:spPr>
          <a:xfrm>
            <a:off x="1244003" y="2248222"/>
            <a:ext cx="640080" cy="640080"/>
          </a:xfrm>
          <a:prstGeom prst="ellipse">
            <a:avLst/>
          </a:prstGeom>
          <a:solidFill>
            <a:srgbClr val="AAE1FA"/>
          </a:solidFill>
          <a:ln>
            <a:solidFill>
              <a:srgbClr val="AAE1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572000" y="1832724"/>
            <a:ext cx="2341158" cy="1179956"/>
            <a:chOff x="4429756" y="1941198"/>
            <a:chExt cx="2341158" cy="1179956"/>
          </a:xfrm>
        </p:grpSpPr>
        <p:sp>
          <p:nvSpPr>
            <p:cNvPr id="6" name="Speech Bubble: Rectangle with Corners Rounded 17">
              <a:extLst>
                <a:ext uri="{FF2B5EF4-FFF2-40B4-BE49-F238E27FC236}">
                  <a16:creationId xmlns:a16="http://schemas.microsoft.com/office/drawing/2014/main" id="{F1B97E3D-B503-4635-AE5A-B1C5B4497FFB}"/>
                </a:ext>
              </a:extLst>
            </p:cNvPr>
            <p:cNvSpPr/>
            <p:nvPr/>
          </p:nvSpPr>
          <p:spPr>
            <a:xfrm>
              <a:off x="4429756" y="1949233"/>
              <a:ext cx="2341158" cy="1171921"/>
            </a:xfrm>
            <a:custGeom>
              <a:avLst/>
              <a:gdLst>
                <a:gd name="connsiteX0" fmla="*/ 0 w 2041592"/>
                <a:gd name="connsiteY0" fmla="*/ 147427 h 884546"/>
                <a:gd name="connsiteX1" fmla="*/ 147427 w 2041592"/>
                <a:gd name="connsiteY1" fmla="*/ 0 h 884546"/>
                <a:gd name="connsiteX2" fmla="*/ 340265 w 2041592"/>
                <a:gd name="connsiteY2" fmla="*/ 0 h 884546"/>
                <a:gd name="connsiteX3" fmla="*/ 340265 w 2041592"/>
                <a:gd name="connsiteY3" fmla="*/ 0 h 884546"/>
                <a:gd name="connsiteX4" fmla="*/ 850663 w 2041592"/>
                <a:gd name="connsiteY4" fmla="*/ 0 h 884546"/>
                <a:gd name="connsiteX5" fmla="*/ 1894165 w 2041592"/>
                <a:gd name="connsiteY5" fmla="*/ 0 h 884546"/>
                <a:gd name="connsiteX6" fmla="*/ 2041592 w 2041592"/>
                <a:gd name="connsiteY6" fmla="*/ 147427 h 884546"/>
                <a:gd name="connsiteX7" fmla="*/ 2041592 w 2041592"/>
                <a:gd name="connsiteY7" fmla="*/ 515985 h 884546"/>
                <a:gd name="connsiteX8" fmla="*/ 2041592 w 2041592"/>
                <a:gd name="connsiteY8" fmla="*/ 515985 h 884546"/>
                <a:gd name="connsiteX9" fmla="*/ 2041592 w 2041592"/>
                <a:gd name="connsiteY9" fmla="*/ 737122 h 884546"/>
                <a:gd name="connsiteX10" fmla="*/ 2041592 w 2041592"/>
                <a:gd name="connsiteY10" fmla="*/ 737119 h 884546"/>
                <a:gd name="connsiteX11" fmla="*/ 1894165 w 2041592"/>
                <a:gd name="connsiteY11" fmla="*/ 884546 h 884546"/>
                <a:gd name="connsiteX12" fmla="*/ 850663 w 2041592"/>
                <a:gd name="connsiteY12" fmla="*/ 884546 h 884546"/>
                <a:gd name="connsiteX13" fmla="*/ 373795 w 2041592"/>
                <a:gd name="connsiteY13" fmla="*/ 1346093 h 884546"/>
                <a:gd name="connsiteX14" fmla="*/ 340265 w 2041592"/>
                <a:gd name="connsiteY14" fmla="*/ 884546 h 884546"/>
                <a:gd name="connsiteX15" fmla="*/ 147427 w 2041592"/>
                <a:gd name="connsiteY15" fmla="*/ 884546 h 884546"/>
                <a:gd name="connsiteX16" fmla="*/ 0 w 2041592"/>
                <a:gd name="connsiteY16" fmla="*/ 737119 h 884546"/>
                <a:gd name="connsiteX17" fmla="*/ 0 w 2041592"/>
                <a:gd name="connsiteY17" fmla="*/ 737122 h 884546"/>
                <a:gd name="connsiteX18" fmla="*/ 0 w 2041592"/>
                <a:gd name="connsiteY18" fmla="*/ 515985 h 884546"/>
                <a:gd name="connsiteX19" fmla="*/ 0 w 2041592"/>
                <a:gd name="connsiteY19" fmla="*/ 515985 h 884546"/>
                <a:gd name="connsiteX20" fmla="*/ 0 w 2041592"/>
                <a:gd name="connsiteY20" fmla="*/ 147427 h 884546"/>
                <a:gd name="connsiteX0" fmla="*/ 0 w 2041592"/>
                <a:gd name="connsiteY0" fmla="*/ 147427 h 1346093"/>
                <a:gd name="connsiteX1" fmla="*/ 147427 w 2041592"/>
                <a:gd name="connsiteY1" fmla="*/ 0 h 1346093"/>
                <a:gd name="connsiteX2" fmla="*/ 340265 w 2041592"/>
                <a:gd name="connsiteY2" fmla="*/ 0 h 1346093"/>
                <a:gd name="connsiteX3" fmla="*/ 340265 w 2041592"/>
                <a:gd name="connsiteY3" fmla="*/ 0 h 1346093"/>
                <a:gd name="connsiteX4" fmla="*/ 850663 w 2041592"/>
                <a:gd name="connsiteY4" fmla="*/ 0 h 1346093"/>
                <a:gd name="connsiteX5" fmla="*/ 1894165 w 2041592"/>
                <a:gd name="connsiteY5" fmla="*/ 0 h 1346093"/>
                <a:gd name="connsiteX6" fmla="*/ 2041592 w 2041592"/>
                <a:gd name="connsiteY6" fmla="*/ 147427 h 1346093"/>
                <a:gd name="connsiteX7" fmla="*/ 2041592 w 2041592"/>
                <a:gd name="connsiteY7" fmla="*/ 515985 h 1346093"/>
                <a:gd name="connsiteX8" fmla="*/ 2041592 w 2041592"/>
                <a:gd name="connsiteY8" fmla="*/ 515985 h 1346093"/>
                <a:gd name="connsiteX9" fmla="*/ 2041592 w 2041592"/>
                <a:gd name="connsiteY9" fmla="*/ 737122 h 1346093"/>
                <a:gd name="connsiteX10" fmla="*/ 2041592 w 2041592"/>
                <a:gd name="connsiteY10" fmla="*/ 737119 h 1346093"/>
                <a:gd name="connsiteX11" fmla="*/ 1894165 w 2041592"/>
                <a:gd name="connsiteY11" fmla="*/ 884546 h 1346093"/>
                <a:gd name="connsiteX12" fmla="*/ 508917 w 2041592"/>
                <a:gd name="connsiteY12" fmla="*/ 884546 h 1346093"/>
                <a:gd name="connsiteX13" fmla="*/ 373795 w 2041592"/>
                <a:gd name="connsiteY13" fmla="*/ 1346093 h 1346093"/>
                <a:gd name="connsiteX14" fmla="*/ 340265 w 2041592"/>
                <a:gd name="connsiteY14" fmla="*/ 884546 h 1346093"/>
                <a:gd name="connsiteX15" fmla="*/ 147427 w 2041592"/>
                <a:gd name="connsiteY15" fmla="*/ 884546 h 1346093"/>
                <a:gd name="connsiteX16" fmla="*/ 0 w 2041592"/>
                <a:gd name="connsiteY16" fmla="*/ 737119 h 1346093"/>
                <a:gd name="connsiteX17" fmla="*/ 0 w 2041592"/>
                <a:gd name="connsiteY17" fmla="*/ 737122 h 1346093"/>
                <a:gd name="connsiteX18" fmla="*/ 0 w 2041592"/>
                <a:gd name="connsiteY18" fmla="*/ 515985 h 1346093"/>
                <a:gd name="connsiteX19" fmla="*/ 0 w 2041592"/>
                <a:gd name="connsiteY19" fmla="*/ 515985 h 1346093"/>
                <a:gd name="connsiteX20" fmla="*/ 0 w 2041592"/>
                <a:gd name="connsiteY20" fmla="*/ 147427 h 1346093"/>
                <a:gd name="connsiteX0" fmla="*/ 0 w 2041592"/>
                <a:gd name="connsiteY0" fmla="*/ 147427 h 1356978"/>
                <a:gd name="connsiteX1" fmla="*/ 147427 w 2041592"/>
                <a:gd name="connsiteY1" fmla="*/ 0 h 1356978"/>
                <a:gd name="connsiteX2" fmla="*/ 340265 w 2041592"/>
                <a:gd name="connsiteY2" fmla="*/ 0 h 1356978"/>
                <a:gd name="connsiteX3" fmla="*/ 340265 w 2041592"/>
                <a:gd name="connsiteY3" fmla="*/ 0 h 1356978"/>
                <a:gd name="connsiteX4" fmla="*/ 850663 w 2041592"/>
                <a:gd name="connsiteY4" fmla="*/ 0 h 1356978"/>
                <a:gd name="connsiteX5" fmla="*/ 1894165 w 2041592"/>
                <a:gd name="connsiteY5" fmla="*/ 0 h 1356978"/>
                <a:gd name="connsiteX6" fmla="*/ 2041592 w 2041592"/>
                <a:gd name="connsiteY6" fmla="*/ 147427 h 1356978"/>
                <a:gd name="connsiteX7" fmla="*/ 2041592 w 2041592"/>
                <a:gd name="connsiteY7" fmla="*/ 515985 h 1356978"/>
                <a:gd name="connsiteX8" fmla="*/ 2041592 w 2041592"/>
                <a:gd name="connsiteY8" fmla="*/ 515985 h 1356978"/>
                <a:gd name="connsiteX9" fmla="*/ 2041592 w 2041592"/>
                <a:gd name="connsiteY9" fmla="*/ 737122 h 1356978"/>
                <a:gd name="connsiteX10" fmla="*/ 2041592 w 2041592"/>
                <a:gd name="connsiteY10" fmla="*/ 737119 h 1356978"/>
                <a:gd name="connsiteX11" fmla="*/ 1894165 w 2041592"/>
                <a:gd name="connsiteY11" fmla="*/ 884546 h 1356978"/>
                <a:gd name="connsiteX12" fmla="*/ 508917 w 2041592"/>
                <a:gd name="connsiteY12" fmla="*/ 884546 h 1356978"/>
                <a:gd name="connsiteX13" fmla="*/ 939852 w 2041592"/>
                <a:gd name="connsiteY13" fmla="*/ 1356978 h 1356978"/>
                <a:gd name="connsiteX14" fmla="*/ 340265 w 2041592"/>
                <a:gd name="connsiteY14" fmla="*/ 884546 h 1356978"/>
                <a:gd name="connsiteX15" fmla="*/ 147427 w 2041592"/>
                <a:gd name="connsiteY15" fmla="*/ 884546 h 1356978"/>
                <a:gd name="connsiteX16" fmla="*/ 0 w 2041592"/>
                <a:gd name="connsiteY16" fmla="*/ 737119 h 1356978"/>
                <a:gd name="connsiteX17" fmla="*/ 0 w 2041592"/>
                <a:gd name="connsiteY17" fmla="*/ 737122 h 1356978"/>
                <a:gd name="connsiteX18" fmla="*/ 0 w 2041592"/>
                <a:gd name="connsiteY18" fmla="*/ 515985 h 1356978"/>
                <a:gd name="connsiteX19" fmla="*/ 0 w 2041592"/>
                <a:gd name="connsiteY19" fmla="*/ 515985 h 1356978"/>
                <a:gd name="connsiteX20" fmla="*/ 0 w 2041592"/>
                <a:gd name="connsiteY20" fmla="*/ 147427 h 1356978"/>
                <a:gd name="connsiteX0" fmla="*/ 0 w 2041592"/>
                <a:gd name="connsiteY0" fmla="*/ 147427 h 1171921"/>
                <a:gd name="connsiteX1" fmla="*/ 147427 w 2041592"/>
                <a:gd name="connsiteY1" fmla="*/ 0 h 1171921"/>
                <a:gd name="connsiteX2" fmla="*/ 340265 w 2041592"/>
                <a:gd name="connsiteY2" fmla="*/ 0 h 1171921"/>
                <a:gd name="connsiteX3" fmla="*/ 340265 w 2041592"/>
                <a:gd name="connsiteY3" fmla="*/ 0 h 1171921"/>
                <a:gd name="connsiteX4" fmla="*/ 850663 w 2041592"/>
                <a:gd name="connsiteY4" fmla="*/ 0 h 1171921"/>
                <a:gd name="connsiteX5" fmla="*/ 1894165 w 2041592"/>
                <a:gd name="connsiteY5" fmla="*/ 0 h 1171921"/>
                <a:gd name="connsiteX6" fmla="*/ 2041592 w 2041592"/>
                <a:gd name="connsiteY6" fmla="*/ 147427 h 1171921"/>
                <a:gd name="connsiteX7" fmla="*/ 2041592 w 2041592"/>
                <a:gd name="connsiteY7" fmla="*/ 515985 h 1171921"/>
                <a:gd name="connsiteX8" fmla="*/ 2041592 w 2041592"/>
                <a:gd name="connsiteY8" fmla="*/ 515985 h 1171921"/>
                <a:gd name="connsiteX9" fmla="*/ 2041592 w 2041592"/>
                <a:gd name="connsiteY9" fmla="*/ 737122 h 1171921"/>
                <a:gd name="connsiteX10" fmla="*/ 2041592 w 2041592"/>
                <a:gd name="connsiteY10" fmla="*/ 737119 h 1171921"/>
                <a:gd name="connsiteX11" fmla="*/ 1894165 w 2041592"/>
                <a:gd name="connsiteY11" fmla="*/ 884546 h 1171921"/>
                <a:gd name="connsiteX12" fmla="*/ 508917 w 2041592"/>
                <a:gd name="connsiteY12" fmla="*/ 884546 h 1171921"/>
                <a:gd name="connsiteX13" fmla="*/ 700366 w 2041592"/>
                <a:gd name="connsiteY13" fmla="*/ 1171921 h 1171921"/>
                <a:gd name="connsiteX14" fmla="*/ 340265 w 2041592"/>
                <a:gd name="connsiteY14" fmla="*/ 884546 h 1171921"/>
                <a:gd name="connsiteX15" fmla="*/ 147427 w 2041592"/>
                <a:gd name="connsiteY15" fmla="*/ 884546 h 1171921"/>
                <a:gd name="connsiteX16" fmla="*/ 0 w 2041592"/>
                <a:gd name="connsiteY16" fmla="*/ 737119 h 1171921"/>
                <a:gd name="connsiteX17" fmla="*/ 0 w 2041592"/>
                <a:gd name="connsiteY17" fmla="*/ 737122 h 1171921"/>
                <a:gd name="connsiteX18" fmla="*/ 0 w 2041592"/>
                <a:gd name="connsiteY18" fmla="*/ 515985 h 1171921"/>
                <a:gd name="connsiteX19" fmla="*/ 0 w 2041592"/>
                <a:gd name="connsiteY19" fmla="*/ 515985 h 1171921"/>
                <a:gd name="connsiteX20" fmla="*/ 0 w 2041592"/>
                <a:gd name="connsiteY20" fmla="*/ 147427 h 1171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041592" h="1171921">
                  <a:moveTo>
                    <a:pt x="0" y="147427"/>
                  </a:moveTo>
                  <a:cubicBezTo>
                    <a:pt x="0" y="66005"/>
                    <a:pt x="66005" y="0"/>
                    <a:pt x="147427" y="0"/>
                  </a:cubicBezTo>
                  <a:lnTo>
                    <a:pt x="340265" y="0"/>
                  </a:lnTo>
                  <a:lnTo>
                    <a:pt x="340265" y="0"/>
                  </a:lnTo>
                  <a:lnTo>
                    <a:pt x="850663" y="0"/>
                  </a:lnTo>
                  <a:lnTo>
                    <a:pt x="1894165" y="0"/>
                  </a:lnTo>
                  <a:cubicBezTo>
                    <a:pt x="1975587" y="0"/>
                    <a:pt x="2041592" y="66005"/>
                    <a:pt x="2041592" y="147427"/>
                  </a:cubicBezTo>
                  <a:lnTo>
                    <a:pt x="2041592" y="515985"/>
                  </a:lnTo>
                  <a:lnTo>
                    <a:pt x="2041592" y="515985"/>
                  </a:lnTo>
                  <a:lnTo>
                    <a:pt x="2041592" y="737122"/>
                  </a:lnTo>
                  <a:lnTo>
                    <a:pt x="2041592" y="737119"/>
                  </a:lnTo>
                  <a:cubicBezTo>
                    <a:pt x="2041592" y="818541"/>
                    <a:pt x="1975587" y="884546"/>
                    <a:pt x="1894165" y="884546"/>
                  </a:cubicBezTo>
                  <a:lnTo>
                    <a:pt x="508917" y="884546"/>
                  </a:lnTo>
                  <a:lnTo>
                    <a:pt x="700366" y="1171921"/>
                  </a:lnTo>
                  <a:lnTo>
                    <a:pt x="340265" y="884546"/>
                  </a:lnTo>
                  <a:lnTo>
                    <a:pt x="147427" y="884546"/>
                  </a:lnTo>
                  <a:cubicBezTo>
                    <a:pt x="66005" y="884546"/>
                    <a:pt x="0" y="818541"/>
                    <a:pt x="0" y="737119"/>
                  </a:cubicBezTo>
                  <a:lnTo>
                    <a:pt x="0" y="737122"/>
                  </a:lnTo>
                  <a:lnTo>
                    <a:pt x="0" y="515985"/>
                  </a:lnTo>
                  <a:lnTo>
                    <a:pt x="0" y="515985"/>
                  </a:lnTo>
                  <a:lnTo>
                    <a:pt x="0" y="147427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6B510F4-8E3C-44BD-A0A8-38D5EEB67574}"/>
                </a:ext>
              </a:extLst>
            </p:cNvPr>
            <p:cNvSpPr txBox="1"/>
            <p:nvPr/>
          </p:nvSpPr>
          <p:spPr>
            <a:xfrm>
              <a:off x="4497535" y="1941198"/>
              <a:ext cx="227337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i="1" smtClean="0">
                  <a:latin typeface="Arial" panose="020B0604020202020204" pitchFamily="34" charset="0"/>
                  <a:cs typeface="Arial" panose="020B0604020202020204" pitchFamily="34" charset="0"/>
                </a:rPr>
                <a:t>Con ơi,</a:t>
              </a:r>
            </a:p>
            <a:p>
              <a:pPr algn="ctr"/>
              <a:r>
                <a:rPr lang="en-US" sz="2400" i="1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2400" i="1" smtClean="0">
                  <a:latin typeface="Arial" panose="020B0604020202020204" pitchFamily="34" charset="0"/>
                  <a:cs typeface="Arial" panose="020B0604020202020204" pitchFamily="34" charset="0"/>
                </a:rPr>
                <a:t>ậy đi học nào!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154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783</TotalTime>
  <Words>586</Words>
  <Application>Microsoft Office PowerPoint</Application>
  <PresentationFormat>On-screen Show (4:3)</PresentationFormat>
  <Paragraphs>102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TrangDTT</cp:lastModifiedBy>
  <cp:revision>62</cp:revision>
  <dcterms:created xsi:type="dcterms:W3CDTF">2020-03-17T02:05:26Z</dcterms:created>
  <dcterms:modified xsi:type="dcterms:W3CDTF">2020-07-20T02:43:52Z</dcterms:modified>
</cp:coreProperties>
</file>