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9" r:id="rId3"/>
    <p:sldId id="279" r:id="rId4"/>
    <p:sldId id="261" r:id="rId5"/>
    <p:sldId id="265" r:id="rId6"/>
    <p:sldId id="297" r:id="rId7"/>
    <p:sldId id="299" r:id="rId8"/>
    <p:sldId id="298" r:id="rId9"/>
    <p:sldId id="300" r:id="rId10"/>
    <p:sldId id="270" r:id="rId11"/>
    <p:sldId id="301" r:id="rId12"/>
    <p:sldId id="302" r:id="rId13"/>
    <p:sldId id="303" r:id="rId14"/>
    <p:sldId id="288" r:id="rId15"/>
    <p:sldId id="304" r:id="rId16"/>
    <p:sldId id="305" r:id="rId17"/>
    <p:sldId id="272" r:id="rId18"/>
    <p:sldId id="308" r:id="rId19"/>
    <p:sldId id="275" r:id="rId20"/>
    <p:sldId id="258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7EAFC"/>
    <a:srgbClr val="FBA51D"/>
    <a:srgbClr val="0170A4"/>
    <a:srgbClr val="1D8CBB"/>
    <a:srgbClr val="F3FAFD"/>
    <a:srgbClr val="FFD768"/>
    <a:srgbClr val="03B3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1" d="100"/>
          <a:sy n="91" d="100"/>
        </p:scale>
        <p:origin x="45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7EFF3-3AD5-4142-98DE-98780268954C}" type="datetimeFigureOut">
              <a:rPr lang="en-US" smtClean="0"/>
              <a:t>7/20/2020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45A3F-0358-44ED-8A7C-D1305DB4E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2286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7EFF3-3AD5-4142-98DE-98780268954C}" type="datetimeFigureOut">
              <a:rPr lang="en-US" smtClean="0"/>
              <a:t>7/20/2020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45A3F-0358-44ED-8A7C-D1305DB4E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5775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7EFF3-3AD5-4142-98DE-98780268954C}" type="datetimeFigureOut">
              <a:rPr lang="en-US" smtClean="0"/>
              <a:t>7/20/2020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45A3F-0358-44ED-8A7C-D1305DB4E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7389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7EFF3-3AD5-4142-98DE-98780268954C}" type="datetimeFigureOut">
              <a:rPr lang="en-US" smtClean="0"/>
              <a:t>7/20/2020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45A3F-0358-44ED-8A7C-D1305DB4E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9660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7EFF3-3AD5-4142-98DE-98780268954C}" type="datetimeFigureOut">
              <a:rPr lang="en-US" smtClean="0"/>
              <a:t>7/20/2020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45A3F-0358-44ED-8A7C-D1305DB4E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6786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7EFF3-3AD5-4142-98DE-98780268954C}" type="datetimeFigureOut">
              <a:rPr lang="en-US" smtClean="0"/>
              <a:t>7/20/2020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45A3F-0358-44ED-8A7C-D1305DB4E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7388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7EFF3-3AD5-4142-98DE-98780268954C}" type="datetimeFigureOut">
              <a:rPr lang="en-US" smtClean="0"/>
              <a:t>7/20/2020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45A3F-0358-44ED-8A7C-D1305DB4E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720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7EFF3-3AD5-4142-98DE-98780268954C}" type="datetimeFigureOut">
              <a:rPr lang="en-US" smtClean="0"/>
              <a:t>7/20/2020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45A3F-0358-44ED-8A7C-D1305DB4E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6884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7EFF3-3AD5-4142-98DE-98780268954C}" type="datetimeFigureOut">
              <a:rPr lang="en-US" smtClean="0"/>
              <a:t>7/20/2020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45A3F-0358-44ED-8A7C-D1305DB4E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054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7EFF3-3AD5-4142-98DE-98780268954C}" type="datetimeFigureOut">
              <a:rPr lang="en-US" smtClean="0"/>
              <a:t>7/20/2020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45A3F-0358-44ED-8A7C-D1305DB4E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3372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7EFF3-3AD5-4142-98DE-98780268954C}" type="datetimeFigureOut">
              <a:rPr lang="en-US" smtClean="0"/>
              <a:t>7/20/2020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45A3F-0358-44ED-8A7C-D1305DB4E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6010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27EFF3-3AD5-4142-98DE-98780268954C}" type="datetimeFigureOut">
              <a:rPr lang="en-US" smtClean="0"/>
              <a:t>7/20/2020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645A3F-0358-44ED-8A7C-D1305DB4E3E0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A18CE07-ADF9-49CA-BE3C-D6859FB84BB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2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683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36A0D76-C65A-472B-A4D7-C6AD6393A8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016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5F2E29E-7A6B-4377-B6F0-C07364AD6C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993" y="106938"/>
            <a:ext cx="714375" cy="7143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0A6D908-E5AC-4AF6-87DC-1C2685D23246}"/>
              </a:ext>
            </a:extLst>
          </p:cNvPr>
          <p:cNvSpPr txBox="1"/>
          <p:nvPr/>
        </p:nvSpPr>
        <p:spPr>
          <a:xfrm>
            <a:off x="1062841" y="324856"/>
            <a:ext cx="71123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Em hãy cùng bạn đóng vai theo các tình huống</a:t>
            </a:r>
          </a:p>
          <a:p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sau.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95210" y="1741351"/>
            <a:ext cx="4219860" cy="2668970"/>
            <a:chOff x="295210" y="1741351"/>
            <a:chExt cx="4219860" cy="2668970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0525" y="2015191"/>
              <a:ext cx="4124545" cy="2395130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B261B8CB-CEC3-4E92-BA71-BFE6361B64D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471051" y="1862658"/>
              <a:ext cx="3905093" cy="1991134"/>
            </a:xfrm>
            <a:custGeom>
              <a:avLst/>
              <a:gdLst>
                <a:gd name="connsiteX0" fmla="*/ 2693340 w 3905093"/>
                <a:gd name="connsiteY0" fmla="*/ 511 h 1991134"/>
                <a:gd name="connsiteX1" fmla="*/ 3608028 w 3905093"/>
                <a:gd name="connsiteY1" fmla="*/ 25866 h 1991134"/>
                <a:gd name="connsiteX2" fmla="*/ 3868701 w 3905093"/>
                <a:gd name="connsiteY2" fmla="*/ 1347595 h 1991134"/>
                <a:gd name="connsiteX3" fmla="*/ 3738039 w 3905093"/>
                <a:gd name="connsiteY3" fmla="*/ 1952029 h 1991134"/>
                <a:gd name="connsiteX4" fmla="*/ 3606283 w 3905093"/>
                <a:gd name="connsiteY4" fmla="*/ 1991134 h 1991134"/>
                <a:gd name="connsiteX5" fmla="*/ 2503712 w 3905093"/>
                <a:gd name="connsiteY5" fmla="*/ 1991134 h 1991134"/>
                <a:gd name="connsiteX6" fmla="*/ 447447 w 3905093"/>
                <a:gd name="connsiteY6" fmla="*/ 1948529 h 1991134"/>
                <a:gd name="connsiteX7" fmla="*/ 36226 w 3905093"/>
                <a:gd name="connsiteY7" fmla="*/ 1197078 h 1991134"/>
                <a:gd name="connsiteX8" fmla="*/ 11095 w 3905093"/>
                <a:gd name="connsiteY8" fmla="*/ 444492 h 1991134"/>
                <a:gd name="connsiteX9" fmla="*/ 594044 w 3905093"/>
                <a:gd name="connsiteY9" fmla="*/ 11756 h 1991134"/>
                <a:gd name="connsiteX10" fmla="*/ 2693340 w 3905093"/>
                <a:gd name="connsiteY10" fmla="*/ 511 h 1991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05093" h="1991134">
                  <a:moveTo>
                    <a:pt x="2693340" y="511"/>
                  </a:moveTo>
                  <a:cubicBezTo>
                    <a:pt x="2985104" y="2348"/>
                    <a:pt x="3291592" y="9404"/>
                    <a:pt x="3608028" y="25866"/>
                  </a:cubicBezTo>
                  <a:cubicBezTo>
                    <a:pt x="4114711" y="59576"/>
                    <a:pt x="3748631" y="1017744"/>
                    <a:pt x="3868701" y="1347595"/>
                  </a:cubicBezTo>
                  <a:cubicBezTo>
                    <a:pt x="3905351" y="1602038"/>
                    <a:pt x="3968077" y="1844698"/>
                    <a:pt x="3738039" y="1952029"/>
                  </a:cubicBezTo>
                  <a:lnTo>
                    <a:pt x="3606283" y="1991134"/>
                  </a:lnTo>
                  <a:lnTo>
                    <a:pt x="2503712" y="1991134"/>
                  </a:lnTo>
                  <a:lnTo>
                    <a:pt x="447447" y="1948529"/>
                  </a:lnTo>
                  <a:cubicBezTo>
                    <a:pt x="-135288" y="1976940"/>
                    <a:pt x="143855" y="1415609"/>
                    <a:pt x="36226" y="1197078"/>
                  </a:cubicBezTo>
                  <a:cubicBezTo>
                    <a:pt x="-4388" y="964436"/>
                    <a:pt x="-7878" y="627151"/>
                    <a:pt x="11095" y="444492"/>
                  </a:cubicBezTo>
                  <a:cubicBezTo>
                    <a:pt x="28547" y="305139"/>
                    <a:pt x="-63385" y="28218"/>
                    <a:pt x="594044" y="11756"/>
                  </a:cubicBezTo>
                  <a:cubicBezTo>
                    <a:pt x="1075288" y="36450"/>
                    <a:pt x="1818051" y="-5001"/>
                    <a:pt x="2693340" y="511"/>
                  </a:cubicBezTo>
                  <a:close/>
                </a:path>
              </a:pathLst>
            </a:custGeom>
          </p:spPr>
        </p:pic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5DE01C4F-BB4C-4042-AADB-93DDA4687C11}"/>
                </a:ext>
              </a:extLst>
            </p:cNvPr>
            <p:cNvSpPr/>
            <p:nvPr/>
          </p:nvSpPr>
          <p:spPr>
            <a:xfrm>
              <a:off x="295210" y="1741351"/>
              <a:ext cx="457200" cy="457200"/>
            </a:xfrm>
            <a:prstGeom prst="ellipse">
              <a:avLst/>
            </a:prstGeom>
            <a:solidFill>
              <a:srgbClr val="AAE1FA"/>
            </a:solidFill>
            <a:ln>
              <a:solidFill>
                <a:srgbClr val="AAE1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i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D5F1353-2741-4908-8ED6-1669BE02762F}"/>
                </a:ext>
              </a:extLst>
            </p:cNvPr>
            <p:cNvSpPr txBox="1"/>
            <p:nvPr/>
          </p:nvSpPr>
          <p:spPr>
            <a:xfrm>
              <a:off x="1149309" y="3891892"/>
              <a:ext cx="256352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i="1" smtClean="0">
                  <a:latin typeface="Arial" panose="020B0604020202020204" pitchFamily="34" charset="0"/>
                  <a:cs typeface="Arial" panose="020B0604020202020204" pitchFamily="34" charset="0"/>
                </a:rPr>
                <a:t>Giúp mẹ nhặt rau</a:t>
              </a:r>
              <a:endParaRPr lang="en-US" sz="24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4475607" y="1759894"/>
            <a:ext cx="4425267" cy="2650427"/>
            <a:chOff x="4475607" y="1759894"/>
            <a:chExt cx="4425267" cy="2650427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51985" y="1868650"/>
              <a:ext cx="4348889" cy="2541671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E066D4CC-2E91-4CA1-BEDB-39216C04162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5607" y="1785595"/>
              <a:ext cx="4376378" cy="2182453"/>
            </a:xfrm>
            <a:prstGeom prst="rect">
              <a:avLst/>
            </a:prstGeom>
          </p:spPr>
        </p:pic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81013CEB-F599-4742-A269-8EA5C60F456A}"/>
                </a:ext>
              </a:extLst>
            </p:cNvPr>
            <p:cNvSpPr/>
            <p:nvPr/>
          </p:nvSpPr>
          <p:spPr>
            <a:xfrm>
              <a:off x="4572000" y="1759894"/>
              <a:ext cx="457200" cy="457200"/>
            </a:xfrm>
            <a:prstGeom prst="ellipse">
              <a:avLst/>
            </a:prstGeom>
            <a:solidFill>
              <a:srgbClr val="AAE1FA"/>
            </a:solidFill>
            <a:ln>
              <a:solidFill>
                <a:srgbClr val="AAE1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i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26591B9-9D7F-4914-9095-74E0117A130C}"/>
                </a:ext>
              </a:extLst>
            </p:cNvPr>
            <p:cNvSpPr txBox="1"/>
            <p:nvPr/>
          </p:nvSpPr>
          <p:spPr>
            <a:xfrm>
              <a:off x="4954843" y="3872334"/>
              <a:ext cx="34900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i="1" smtClean="0">
                  <a:latin typeface="Arial" panose="020B0604020202020204" pitchFamily="34" charset="0"/>
                  <a:cs typeface="Arial" panose="020B0604020202020204" pitchFamily="34" charset="0"/>
                </a:rPr>
                <a:t>Không giúp mẹ việc nhà</a:t>
              </a:r>
              <a:endParaRPr lang="en-US" sz="24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8347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782" y="1840623"/>
            <a:ext cx="7431618" cy="40464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5F2E29E-7A6B-4377-B6F0-C07364AD6C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993" y="106938"/>
            <a:ext cx="714375" cy="7143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0A6D908-E5AC-4AF6-87DC-1C2685D23246}"/>
              </a:ext>
            </a:extLst>
          </p:cNvPr>
          <p:cNvSpPr txBox="1"/>
          <p:nvPr/>
        </p:nvSpPr>
        <p:spPr>
          <a:xfrm>
            <a:off x="1062841" y="324856"/>
            <a:ext cx="71123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Em hãy cùng bạn đóng vai theo các tình huống</a:t>
            </a:r>
          </a:p>
          <a:p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sau.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1C34D44-544D-4A56-AA99-5A26C5F982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31951" y="1538516"/>
            <a:ext cx="7081121" cy="3610531"/>
          </a:xfrm>
          <a:custGeom>
            <a:avLst/>
            <a:gdLst>
              <a:gd name="connsiteX0" fmla="*/ 4033814 w 7081121"/>
              <a:gd name="connsiteY0" fmla="*/ 0 h 3610531"/>
              <a:gd name="connsiteX1" fmla="*/ 5019637 w 7081121"/>
              <a:gd name="connsiteY1" fmla="*/ 0 h 3610531"/>
              <a:gd name="connsiteX2" fmla="*/ 5696371 w 7081121"/>
              <a:gd name="connsiteY2" fmla="*/ 10773 h 3610531"/>
              <a:gd name="connsiteX3" fmla="*/ 6542452 w 7081121"/>
              <a:gd name="connsiteY3" fmla="*/ 43431 h 3610531"/>
              <a:gd name="connsiteX4" fmla="*/ 7038360 w 7081121"/>
              <a:gd name="connsiteY4" fmla="*/ 665656 h 3610531"/>
              <a:gd name="connsiteX5" fmla="*/ 7045935 w 7081121"/>
              <a:gd name="connsiteY5" fmla="*/ 843687 h 3610531"/>
              <a:gd name="connsiteX6" fmla="*/ 7041684 w 7081121"/>
              <a:gd name="connsiteY6" fmla="*/ 1032050 h 3610531"/>
              <a:gd name="connsiteX7" fmla="*/ 6978625 w 7081121"/>
              <a:gd name="connsiteY7" fmla="*/ 1807000 h 3610531"/>
              <a:gd name="connsiteX8" fmla="*/ 7015131 w 7081121"/>
              <a:gd name="connsiteY8" fmla="*/ 2420038 h 3610531"/>
              <a:gd name="connsiteX9" fmla="*/ 6162701 w 7081121"/>
              <a:gd name="connsiteY9" fmla="*/ 3610531 h 3610531"/>
              <a:gd name="connsiteX10" fmla="*/ 811358 w 7081121"/>
              <a:gd name="connsiteY10" fmla="*/ 3500581 h 3610531"/>
              <a:gd name="connsiteX11" fmla="*/ 65688 w 7081121"/>
              <a:gd name="connsiteY11" fmla="*/ 2149393 h 3610531"/>
              <a:gd name="connsiteX12" fmla="*/ 20119 w 7081121"/>
              <a:gd name="connsiteY12" fmla="*/ 796163 h 3610531"/>
              <a:gd name="connsiteX13" fmla="*/ 869204 w 7081121"/>
              <a:gd name="connsiteY13" fmla="*/ 28921 h 3610531"/>
              <a:gd name="connsiteX14" fmla="*/ 1077183 w 7081121"/>
              <a:gd name="connsiteY14" fmla="*/ 18058 h 3610531"/>
              <a:gd name="connsiteX15" fmla="*/ 1109044 w 7081121"/>
              <a:gd name="connsiteY15" fmla="*/ 19280 h 3610531"/>
              <a:gd name="connsiteX16" fmla="*/ 1305088 w 7081121"/>
              <a:gd name="connsiteY16" fmla="*/ 26798 h 3610531"/>
              <a:gd name="connsiteX17" fmla="*/ 3385446 w 7081121"/>
              <a:gd name="connsiteY17" fmla="*/ 8543 h 3610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7081121" h="3610531">
                <a:moveTo>
                  <a:pt x="4033814" y="0"/>
                </a:moveTo>
                <a:lnTo>
                  <a:pt x="5019637" y="0"/>
                </a:lnTo>
                <a:lnTo>
                  <a:pt x="5696371" y="10773"/>
                </a:lnTo>
                <a:cubicBezTo>
                  <a:pt x="5973167" y="18058"/>
                  <a:pt x="6255555" y="28630"/>
                  <a:pt x="6542452" y="43431"/>
                </a:cubicBezTo>
                <a:cubicBezTo>
                  <a:pt x="6886991" y="66161"/>
                  <a:pt x="7008979" y="322648"/>
                  <a:pt x="7038360" y="665656"/>
                </a:cubicBezTo>
                <a:lnTo>
                  <a:pt x="7045935" y="843687"/>
                </a:lnTo>
                <a:lnTo>
                  <a:pt x="7041684" y="1032050"/>
                </a:lnTo>
                <a:cubicBezTo>
                  <a:pt x="7029738" y="1288268"/>
                  <a:pt x="6995885" y="1561127"/>
                  <a:pt x="6978625" y="1807000"/>
                </a:cubicBezTo>
                <a:cubicBezTo>
                  <a:pt x="6961365" y="2052874"/>
                  <a:pt x="6960700" y="2271761"/>
                  <a:pt x="7015131" y="2420038"/>
                </a:cubicBezTo>
                <a:cubicBezTo>
                  <a:pt x="7103740" y="3030060"/>
                  <a:pt x="7276411" y="3602413"/>
                  <a:pt x="6162701" y="3610531"/>
                </a:cubicBezTo>
                <a:lnTo>
                  <a:pt x="811358" y="3500581"/>
                </a:lnTo>
                <a:cubicBezTo>
                  <a:pt x="-245318" y="3551668"/>
                  <a:pt x="260853" y="2542336"/>
                  <a:pt x="65688" y="2149393"/>
                </a:cubicBezTo>
                <a:cubicBezTo>
                  <a:pt x="-7957" y="1731078"/>
                  <a:pt x="-14285" y="1124603"/>
                  <a:pt x="20119" y="796163"/>
                </a:cubicBezTo>
                <a:cubicBezTo>
                  <a:pt x="49787" y="561252"/>
                  <a:pt x="-94874" y="108935"/>
                  <a:pt x="869204" y="28921"/>
                </a:cubicBezTo>
                <a:lnTo>
                  <a:pt x="1077183" y="18058"/>
                </a:lnTo>
                <a:lnTo>
                  <a:pt x="1109044" y="19280"/>
                </a:lnTo>
                <a:lnTo>
                  <a:pt x="1305088" y="26798"/>
                </a:lnTo>
                <a:cubicBezTo>
                  <a:pt x="1859285" y="41961"/>
                  <a:pt x="2568214" y="22419"/>
                  <a:pt x="3385446" y="8543"/>
                </a:cubicBezTo>
                <a:close/>
              </a:path>
            </a:pathLst>
          </a:custGeom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5E865A5D-238D-47AD-B673-77DD7F3ADDC3}"/>
              </a:ext>
            </a:extLst>
          </p:cNvPr>
          <p:cNvSpPr/>
          <p:nvPr/>
        </p:nvSpPr>
        <p:spPr>
          <a:xfrm>
            <a:off x="1010623" y="1446830"/>
            <a:ext cx="640080" cy="640080"/>
          </a:xfrm>
          <a:prstGeom prst="ellipse">
            <a:avLst/>
          </a:prstGeom>
          <a:solidFill>
            <a:srgbClr val="AAE1FA"/>
          </a:solidFill>
          <a:ln>
            <a:solidFill>
              <a:srgbClr val="AAE1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63CA389-90EE-4580-B3F6-535EF9B2E739}"/>
              </a:ext>
            </a:extLst>
          </p:cNvPr>
          <p:cNvSpPr txBox="1"/>
          <p:nvPr/>
        </p:nvSpPr>
        <p:spPr>
          <a:xfrm>
            <a:off x="3290375" y="5240733"/>
            <a:ext cx="29642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smtClean="0">
                <a:latin typeface="Arial" panose="020B0604020202020204" pitchFamily="34" charset="0"/>
                <a:cs typeface="Arial" panose="020B0604020202020204" pitchFamily="34" charset="0"/>
              </a:rPr>
              <a:t>Giúp mẹ nhặt rau</a:t>
            </a:r>
            <a:endParaRPr lang="en-US" sz="28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4222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781" y="1745373"/>
            <a:ext cx="7360948" cy="39124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5F2E29E-7A6B-4377-B6F0-C07364AD6C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993" y="106938"/>
            <a:ext cx="714375" cy="7143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0A6D908-E5AC-4AF6-87DC-1C2685D23246}"/>
              </a:ext>
            </a:extLst>
          </p:cNvPr>
          <p:cNvSpPr txBox="1"/>
          <p:nvPr/>
        </p:nvSpPr>
        <p:spPr>
          <a:xfrm>
            <a:off x="1062841" y="324856"/>
            <a:ext cx="71123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Em hãy cùng bạn đóng vai theo các tình huống</a:t>
            </a:r>
          </a:p>
          <a:p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sau.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11C34D44-544D-4A56-AA99-5A26C5F982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444" y="1465870"/>
            <a:ext cx="7360948" cy="3670826"/>
          </a:xfrm>
          <a:prstGeom prst="roundRect">
            <a:avLst/>
          </a:prstGeom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5E865A5D-238D-47AD-B673-77DD7F3ADDC3}"/>
              </a:ext>
            </a:extLst>
          </p:cNvPr>
          <p:cNvSpPr/>
          <p:nvPr/>
        </p:nvSpPr>
        <p:spPr>
          <a:xfrm>
            <a:off x="1102781" y="1536096"/>
            <a:ext cx="640080" cy="640080"/>
          </a:xfrm>
          <a:prstGeom prst="ellipse">
            <a:avLst/>
          </a:prstGeom>
          <a:solidFill>
            <a:srgbClr val="AAE1FA"/>
          </a:solidFill>
          <a:ln>
            <a:solidFill>
              <a:srgbClr val="AAE1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63CA389-90EE-4580-B3F6-535EF9B2E739}"/>
              </a:ext>
            </a:extLst>
          </p:cNvPr>
          <p:cNvSpPr txBox="1"/>
          <p:nvPr/>
        </p:nvSpPr>
        <p:spPr>
          <a:xfrm>
            <a:off x="2685570" y="4960811"/>
            <a:ext cx="40446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smtClean="0">
                <a:latin typeface="Arial" panose="020B0604020202020204" pitchFamily="34" charset="0"/>
                <a:cs typeface="Arial" panose="020B0604020202020204" pitchFamily="34" charset="0"/>
              </a:rPr>
              <a:t>Không giúp mẹ việc nhà</a:t>
            </a:r>
            <a:endParaRPr lang="en-US" sz="28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6442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5F2E29E-7A6B-4377-B6F0-C07364AD6C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993" y="106938"/>
            <a:ext cx="714375" cy="7143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0A6D908-E5AC-4AF6-87DC-1C2685D23246}"/>
              </a:ext>
            </a:extLst>
          </p:cNvPr>
          <p:cNvSpPr txBox="1"/>
          <p:nvPr/>
        </p:nvSpPr>
        <p:spPr>
          <a:xfrm>
            <a:off x="1062841" y="324856"/>
            <a:ext cx="71123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Em hãy </a:t>
            </a:r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cùng </a:t>
            </a:r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bạn đóng vai theo các tình huống</a:t>
            </a:r>
          </a:p>
          <a:p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sau.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BF3C3A1-BB8C-4E38-99D9-454B5D58ABC6}"/>
              </a:ext>
            </a:extLst>
          </p:cNvPr>
          <p:cNvGrpSpPr/>
          <p:nvPr/>
        </p:nvGrpSpPr>
        <p:grpSpPr>
          <a:xfrm>
            <a:off x="0" y="2552699"/>
            <a:ext cx="9144000" cy="1743075"/>
            <a:chOff x="0" y="2414154"/>
            <a:chExt cx="9144000" cy="174307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FB6CEA3-5E34-4549-AE8C-A8E770FA2E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4154"/>
              <a:ext cx="9144000" cy="1743075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C22C255-D474-467B-9041-0FDB8F3672C4}"/>
                </a:ext>
              </a:extLst>
            </p:cNvPr>
            <p:cNvSpPr txBox="1"/>
            <p:nvPr/>
          </p:nvSpPr>
          <p:spPr>
            <a:xfrm>
              <a:off x="1413827" y="2823460"/>
              <a:ext cx="6316345" cy="7970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2000" smtClean="0">
                  <a:latin typeface="Arial" panose="020B0604020202020204" pitchFamily="34" charset="0"/>
                  <a:cs typeface="Arial" panose="020B0604020202020204" pitchFamily="34" charset="0"/>
                </a:rPr>
                <a:t>‒ Em hãy nhận xét việc làm của các bạn trên.</a:t>
              </a:r>
            </a:p>
            <a:p>
              <a:pPr>
                <a:lnSpc>
                  <a:spcPct val="120000"/>
                </a:lnSpc>
              </a:pPr>
              <a:r>
                <a:rPr lang="en-US" sz="2000" smtClean="0">
                  <a:latin typeface="Arial" panose="020B0604020202020204" pitchFamily="34" charset="0"/>
                  <a:cs typeface="Arial" panose="020B0604020202020204" pitchFamily="34" charset="0"/>
                </a:rPr>
                <a:t>‒ Theo em, vì sao phải giúp người thân làm việc nhà?</a:t>
              </a:r>
              <a:endParaRPr lang="en-US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66933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5FC0CED-53E1-443C-A4E3-F0EC6885592E}"/>
              </a:ext>
            </a:extLst>
          </p:cNvPr>
          <p:cNvSpPr txBox="1"/>
          <p:nvPr/>
        </p:nvSpPr>
        <p:spPr>
          <a:xfrm>
            <a:off x="1062841" y="324856"/>
            <a:ext cx="70183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Em sẽ làm gì khi gặp các tình huống sau?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1C3E0B-C98D-4D35-8671-42F1FB7B4A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93" y="106938"/>
            <a:ext cx="714375" cy="714375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347352" y="1889448"/>
            <a:ext cx="3993756" cy="2994240"/>
            <a:chOff x="347352" y="1889448"/>
            <a:chExt cx="3993756" cy="2994240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6118" y="2217683"/>
              <a:ext cx="3754990" cy="2666005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261B8CB-CEC3-4E92-BA71-BFE6361B64D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6" b="33"/>
            <a:stretch>
              <a:fillRect/>
            </a:stretch>
          </p:blipFill>
          <p:spPr>
            <a:xfrm>
              <a:off x="573480" y="1931851"/>
              <a:ext cx="3620147" cy="2308640"/>
            </a:xfrm>
            <a:custGeom>
              <a:avLst/>
              <a:gdLst>
                <a:gd name="connsiteX0" fmla="*/ 1701288 w 3580450"/>
                <a:gd name="connsiteY0" fmla="*/ 0 h 2283324"/>
                <a:gd name="connsiteX1" fmla="*/ 2821542 w 3580450"/>
                <a:gd name="connsiteY1" fmla="*/ 0 h 2283324"/>
                <a:gd name="connsiteX2" fmla="*/ 2880275 w 3580450"/>
                <a:gd name="connsiteY2" fmla="*/ 1172 h 2283324"/>
                <a:gd name="connsiteX3" fmla="*/ 3308081 w 3580450"/>
                <a:gd name="connsiteY3" fmla="*/ 21877 h 2283324"/>
                <a:gd name="connsiteX4" fmla="*/ 3547083 w 3580450"/>
                <a:gd name="connsiteY4" fmla="*/ 1528583 h 2283324"/>
                <a:gd name="connsiteX5" fmla="*/ 3116066 w 3580450"/>
                <a:gd name="connsiteY5" fmla="*/ 2283324 h 2283324"/>
                <a:gd name="connsiteX6" fmla="*/ 410249 w 3580450"/>
                <a:gd name="connsiteY6" fmla="*/ 2213619 h 2283324"/>
                <a:gd name="connsiteX7" fmla="*/ 33214 w 3580450"/>
                <a:gd name="connsiteY7" fmla="*/ 1357001 h 2283324"/>
                <a:gd name="connsiteX8" fmla="*/ 10173 w 3580450"/>
                <a:gd name="connsiteY8" fmla="*/ 499089 h 2283324"/>
                <a:gd name="connsiteX9" fmla="*/ 544660 w 3580450"/>
                <a:gd name="connsiteY9" fmla="*/ 5791 h 2283324"/>
                <a:gd name="connsiteX10" fmla="*/ 1371564 w 3580450"/>
                <a:gd name="connsiteY10" fmla="*/ 7582 h 2283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580450" h="2283324">
                  <a:moveTo>
                    <a:pt x="1701288" y="0"/>
                  </a:moveTo>
                  <a:lnTo>
                    <a:pt x="2821542" y="0"/>
                  </a:lnTo>
                  <a:lnTo>
                    <a:pt x="2880275" y="1172"/>
                  </a:lnTo>
                  <a:cubicBezTo>
                    <a:pt x="3020232" y="5791"/>
                    <a:pt x="3163016" y="12493"/>
                    <a:pt x="3308081" y="21877"/>
                  </a:cubicBezTo>
                  <a:cubicBezTo>
                    <a:pt x="3772642" y="60304"/>
                    <a:pt x="3436995" y="1152569"/>
                    <a:pt x="3547083" y="1528583"/>
                  </a:cubicBezTo>
                  <a:cubicBezTo>
                    <a:pt x="3591887" y="1915321"/>
                    <a:pt x="3679195" y="2278178"/>
                    <a:pt x="3116066" y="2283324"/>
                  </a:cubicBezTo>
                  <a:lnTo>
                    <a:pt x="410249" y="2213619"/>
                  </a:lnTo>
                  <a:cubicBezTo>
                    <a:pt x="-124041" y="2246007"/>
                    <a:pt x="131896" y="1606117"/>
                    <a:pt x="33214" y="1357001"/>
                  </a:cubicBezTo>
                  <a:cubicBezTo>
                    <a:pt x="-4023" y="1091800"/>
                    <a:pt x="-7223" y="707311"/>
                    <a:pt x="10173" y="499089"/>
                  </a:cubicBezTo>
                  <a:cubicBezTo>
                    <a:pt x="26174" y="340233"/>
                    <a:pt x="-58116" y="24558"/>
                    <a:pt x="544660" y="5791"/>
                  </a:cubicBezTo>
                  <a:cubicBezTo>
                    <a:pt x="765278" y="19866"/>
                    <a:pt x="1045841" y="15090"/>
                    <a:pt x="1371564" y="7582"/>
                  </a:cubicBezTo>
                  <a:close/>
                </a:path>
              </a:pathLst>
            </a:custGeom>
            <a:ln>
              <a:noFill/>
            </a:ln>
          </p:spPr>
        </p:pic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5DE01C4F-BB4C-4042-AADB-93DDA4687C11}"/>
                </a:ext>
              </a:extLst>
            </p:cNvPr>
            <p:cNvSpPr/>
            <p:nvPr/>
          </p:nvSpPr>
          <p:spPr>
            <a:xfrm>
              <a:off x="347352" y="1889448"/>
              <a:ext cx="457200" cy="457200"/>
            </a:xfrm>
            <a:prstGeom prst="ellipse">
              <a:avLst/>
            </a:prstGeom>
            <a:solidFill>
              <a:srgbClr val="AAE1FA"/>
            </a:solidFill>
            <a:ln>
              <a:solidFill>
                <a:srgbClr val="AAE1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i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D5F1353-2741-4908-8ED6-1669BE02762F}"/>
                </a:ext>
              </a:extLst>
            </p:cNvPr>
            <p:cNvSpPr txBox="1"/>
            <p:nvPr/>
          </p:nvSpPr>
          <p:spPr>
            <a:xfrm>
              <a:off x="719752" y="4309446"/>
              <a:ext cx="337624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i="1" smtClean="0">
                  <a:latin typeface="Arial" panose="020B0604020202020204" pitchFamily="34" charset="0"/>
                  <a:cs typeface="Arial" panose="020B0604020202020204" pitchFamily="34" charset="0"/>
                </a:rPr>
                <a:t>Mẹ cất quần áo khi trời mưa</a:t>
              </a:r>
              <a:endParaRPr lang="en-US" sz="20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4645225" y="1889448"/>
            <a:ext cx="4120403" cy="2929757"/>
            <a:chOff x="4645225" y="1889448"/>
            <a:chExt cx="4120403" cy="2929757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32402" y="2282165"/>
              <a:ext cx="3933226" cy="253704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E066D4CC-2E91-4CA1-BEDB-39216C0416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15" b="8559"/>
            <a:stretch/>
          </p:blipFill>
          <p:spPr>
            <a:xfrm>
              <a:off x="4834618" y="1942549"/>
              <a:ext cx="3801697" cy="2272626"/>
            </a:xfrm>
            <a:custGeom>
              <a:avLst/>
              <a:gdLst>
                <a:gd name="connsiteX0" fmla="*/ 1645482 w 3801697"/>
                <a:gd name="connsiteY0" fmla="*/ 0 h 2272626"/>
                <a:gd name="connsiteX1" fmla="*/ 3108997 w 3801697"/>
                <a:gd name="connsiteY1" fmla="*/ 0 h 2272626"/>
                <a:gd name="connsiteX2" fmla="*/ 3512498 w 3801697"/>
                <a:gd name="connsiteY2" fmla="*/ 18333 h 2272626"/>
                <a:gd name="connsiteX3" fmla="*/ 3766268 w 3801697"/>
                <a:gd name="connsiteY3" fmla="*/ 1520273 h 2272626"/>
                <a:gd name="connsiteX4" fmla="*/ 3308618 w 3801697"/>
                <a:gd name="connsiteY4" fmla="*/ 2272626 h 2272626"/>
                <a:gd name="connsiteX5" fmla="*/ 435601 w 3801697"/>
                <a:gd name="connsiteY5" fmla="*/ 2203141 h 2272626"/>
                <a:gd name="connsiteX6" fmla="*/ 35268 w 3801697"/>
                <a:gd name="connsiteY6" fmla="*/ 1349234 h 2272626"/>
                <a:gd name="connsiteX7" fmla="*/ 10803 w 3801697"/>
                <a:gd name="connsiteY7" fmla="*/ 494036 h 2272626"/>
                <a:gd name="connsiteX8" fmla="*/ 578317 w 3801697"/>
                <a:gd name="connsiteY8" fmla="*/ 2298 h 2272626"/>
                <a:gd name="connsiteX9" fmla="*/ 1456318 w 3801697"/>
                <a:gd name="connsiteY9" fmla="*/ 4083 h 2272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01697" h="2272626">
                  <a:moveTo>
                    <a:pt x="1645482" y="0"/>
                  </a:moveTo>
                  <a:lnTo>
                    <a:pt x="3108997" y="0"/>
                  </a:lnTo>
                  <a:lnTo>
                    <a:pt x="3512498" y="18333"/>
                  </a:lnTo>
                  <a:cubicBezTo>
                    <a:pt x="4005765" y="56639"/>
                    <a:pt x="3649378" y="1145449"/>
                    <a:pt x="3766268" y="1520273"/>
                  </a:cubicBezTo>
                  <a:cubicBezTo>
                    <a:pt x="3813840" y="1905787"/>
                    <a:pt x="3906544" y="2267496"/>
                    <a:pt x="3308618" y="2272626"/>
                  </a:cubicBezTo>
                  <a:lnTo>
                    <a:pt x="435601" y="2203141"/>
                  </a:lnTo>
                  <a:cubicBezTo>
                    <a:pt x="-131705" y="2235427"/>
                    <a:pt x="140047" y="1597561"/>
                    <a:pt x="35268" y="1349234"/>
                  </a:cubicBezTo>
                  <a:cubicBezTo>
                    <a:pt x="-4271" y="1084872"/>
                    <a:pt x="-7669" y="701600"/>
                    <a:pt x="10803" y="494036"/>
                  </a:cubicBezTo>
                  <a:cubicBezTo>
                    <a:pt x="27793" y="335683"/>
                    <a:pt x="-61706" y="21006"/>
                    <a:pt x="578317" y="2298"/>
                  </a:cubicBezTo>
                  <a:cubicBezTo>
                    <a:pt x="812568" y="16329"/>
                    <a:pt x="1110467" y="11569"/>
                    <a:pt x="1456318" y="4083"/>
                  </a:cubicBezTo>
                  <a:close/>
                </a:path>
              </a:pathLst>
            </a:custGeom>
            <a:ln>
              <a:noFill/>
            </a:ln>
          </p:spPr>
        </p:pic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81013CEB-F599-4742-A269-8EA5C60F456A}"/>
                </a:ext>
              </a:extLst>
            </p:cNvPr>
            <p:cNvSpPr/>
            <p:nvPr/>
          </p:nvSpPr>
          <p:spPr>
            <a:xfrm>
              <a:off x="4645225" y="1889448"/>
              <a:ext cx="457200" cy="457200"/>
            </a:xfrm>
            <a:prstGeom prst="ellipse">
              <a:avLst/>
            </a:prstGeom>
            <a:solidFill>
              <a:srgbClr val="AAE1FA"/>
            </a:solidFill>
            <a:ln>
              <a:solidFill>
                <a:srgbClr val="AAE1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i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26591B9-9D7F-4914-9095-74E0117A130C}"/>
                </a:ext>
              </a:extLst>
            </p:cNvPr>
            <p:cNvSpPr txBox="1"/>
            <p:nvPr/>
          </p:nvSpPr>
          <p:spPr>
            <a:xfrm>
              <a:off x="5273351" y="4267724"/>
              <a:ext cx="288091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i="1" smtClean="0">
                  <a:latin typeface="Arial" panose="020B0604020202020204" pitchFamily="34" charset="0"/>
                  <a:cs typeface="Arial" panose="020B0604020202020204" pitchFamily="34" charset="0"/>
                </a:rPr>
                <a:t>Bà không xâu được kim</a:t>
              </a:r>
              <a:endParaRPr lang="en-US" sz="20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43553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801" y="1660634"/>
            <a:ext cx="6425895" cy="430924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5FC0CED-53E1-443C-A4E3-F0EC6885592E}"/>
              </a:ext>
            </a:extLst>
          </p:cNvPr>
          <p:cNvSpPr txBox="1"/>
          <p:nvPr/>
        </p:nvSpPr>
        <p:spPr>
          <a:xfrm>
            <a:off x="1062841" y="324856"/>
            <a:ext cx="70183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Em sẽ làm gì khi gặp các tình huống sau?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1C3E0B-C98D-4D35-8671-42F1FB7B4A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93" y="106938"/>
            <a:ext cx="714375" cy="7143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1C34D44-544D-4A56-AA99-5A26C5F982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2" y="1282574"/>
            <a:ext cx="6093653" cy="3866473"/>
          </a:xfrm>
          <a:custGeom>
            <a:avLst/>
            <a:gdLst>
              <a:gd name="connsiteX0" fmla="*/ 4202789 w 6093653"/>
              <a:gd name="connsiteY0" fmla="*/ 983 h 3866473"/>
              <a:gd name="connsiteX1" fmla="*/ 5630101 w 6093653"/>
              <a:gd name="connsiteY1" fmla="*/ 49765 h 3866473"/>
              <a:gd name="connsiteX2" fmla="*/ 6036865 w 6093653"/>
              <a:gd name="connsiteY2" fmla="*/ 2592675 h 3866473"/>
              <a:gd name="connsiteX3" fmla="*/ 5303307 w 6093653"/>
              <a:gd name="connsiteY3" fmla="*/ 3866473 h 3866473"/>
              <a:gd name="connsiteX4" fmla="*/ 698213 w 6093653"/>
              <a:gd name="connsiteY4" fmla="*/ 3748830 h 3866473"/>
              <a:gd name="connsiteX5" fmla="*/ 56528 w 6093653"/>
              <a:gd name="connsiteY5" fmla="*/ 2303092 h 3866473"/>
              <a:gd name="connsiteX6" fmla="*/ 17313 w 6093653"/>
              <a:gd name="connsiteY6" fmla="*/ 855170 h 3866473"/>
              <a:gd name="connsiteX7" fmla="*/ 926969 w 6093653"/>
              <a:gd name="connsiteY7" fmla="*/ 22617 h 3866473"/>
              <a:gd name="connsiteX8" fmla="*/ 4202789 w 6093653"/>
              <a:gd name="connsiteY8" fmla="*/ 983 h 3866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93653" h="3866473">
                <a:moveTo>
                  <a:pt x="4202789" y="983"/>
                </a:moveTo>
                <a:cubicBezTo>
                  <a:pt x="4658067" y="4518"/>
                  <a:pt x="5136323" y="18092"/>
                  <a:pt x="5630101" y="49765"/>
                </a:cubicBezTo>
                <a:cubicBezTo>
                  <a:pt x="6420748" y="114620"/>
                  <a:pt x="5849503" y="1958066"/>
                  <a:pt x="6036865" y="2592675"/>
                </a:cubicBezTo>
                <a:cubicBezTo>
                  <a:pt x="6113117" y="3245384"/>
                  <a:pt x="6261709" y="3857787"/>
                  <a:pt x="5303307" y="3866473"/>
                </a:cubicBezTo>
                <a:lnTo>
                  <a:pt x="698213" y="3748830"/>
                </a:lnTo>
                <a:cubicBezTo>
                  <a:pt x="-211108" y="3803491"/>
                  <a:pt x="224477" y="2723531"/>
                  <a:pt x="56528" y="2303092"/>
                </a:cubicBezTo>
                <a:cubicBezTo>
                  <a:pt x="-6847" y="1855505"/>
                  <a:pt x="-12293" y="1206593"/>
                  <a:pt x="17313" y="855170"/>
                </a:cubicBezTo>
                <a:cubicBezTo>
                  <a:pt x="44546" y="587065"/>
                  <a:pt x="-98909" y="54290"/>
                  <a:pt x="926969" y="22617"/>
                </a:cubicBezTo>
                <a:cubicBezTo>
                  <a:pt x="1677920" y="70127"/>
                  <a:pt x="2836954" y="-9622"/>
                  <a:pt x="4202789" y="983"/>
                </a:cubicBezTo>
                <a:close/>
              </a:path>
            </a:pathLst>
          </a:cu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5E865A5D-238D-47AD-B673-77DD7F3ADDC3}"/>
              </a:ext>
            </a:extLst>
          </p:cNvPr>
          <p:cNvSpPr/>
          <p:nvPr/>
        </p:nvSpPr>
        <p:spPr>
          <a:xfrm>
            <a:off x="1393801" y="1190888"/>
            <a:ext cx="640080" cy="640080"/>
          </a:xfrm>
          <a:prstGeom prst="ellipse">
            <a:avLst/>
          </a:prstGeom>
          <a:solidFill>
            <a:srgbClr val="AAE1FA"/>
          </a:solidFill>
          <a:ln>
            <a:solidFill>
              <a:srgbClr val="AAE1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63CA389-90EE-4580-B3F6-535EF9B2E739}"/>
              </a:ext>
            </a:extLst>
          </p:cNvPr>
          <p:cNvSpPr txBox="1"/>
          <p:nvPr/>
        </p:nvSpPr>
        <p:spPr>
          <a:xfrm>
            <a:off x="2237495" y="5229847"/>
            <a:ext cx="46666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smtClean="0">
                <a:latin typeface="Arial" panose="020B0604020202020204" pitchFamily="34" charset="0"/>
                <a:cs typeface="Arial" panose="020B0604020202020204" pitchFamily="34" charset="0"/>
              </a:rPr>
              <a:t>Mẹ cất quần áo khi trời mưa</a:t>
            </a:r>
            <a:endParaRPr lang="en-US" sz="28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7510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801" y="1712917"/>
            <a:ext cx="6446916" cy="428849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5FC0CED-53E1-443C-A4E3-F0EC6885592E}"/>
              </a:ext>
            </a:extLst>
          </p:cNvPr>
          <p:cNvSpPr txBox="1"/>
          <p:nvPr/>
        </p:nvSpPr>
        <p:spPr>
          <a:xfrm>
            <a:off x="1062841" y="324856"/>
            <a:ext cx="70183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Em sẽ làm gì khi gặp các tình huống sau?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1C3E0B-C98D-4D35-8671-42F1FB7B4A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93" y="106938"/>
            <a:ext cx="714375" cy="7143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1C34D44-544D-4A56-AA99-5A26C5F982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2" y="1367058"/>
            <a:ext cx="6093653" cy="3811805"/>
          </a:xfrm>
          <a:custGeom>
            <a:avLst/>
            <a:gdLst>
              <a:gd name="connsiteX0" fmla="*/ 4202789 w 6093653"/>
              <a:gd name="connsiteY0" fmla="*/ 969 h 3811805"/>
              <a:gd name="connsiteX1" fmla="*/ 5630101 w 6093653"/>
              <a:gd name="connsiteY1" fmla="*/ 49062 h 3811805"/>
              <a:gd name="connsiteX2" fmla="*/ 6036865 w 6093653"/>
              <a:gd name="connsiteY2" fmla="*/ 2556018 h 3811805"/>
              <a:gd name="connsiteX3" fmla="*/ 5303307 w 6093653"/>
              <a:gd name="connsiteY3" fmla="*/ 3811805 h 3811805"/>
              <a:gd name="connsiteX4" fmla="*/ 698213 w 6093653"/>
              <a:gd name="connsiteY4" fmla="*/ 3695825 h 3811805"/>
              <a:gd name="connsiteX5" fmla="*/ 56528 w 6093653"/>
              <a:gd name="connsiteY5" fmla="*/ 2270529 h 3811805"/>
              <a:gd name="connsiteX6" fmla="*/ 17313 w 6093653"/>
              <a:gd name="connsiteY6" fmla="*/ 843079 h 3811805"/>
              <a:gd name="connsiteX7" fmla="*/ 926969 w 6093653"/>
              <a:gd name="connsiteY7" fmla="*/ 22297 h 3811805"/>
              <a:gd name="connsiteX8" fmla="*/ 4202789 w 6093653"/>
              <a:gd name="connsiteY8" fmla="*/ 969 h 3811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93653" h="3811805">
                <a:moveTo>
                  <a:pt x="4202789" y="969"/>
                </a:moveTo>
                <a:cubicBezTo>
                  <a:pt x="4658067" y="4454"/>
                  <a:pt x="5136323" y="17836"/>
                  <a:pt x="5630101" y="49062"/>
                </a:cubicBezTo>
                <a:cubicBezTo>
                  <a:pt x="6420748" y="113000"/>
                  <a:pt x="5849503" y="1930381"/>
                  <a:pt x="6036865" y="2556018"/>
                </a:cubicBezTo>
                <a:cubicBezTo>
                  <a:pt x="6113117" y="3199497"/>
                  <a:pt x="6261709" y="3803242"/>
                  <a:pt x="5303307" y="3811805"/>
                </a:cubicBezTo>
                <a:lnTo>
                  <a:pt x="698213" y="3695825"/>
                </a:lnTo>
                <a:cubicBezTo>
                  <a:pt x="-211108" y="3749714"/>
                  <a:pt x="224477" y="2685023"/>
                  <a:pt x="56528" y="2270529"/>
                </a:cubicBezTo>
                <a:cubicBezTo>
                  <a:pt x="-6847" y="1829270"/>
                  <a:pt x="-12293" y="1189533"/>
                  <a:pt x="17313" y="843079"/>
                </a:cubicBezTo>
                <a:cubicBezTo>
                  <a:pt x="44546" y="578764"/>
                  <a:pt x="-98909" y="53522"/>
                  <a:pt x="926969" y="22297"/>
                </a:cubicBezTo>
                <a:cubicBezTo>
                  <a:pt x="1677920" y="69135"/>
                  <a:pt x="2836954" y="-9486"/>
                  <a:pt x="4202789" y="969"/>
                </a:cubicBezTo>
                <a:close/>
              </a:path>
            </a:pathLst>
          </a:cu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5E865A5D-238D-47AD-B673-77DD7F3ADDC3}"/>
              </a:ext>
            </a:extLst>
          </p:cNvPr>
          <p:cNvSpPr/>
          <p:nvPr/>
        </p:nvSpPr>
        <p:spPr>
          <a:xfrm>
            <a:off x="1393801" y="1248038"/>
            <a:ext cx="640080" cy="640080"/>
          </a:xfrm>
          <a:prstGeom prst="ellipse">
            <a:avLst/>
          </a:prstGeom>
          <a:solidFill>
            <a:srgbClr val="AAE1FA"/>
          </a:solidFill>
          <a:ln>
            <a:solidFill>
              <a:srgbClr val="AAE1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63CA389-90EE-4580-B3F6-535EF9B2E739}"/>
              </a:ext>
            </a:extLst>
          </p:cNvPr>
          <p:cNvSpPr txBox="1"/>
          <p:nvPr/>
        </p:nvSpPr>
        <p:spPr>
          <a:xfrm>
            <a:off x="2588925" y="5286997"/>
            <a:ext cx="39661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smtClean="0">
                <a:latin typeface="Arial" panose="020B0604020202020204" pitchFamily="34" charset="0"/>
                <a:cs typeface="Arial" panose="020B0604020202020204" pitchFamily="34" charset="0"/>
              </a:rPr>
              <a:t>Bà không xâu được kim</a:t>
            </a:r>
            <a:endParaRPr lang="en-US" sz="28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573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13E5953-0F60-4AFA-A82D-FBBEF0CA9E89}"/>
              </a:ext>
            </a:extLst>
          </p:cNvPr>
          <p:cNvSpPr txBox="1"/>
          <p:nvPr/>
        </p:nvSpPr>
        <p:spPr>
          <a:xfrm>
            <a:off x="911368" y="359648"/>
            <a:ext cx="75223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Em hãy chia sẻ với các bạn những việc nhà </a:t>
            </a:r>
          </a:p>
          <a:p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em đã làm.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29E334-3A63-4752-BFAD-343763BB02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93" y="106938"/>
            <a:ext cx="714375" cy="7143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38" y="1766414"/>
            <a:ext cx="4343458" cy="34073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343" y="1821908"/>
            <a:ext cx="4321726" cy="3296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967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13E5953-0F60-4AFA-A82D-FBBEF0CA9E89}"/>
              </a:ext>
            </a:extLst>
          </p:cNvPr>
          <p:cNvSpPr txBox="1"/>
          <p:nvPr/>
        </p:nvSpPr>
        <p:spPr>
          <a:xfrm>
            <a:off x="911368" y="359648"/>
            <a:ext cx="75223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Em hãy chia sẻ với các bạn những việc nhà </a:t>
            </a:r>
          </a:p>
          <a:p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em đã làm.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29E334-3A63-4752-BFAD-343763BB02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93" y="106938"/>
            <a:ext cx="714375" cy="71437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0BF3C3A1-BB8C-4E38-99D9-454B5D58ABC6}"/>
              </a:ext>
            </a:extLst>
          </p:cNvPr>
          <p:cNvGrpSpPr/>
          <p:nvPr/>
        </p:nvGrpSpPr>
        <p:grpSpPr>
          <a:xfrm>
            <a:off x="0" y="2842168"/>
            <a:ext cx="9144000" cy="1173664"/>
            <a:chOff x="0" y="2703623"/>
            <a:chExt cx="9144000" cy="117366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FB6CEA3-5E34-4549-AE8C-A8E770FA2E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703623"/>
              <a:ext cx="9144000" cy="1173664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C22C255-D474-467B-9041-0FDB8F3672C4}"/>
                </a:ext>
              </a:extLst>
            </p:cNvPr>
            <p:cNvSpPr txBox="1"/>
            <p:nvPr/>
          </p:nvSpPr>
          <p:spPr>
            <a:xfrm>
              <a:off x="1392055" y="2985387"/>
              <a:ext cx="701826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smtClean="0">
                  <a:latin typeface="Arial" panose="020B0604020202020204" pitchFamily="34" charset="0"/>
                  <a:cs typeface="Arial" panose="020B0604020202020204" pitchFamily="34" charset="0"/>
                </a:rPr>
                <a:t>Ngoài ra, em còn giúp gia đình việc nhà nào nữa?</a:t>
              </a:r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8268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13E5953-0F60-4AFA-A82D-FBBEF0CA9E89}"/>
              </a:ext>
            </a:extLst>
          </p:cNvPr>
          <p:cNvSpPr txBox="1"/>
          <p:nvPr/>
        </p:nvSpPr>
        <p:spPr>
          <a:xfrm>
            <a:off x="911368" y="359648"/>
            <a:ext cx="75223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Em hãy giúp người thân làm các việc nhà theo</a:t>
            </a:r>
          </a:p>
          <a:p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hướng dẫn.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29E334-3A63-4752-BFAD-343763BB02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993" y="106938"/>
            <a:ext cx="714375" cy="714375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96993" y="772666"/>
            <a:ext cx="8839934" cy="3233277"/>
            <a:chOff x="196993" y="772666"/>
            <a:chExt cx="8839934" cy="3233277"/>
          </a:xfrm>
        </p:grpSpPr>
        <p:sp>
          <p:nvSpPr>
            <p:cNvPr id="10" name="Oval 9"/>
            <p:cNvSpPr/>
            <p:nvPr/>
          </p:nvSpPr>
          <p:spPr>
            <a:xfrm>
              <a:off x="196993" y="1611086"/>
              <a:ext cx="8674863" cy="2394857"/>
            </a:xfrm>
            <a:prstGeom prst="ellipse">
              <a:avLst/>
            </a:prstGeom>
            <a:solidFill>
              <a:srgbClr val="C7EAFC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6795" y="772666"/>
              <a:ext cx="6204857" cy="2999236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391131" y="2592353"/>
              <a:ext cx="354769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i="1" smtClean="0">
                  <a:latin typeface="Arial" panose="020B0604020202020204" pitchFamily="34" charset="0"/>
                  <a:cs typeface="Arial" panose="020B0604020202020204" pitchFamily="34" charset="0"/>
                </a:rPr>
                <a:t>Tưới nước vừa phải, </a:t>
              </a:r>
            </a:p>
            <a:p>
              <a:r>
                <a:rPr lang="en-US" sz="2000" b="1" i="1" smtClean="0">
                  <a:latin typeface="Arial" panose="020B0604020202020204" pitchFamily="34" charset="0"/>
                  <a:cs typeface="Arial" panose="020B0604020202020204" pitchFamily="34" charset="0"/>
                </a:rPr>
                <a:t>không để đổ nước ra ngoài.</a:t>
              </a:r>
              <a:endParaRPr lang="en-US" sz="2000" b="1" i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580402" y="2592353"/>
              <a:ext cx="345652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i="1" smtClean="0">
                  <a:latin typeface="Arial" panose="020B0604020202020204" pitchFamily="34" charset="0"/>
                  <a:cs typeface="Arial" panose="020B0604020202020204" pitchFamily="34" charset="0"/>
                </a:rPr>
                <a:t>Vắt khô nước cây lau nhà,</a:t>
              </a:r>
            </a:p>
            <a:p>
              <a:r>
                <a:rPr lang="en-US" sz="2000" b="1" i="1" smtClean="0">
                  <a:latin typeface="Arial" panose="020B0604020202020204" pitchFamily="34" charset="0"/>
                  <a:cs typeface="Arial" panose="020B0604020202020204" pitchFamily="34" charset="0"/>
                </a:rPr>
                <a:t>lau </a:t>
              </a:r>
              <a:r>
                <a:rPr lang="en-US" sz="2000" b="1" i="1">
                  <a:latin typeface="Arial" panose="020B0604020202020204" pitchFamily="34" charset="0"/>
                  <a:cs typeface="Arial" panose="020B0604020202020204" pitchFamily="34" charset="0"/>
                </a:rPr>
                <a:t>l</a:t>
              </a:r>
              <a:r>
                <a:rPr lang="en-US" sz="2000" b="1" i="1" smtClean="0">
                  <a:latin typeface="Arial" panose="020B0604020202020204" pitchFamily="34" charset="0"/>
                  <a:cs typeface="Arial" panose="020B0604020202020204" pitchFamily="34" charset="0"/>
                </a:rPr>
                <a:t>ùi dần.</a:t>
              </a:r>
              <a:endParaRPr lang="en-US" sz="2000" b="1" i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254274" y="1376918"/>
            <a:ext cx="6989663" cy="4789968"/>
            <a:chOff x="1053716" y="1443355"/>
            <a:chExt cx="6989663" cy="4789968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3716" y="1443355"/>
              <a:ext cx="6583136" cy="4789968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5252" y="3171461"/>
              <a:ext cx="1688127" cy="21676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79492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719D024-AEA7-441D-BCBA-44137CD9AD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" y="-18473"/>
            <a:ext cx="9127268" cy="6830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529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F65D04D-CC23-44B5-A9A6-A7BBC2C3F33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7620"/>
            <a:ext cx="9144000" cy="6842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157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68A7481-AEEA-4DD9-94E5-F1ED12D72C2E}"/>
              </a:ext>
            </a:extLst>
          </p:cNvPr>
          <p:cNvSpPr txBox="1"/>
          <p:nvPr/>
        </p:nvSpPr>
        <p:spPr>
          <a:xfrm>
            <a:off x="911367" y="338202"/>
            <a:ext cx="7285575" cy="873316"/>
          </a:xfrm>
          <a:prstGeom prst="roundRect">
            <a:avLst>
              <a:gd name="adj" fmla="val 0"/>
            </a:avLst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400" b="1" dirty="0" err="1">
                <a:effectLst>
                  <a:glow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b="1" dirty="0">
                <a:effectLst>
                  <a:glow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err="1">
                <a:effectLst>
                  <a:glow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400" b="1">
                <a:effectLst>
                  <a:glow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smtClean="0">
                <a:effectLst>
                  <a:glow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hát và vỗ </a:t>
            </a:r>
            <a:r>
              <a:rPr lang="en-US" sz="2400" b="1" dirty="0" err="1">
                <a:effectLst>
                  <a:glow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sz="2400" b="1" dirty="0">
                <a:effectLst>
                  <a:glow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effectLst>
                  <a:glow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400" b="1" dirty="0">
                <a:effectLst>
                  <a:glow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effectLst>
                  <a:glow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nhạc</a:t>
            </a:r>
            <a:r>
              <a:rPr lang="en-US" sz="2400" b="1" dirty="0">
                <a:effectLst>
                  <a:glow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err="1">
                <a:effectLst>
                  <a:glow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b="1">
                <a:effectLst>
                  <a:glow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smtClean="0">
                <a:effectLst>
                  <a:glow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Bé quét nhà</a:t>
            </a:r>
            <a:endParaRPr lang="en-US" sz="2400" b="1" i="1" dirty="0">
              <a:effectLst>
                <a:glow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en-US" sz="2400" b="1" smtClean="0">
                <a:effectLst>
                  <a:glow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(Sáng tác: </a:t>
            </a:r>
            <a:r>
              <a:rPr lang="en-US" sz="2400" b="1" i="1" smtClean="0">
                <a:effectLst>
                  <a:glow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Hà Đức Hậu</a:t>
            </a:r>
            <a:r>
              <a:rPr lang="en-US" sz="2400" b="1" smtClean="0">
                <a:effectLst>
                  <a:glow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en-US" sz="2400" b="1" i="1" dirty="0">
              <a:effectLst>
                <a:glow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D0C8EB-8F6A-43C7-B1D6-D8F31C0CDA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993" y="106938"/>
            <a:ext cx="714375" cy="71437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115" y="1442782"/>
            <a:ext cx="7587343" cy="5026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04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500"/>
                            </p:stCondLst>
                            <p:childTnLst>
                              <p:par>
                                <p:cTn id="1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910294" y="3983895"/>
            <a:ext cx="3331168" cy="2294651"/>
            <a:chOff x="910294" y="3983895"/>
            <a:chExt cx="3331168" cy="2294651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E6D48170-9918-4BBB-B0DF-C5210DB3B4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66" b="8584"/>
            <a:stretch/>
          </p:blipFill>
          <p:spPr>
            <a:xfrm>
              <a:off x="1062841" y="4020978"/>
              <a:ext cx="3178621" cy="2257568"/>
            </a:xfrm>
            <a:custGeom>
              <a:avLst/>
              <a:gdLst>
                <a:gd name="connsiteX0" fmla="*/ 2271208 w 3178621"/>
                <a:gd name="connsiteY0" fmla="*/ 2 h 2257568"/>
                <a:gd name="connsiteX1" fmla="*/ 2712388 w 3178621"/>
                <a:gd name="connsiteY1" fmla="*/ 8538 h 2257568"/>
                <a:gd name="connsiteX2" fmla="*/ 3067879 w 3178621"/>
                <a:gd name="connsiteY2" fmla="*/ 89487 h 2257568"/>
                <a:gd name="connsiteX3" fmla="*/ 3162839 w 3178621"/>
                <a:gd name="connsiteY3" fmla="*/ 463601 h 2257568"/>
                <a:gd name="connsiteX4" fmla="*/ 3122816 w 3178621"/>
                <a:gd name="connsiteY4" fmla="*/ 1261604 h 2257568"/>
                <a:gd name="connsiteX5" fmla="*/ 2854980 w 3178621"/>
                <a:gd name="connsiteY5" fmla="*/ 2244612 h 2257568"/>
                <a:gd name="connsiteX6" fmla="*/ 1132460 w 3178621"/>
                <a:gd name="connsiteY6" fmla="*/ 2169680 h 2257568"/>
                <a:gd name="connsiteX7" fmla="*/ 28397 w 3178621"/>
                <a:gd name="connsiteY7" fmla="*/ 1959104 h 2257568"/>
                <a:gd name="connsiteX8" fmla="*/ 8299 w 3178621"/>
                <a:gd name="connsiteY8" fmla="*/ 1562757 h 2257568"/>
                <a:gd name="connsiteX9" fmla="*/ 0 w 3178621"/>
                <a:gd name="connsiteY9" fmla="*/ 1438295 h 2257568"/>
                <a:gd name="connsiteX10" fmla="*/ 0 w 3178621"/>
                <a:gd name="connsiteY10" fmla="*/ 316249 h 2257568"/>
                <a:gd name="connsiteX11" fmla="*/ 1029 w 3178621"/>
                <a:gd name="connsiteY11" fmla="*/ 312318 h 2257568"/>
                <a:gd name="connsiteX12" fmla="*/ 127923 w 3178621"/>
                <a:gd name="connsiteY12" fmla="*/ 95093 h 2257568"/>
                <a:gd name="connsiteX13" fmla="*/ 1361947 w 3178621"/>
                <a:gd name="connsiteY13" fmla="*/ 12503 h 2257568"/>
                <a:gd name="connsiteX14" fmla="*/ 2271208 w 3178621"/>
                <a:gd name="connsiteY14" fmla="*/ 2 h 2257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178621" h="2257568">
                  <a:moveTo>
                    <a:pt x="2271208" y="2"/>
                  </a:moveTo>
                  <a:cubicBezTo>
                    <a:pt x="2447401" y="-63"/>
                    <a:pt x="2604112" y="2240"/>
                    <a:pt x="2712388" y="8538"/>
                  </a:cubicBezTo>
                  <a:cubicBezTo>
                    <a:pt x="2727961" y="-2971"/>
                    <a:pt x="2944258" y="12680"/>
                    <a:pt x="3067879" y="89487"/>
                  </a:cubicBezTo>
                  <a:cubicBezTo>
                    <a:pt x="3145866" y="226527"/>
                    <a:pt x="3194492" y="345460"/>
                    <a:pt x="3162839" y="463601"/>
                  </a:cubicBezTo>
                  <a:cubicBezTo>
                    <a:pt x="3178616" y="651684"/>
                    <a:pt x="3117490" y="961464"/>
                    <a:pt x="3122816" y="1261604"/>
                  </a:cubicBezTo>
                  <a:cubicBezTo>
                    <a:pt x="3084010" y="1573640"/>
                    <a:pt x="3398667" y="2133650"/>
                    <a:pt x="2854980" y="2244612"/>
                  </a:cubicBezTo>
                  <a:cubicBezTo>
                    <a:pt x="2443817" y="2303432"/>
                    <a:pt x="1474103" y="2141261"/>
                    <a:pt x="1132460" y="2169680"/>
                  </a:cubicBezTo>
                  <a:cubicBezTo>
                    <a:pt x="676073" y="2150514"/>
                    <a:pt x="217151" y="2320068"/>
                    <a:pt x="28397" y="1959104"/>
                  </a:cubicBezTo>
                  <a:cubicBezTo>
                    <a:pt x="33914" y="1855507"/>
                    <a:pt x="19928" y="1712326"/>
                    <a:pt x="8299" y="1562757"/>
                  </a:cubicBezTo>
                  <a:lnTo>
                    <a:pt x="0" y="1438295"/>
                  </a:lnTo>
                  <a:lnTo>
                    <a:pt x="0" y="316249"/>
                  </a:lnTo>
                  <a:lnTo>
                    <a:pt x="1029" y="312318"/>
                  </a:lnTo>
                  <a:cubicBezTo>
                    <a:pt x="24844" y="241186"/>
                    <a:pt x="64055" y="173307"/>
                    <a:pt x="127923" y="95093"/>
                  </a:cubicBezTo>
                  <a:cubicBezTo>
                    <a:pt x="355939" y="-33122"/>
                    <a:pt x="933409" y="21642"/>
                    <a:pt x="1361947" y="12503"/>
                  </a:cubicBezTo>
                  <a:cubicBezTo>
                    <a:pt x="1629783" y="6792"/>
                    <a:pt x="1977553" y="110"/>
                    <a:pt x="2271208" y="2"/>
                  </a:cubicBezTo>
                  <a:close/>
                </a:path>
              </a:pathLst>
            </a:custGeom>
          </p:spPr>
        </p:pic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0669516B-2490-40CC-B54E-638191AD2882}"/>
                </a:ext>
              </a:extLst>
            </p:cNvPr>
            <p:cNvSpPr/>
            <p:nvPr/>
          </p:nvSpPr>
          <p:spPr>
            <a:xfrm>
              <a:off x="910294" y="3983895"/>
              <a:ext cx="457200" cy="457200"/>
            </a:xfrm>
            <a:prstGeom prst="ellipse">
              <a:avLst/>
            </a:prstGeom>
            <a:solidFill>
              <a:srgbClr val="AAE1FA"/>
            </a:solidFill>
            <a:ln>
              <a:solidFill>
                <a:srgbClr val="AAE1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i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004016" y="3947224"/>
            <a:ext cx="3043970" cy="2535919"/>
            <a:chOff x="5004016" y="3947224"/>
            <a:chExt cx="3043970" cy="2535919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4B6FD1A-7772-44D9-BD77-11B6DB42F44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4016" y="4014319"/>
              <a:ext cx="3043970" cy="2468824"/>
            </a:xfrm>
            <a:prstGeom prst="rect">
              <a:avLst/>
            </a:prstGeom>
          </p:spPr>
        </p:pic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489558EA-2B48-439F-9B9A-DCB4DFA134E8}"/>
                </a:ext>
              </a:extLst>
            </p:cNvPr>
            <p:cNvSpPr/>
            <p:nvPr/>
          </p:nvSpPr>
          <p:spPr>
            <a:xfrm>
              <a:off x="5025272" y="3947224"/>
              <a:ext cx="457200" cy="457200"/>
            </a:xfrm>
            <a:prstGeom prst="ellipse">
              <a:avLst/>
            </a:prstGeom>
            <a:solidFill>
              <a:srgbClr val="AAE1FA"/>
            </a:solidFill>
            <a:ln>
              <a:solidFill>
                <a:srgbClr val="AAE1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i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32F06FF2-9296-4ED4-8BA1-8B4E7C37E9A5}"/>
              </a:ext>
            </a:extLst>
          </p:cNvPr>
          <p:cNvSpPr txBox="1"/>
          <p:nvPr/>
        </p:nvSpPr>
        <p:spPr>
          <a:xfrm>
            <a:off x="1062841" y="324856"/>
            <a:ext cx="77243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Em hãy cho biết hành động của bạn nào </a:t>
            </a:r>
            <a:endParaRPr lang="en-US" sz="24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đáng khen.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2E9290-D384-4F47-B6E4-00A0761014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993" y="106938"/>
            <a:ext cx="714375" cy="714375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012524" y="1262308"/>
            <a:ext cx="3228938" cy="2211658"/>
            <a:chOff x="1012524" y="1262308"/>
            <a:chExt cx="3228938" cy="2211658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3D1928BB-9075-4C17-AFD3-7336A5462D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66" t="-1" r="10059" b="3511"/>
            <a:stretch/>
          </p:blipFill>
          <p:spPr>
            <a:xfrm>
              <a:off x="1241124" y="1317021"/>
              <a:ext cx="3000338" cy="2156945"/>
            </a:xfrm>
            <a:custGeom>
              <a:avLst/>
              <a:gdLst>
                <a:gd name="connsiteX0" fmla="*/ 1788959 w 3000338"/>
                <a:gd name="connsiteY0" fmla="*/ 0 h 2156945"/>
                <a:gd name="connsiteX1" fmla="*/ 2423547 w 3000338"/>
                <a:gd name="connsiteY1" fmla="*/ 0 h 2156945"/>
                <a:gd name="connsiteX2" fmla="*/ 2439972 w 3000338"/>
                <a:gd name="connsiteY2" fmla="*/ 304 h 2156945"/>
                <a:gd name="connsiteX3" fmla="*/ 2557208 w 3000338"/>
                <a:gd name="connsiteY3" fmla="*/ 5152 h 2156945"/>
                <a:gd name="connsiteX4" fmla="*/ 2794804 w 3000338"/>
                <a:gd name="connsiteY4" fmla="*/ 49631 h 2156945"/>
                <a:gd name="connsiteX5" fmla="*/ 2888010 w 3000338"/>
                <a:gd name="connsiteY5" fmla="*/ 80855 h 2156945"/>
                <a:gd name="connsiteX6" fmla="*/ 2897847 w 3000338"/>
                <a:gd name="connsiteY6" fmla="*/ 88971 h 2156945"/>
                <a:gd name="connsiteX7" fmla="*/ 2935811 w 3000338"/>
                <a:gd name="connsiteY7" fmla="*/ 167921 h 2156945"/>
                <a:gd name="connsiteX8" fmla="*/ 2985338 w 3000338"/>
                <a:gd name="connsiteY8" fmla="*/ 444042 h 2156945"/>
                <a:gd name="connsiteX9" fmla="*/ 2947298 w 3000338"/>
                <a:gd name="connsiteY9" fmla="*/ 1213682 h 2156945"/>
                <a:gd name="connsiteX10" fmla="*/ 2850523 w 3000338"/>
                <a:gd name="connsiteY10" fmla="*/ 2102633 h 2156945"/>
                <a:gd name="connsiteX11" fmla="*/ 2785667 w 3000338"/>
                <a:gd name="connsiteY11" fmla="*/ 2134187 h 2156945"/>
                <a:gd name="connsiteX12" fmla="*/ 2743342 w 3000338"/>
                <a:gd name="connsiteY12" fmla="*/ 2147325 h 2156945"/>
                <a:gd name="connsiteX13" fmla="*/ 2734854 w 3000338"/>
                <a:gd name="connsiteY13" fmla="*/ 2149745 h 2156945"/>
                <a:gd name="connsiteX14" fmla="*/ 2663428 w 3000338"/>
                <a:gd name="connsiteY14" fmla="*/ 2156945 h 2156945"/>
                <a:gd name="connsiteX15" fmla="*/ 2094452 w 3000338"/>
                <a:gd name="connsiteY15" fmla="*/ 2156945 h 2156945"/>
                <a:gd name="connsiteX16" fmla="*/ 2088611 w 3000338"/>
                <a:gd name="connsiteY16" fmla="*/ 2156589 h 2156945"/>
                <a:gd name="connsiteX17" fmla="*/ 1055571 w 3000338"/>
                <a:gd name="connsiteY17" fmla="*/ 2089484 h 2156945"/>
                <a:gd name="connsiteX18" fmla="*/ 42802 w 3000338"/>
                <a:gd name="connsiteY18" fmla="*/ 1945840 h 2156945"/>
                <a:gd name="connsiteX19" fmla="*/ 18740 w 3000338"/>
                <a:gd name="connsiteY19" fmla="*/ 1906738 h 2156945"/>
                <a:gd name="connsiteX20" fmla="*/ 7304 w 3000338"/>
                <a:gd name="connsiteY20" fmla="*/ 1869898 h 2156945"/>
                <a:gd name="connsiteX21" fmla="*/ 6178 w 3000338"/>
                <a:gd name="connsiteY21" fmla="*/ 1858726 h 2156945"/>
                <a:gd name="connsiteX22" fmla="*/ 6053 w 3000338"/>
                <a:gd name="connsiteY22" fmla="*/ 1774937 h 2156945"/>
                <a:gd name="connsiteX23" fmla="*/ 0 w 3000338"/>
                <a:gd name="connsiteY23" fmla="*/ 1675580 h 2156945"/>
                <a:gd name="connsiteX24" fmla="*/ 0 w 3000338"/>
                <a:gd name="connsiteY24" fmla="*/ 359498 h 2156945"/>
                <a:gd name="connsiteX25" fmla="*/ 105295 w 3000338"/>
                <a:gd name="connsiteY25" fmla="*/ 105295 h 2156945"/>
                <a:gd name="connsiteX26" fmla="*/ 148948 w 3000338"/>
                <a:gd name="connsiteY26" fmla="*/ 69278 h 2156945"/>
                <a:gd name="connsiteX27" fmla="*/ 196725 w 3000338"/>
                <a:gd name="connsiteY27" fmla="*/ 50067 h 2156945"/>
                <a:gd name="connsiteX28" fmla="*/ 1273686 w 3000338"/>
                <a:gd name="connsiteY28" fmla="*/ 8977 h 2156945"/>
                <a:gd name="connsiteX29" fmla="*/ 1607476 w 3000338"/>
                <a:gd name="connsiteY29" fmla="*/ 2383 h 2156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000338" h="2156945">
                  <a:moveTo>
                    <a:pt x="1788959" y="0"/>
                  </a:moveTo>
                  <a:lnTo>
                    <a:pt x="2423547" y="0"/>
                  </a:lnTo>
                  <a:lnTo>
                    <a:pt x="2439972" y="304"/>
                  </a:lnTo>
                  <a:cubicBezTo>
                    <a:pt x="2483486" y="1531"/>
                    <a:pt x="2522905" y="3128"/>
                    <a:pt x="2557208" y="5152"/>
                  </a:cubicBezTo>
                  <a:cubicBezTo>
                    <a:pt x="2568309" y="-3173"/>
                    <a:pt x="2686723" y="18460"/>
                    <a:pt x="2794804" y="49631"/>
                  </a:cubicBezTo>
                  <a:lnTo>
                    <a:pt x="2888010" y="80855"/>
                  </a:lnTo>
                  <a:lnTo>
                    <a:pt x="2897847" y="88971"/>
                  </a:lnTo>
                  <a:lnTo>
                    <a:pt x="2935811" y="167921"/>
                  </a:lnTo>
                  <a:cubicBezTo>
                    <a:pt x="2975711" y="257476"/>
                    <a:pt x="3007902" y="358585"/>
                    <a:pt x="2985338" y="444042"/>
                  </a:cubicBezTo>
                  <a:cubicBezTo>
                    <a:pt x="3000333" y="625440"/>
                    <a:pt x="2942236" y="924210"/>
                    <a:pt x="2947298" y="1213682"/>
                  </a:cubicBezTo>
                  <a:cubicBezTo>
                    <a:pt x="2915026" y="1477010"/>
                    <a:pt x="3139963" y="1923445"/>
                    <a:pt x="2850523" y="2102633"/>
                  </a:cubicBezTo>
                  <a:lnTo>
                    <a:pt x="2785667" y="2134187"/>
                  </a:lnTo>
                  <a:lnTo>
                    <a:pt x="2743342" y="2147325"/>
                  </a:lnTo>
                  <a:lnTo>
                    <a:pt x="2734854" y="2149745"/>
                  </a:lnTo>
                  <a:lnTo>
                    <a:pt x="2663428" y="2156945"/>
                  </a:lnTo>
                  <a:lnTo>
                    <a:pt x="2094452" y="2156945"/>
                  </a:lnTo>
                  <a:lnTo>
                    <a:pt x="2088611" y="2156589"/>
                  </a:lnTo>
                  <a:cubicBezTo>
                    <a:pt x="1694646" y="2127026"/>
                    <a:pt x="1258518" y="2072353"/>
                    <a:pt x="1055571" y="2089484"/>
                  </a:cubicBezTo>
                  <a:cubicBezTo>
                    <a:pt x="648911" y="2072154"/>
                    <a:pt x="240132" y="2214797"/>
                    <a:pt x="42802" y="1945840"/>
                  </a:cubicBezTo>
                  <a:lnTo>
                    <a:pt x="18740" y="1906738"/>
                  </a:lnTo>
                  <a:lnTo>
                    <a:pt x="7304" y="1869898"/>
                  </a:lnTo>
                  <a:lnTo>
                    <a:pt x="6178" y="1858726"/>
                  </a:lnTo>
                  <a:lnTo>
                    <a:pt x="6053" y="1774937"/>
                  </a:lnTo>
                  <a:lnTo>
                    <a:pt x="0" y="1675580"/>
                  </a:lnTo>
                  <a:lnTo>
                    <a:pt x="0" y="359498"/>
                  </a:lnTo>
                  <a:cubicBezTo>
                    <a:pt x="0" y="260226"/>
                    <a:pt x="40238" y="170351"/>
                    <a:pt x="105295" y="105295"/>
                  </a:cubicBezTo>
                  <a:lnTo>
                    <a:pt x="148948" y="69278"/>
                  </a:lnTo>
                  <a:lnTo>
                    <a:pt x="196725" y="50067"/>
                  </a:lnTo>
                  <a:cubicBezTo>
                    <a:pt x="452531" y="-22785"/>
                    <a:pt x="917297" y="16689"/>
                    <a:pt x="1273686" y="8977"/>
                  </a:cubicBezTo>
                  <a:cubicBezTo>
                    <a:pt x="1375512" y="6773"/>
                    <a:pt x="1489493" y="4420"/>
                    <a:pt x="1607476" y="2383"/>
                  </a:cubicBezTo>
                  <a:close/>
                </a:path>
              </a:pathLst>
            </a:custGeom>
            <a:ln>
              <a:solidFill>
                <a:schemeClr val="bg1"/>
              </a:solidFill>
            </a:ln>
          </p:spPr>
        </p:pic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615E94E-5BB2-4120-9636-49DE472BD3EC}"/>
                </a:ext>
              </a:extLst>
            </p:cNvPr>
            <p:cNvSpPr/>
            <p:nvPr/>
          </p:nvSpPr>
          <p:spPr>
            <a:xfrm>
              <a:off x="1012524" y="1262308"/>
              <a:ext cx="457200" cy="457200"/>
            </a:xfrm>
            <a:prstGeom prst="ellipse">
              <a:avLst/>
            </a:prstGeom>
            <a:solidFill>
              <a:srgbClr val="AAE1FA"/>
            </a:solidFill>
            <a:ln>
              <a:solidFill>
                <a:srgbClr val="AAE1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i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5025272" y="1089310"/>
            <a:ext cx="3319832" cy="2590060"/>
            <a:chOff x="5025272" y="1089310"/>
            <a:chExt cx="3319832" cy="259006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0A60312-2F7E-4A4B-8D37-040F82B3433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3872" y="1089310"/>
              <a:ext cx="3091232" cy="2590060"/>
            </a:xfrm>
            <a:prstGeom prst="rect">
              <a:avLst/>
            </a:prstGeom>
          </p:spPr>
        </p:pic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68E1A3F6-F649-48A1-B76D-E75BECEC7142}"/>
                </a:ext>
              </a:extLst>
            </p:cNvPr>
            <p:cNvSpPr/>
            <p:nvPr/>
          </p:nvSpPr>
          <p:spPr>
            <a:xfrm>
              <a:off x="5025272" y="1155853"/>
              <a:ext cx="457200" cy="457200"/>
            </a:xfrm>
            <a:prstGeom prst="ellipse">
              <a:avLst/>
            </a:prstGeom>
            <a:solidFill>
              <a:srgbClr val="AAE1FA"/>
            </a:solidFill>
            <a:ln>
              <a:solidFill>
                <a:srgbClr val="AAE1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i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6094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8A9FCA-211F-4C91-B921-BB2BC8AA28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993" y="106938"/>
            <a:ext cx="714375" cy="7143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AA9D06A-380E-4D34-BA85-EBF8D1A3D8D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6" t="-1" r="9988" b="-1470"/>
          <a:stretch/>
        </p:blipFill>
        <p:spPr>
          <a:xfrm>
            <a:off x="1588563" y="1483127"/>
            <a:ext cx="5966875" cy="4580217"/>
          </a:xfrm>
          <a:custGeom>
            <a:avLst/>
            <a:gdLst>
              <a:gd name="connsiteX0" fmla="*/ 4284416 w 5966875"/>
              <a:gd name="connsiteY0" fmla="*/ 3 h 4580217"/>
              <a:gd name="connsiteX1" fmla="*/ 5102419 w 5966875"/>
              <a:gd name="connsiteY1" fmla="*/ 17321 h 4580217"/>
              <a:gd name="connsiteX2" fmla="*/ 5755345 w 5966875"/>
              <a:gd name="connsiteY2" fmla="*/ 191224 h 4580217"/>
              <a:gd name="connsiteX3" fmla="*/ 5937613 w 5966875"/>
              <a:gd name="connsiteY3" fmla="*/ 940565 h 4580217"/>
              <a:gd name="connsiteX4" fmla="*/ 5863404 w 5966875"/>
              <a:gd name="connsiteY4" fmla="*/ 2559576 h 4580217"/>
              <a:gd name="connsiteX5" fmla="*/ 5366804 w 5966875"/>
              <a:gd name="connsiteY5" fmla="*/ 4553931 h 4580217"/>
              <a:gd name="connsiteX6" fmla="*/ 2173035 w 5966875"/>
              <a:gd name="connsiteY6" fmla="*/ 4401906 h 4580217"/>
              <a:gd name="connsiteX7" fmla="*/ 125965 w 5966875"/>
              <a:gd name="connsiteY7" fmla="*/ 3974683 h 4580217"/>
              <a:gd name="connsiteX8" fmla="*/ 70098 w 5966875"/>
              <a:gd name="connsiteY8" fmla="*/ 2865289 h 4580217"/>
              <a:gd name="connsiteX9" fmla="*/ 12819 w 5966875"/>
              <a:gd name="connsiteY9" fmla="*/ 1537847 h 4580217"/>
              <a:gd name="connsiteX10" fmla="*/ 310499 w 5966875"/>
              <a:gd name="connsiteY10" fmla="*/ 192927 h 4580217"/>
              <a:gd name="connsiteX11" fmla="*/ 2598533 w 5966875"/>
              <a:gd name="connsiteY11" fmla="*/ 25366 h 4580217"/>
              <a:gd name="connsiteX12" fmla="*/ 4284416 w 5966875"/>
              <a:gd name="connsiteY12" fmla="*/ 3 h 4580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66875" h="4580217">
                <a:moveTo>
                  <a:pt x="4284416" y="3"/>
                </a:moveTo>
                <a:cubicBezTo>
                  <a:pt x="4611100" y="-128"/>
                  <a:pt x="4901663" y="4542"/>
                  <a:pt x="5102419" y="17321"/>
                </a:cubicBezTo>
                <a:cubicBezTo>
                  <a:pt x="5131293" y="-6029"/>
                  <a:pt x="5575733" y="12826"/>
                  <a:pt x="5755345" y="191224"/>
                </a:cubicBezTo>
                <a:cubicBezTo>
                  <a:pt x="5940240" y="459581"/>
                  <a:pt x="5996301" y="700878"/>
                  <a:pt x="5937613" y="940565"/>
                </a:cubicBezTo>
                <a:cubicBezTo>
                  <a:pt x="5966864" y="1322153"/>
                  <a:pt x="5853529" y="1950645"/>
                  <a:pt x="5863404" y="2559576"/>
                </a:cubicBezTo>
                <a:cubicBezTo>
                  <a:pt x="5791454" y="3192644"/>
                  <a:pt x="6374867" y="4328807"/>
                  <a:pt x="5366804" y="4553931"/>
                </a:cubicBezTo>
                <a:cubicBezTo>
                  <a:pt x="4604455" y="4673267"/>
                  <a:pt x="2806485" y="4344250"/>
                  <a:pt x="2173035" y="4401906"/>
                </a:cubicBezTo>
                <a:cubicBezTo>
                  <a:pt x="1326837" y="4363021"/>
                  <a:pt x="475937" y="4707019"/>
                  <a:pt x="125965" y="3974683"/>
                </a:cubicBezTo>
                <a:cubicBezTo>
                  <a:pt x="139603" y="3694444"/>
                  <a:pt x="88955" y="3271429"/>
                  <a:pt x="70098" y="2865289"/>
                </a:cubicBezTo>
                <a:cubicBezTo>
                  <a:pt x="51241" y="2459150"/>
                  <a:pt x="-31339" y="1983241"/>
                  <a:pt x="12819" y="1537847"/>
                </a:cubicBezTo>
                <a:cubicBezTo>
                  <a:pt x="4026" y="890123"/>
                  <a:pt x="-5286" y="616081"/>
                  <a:pt x="310499" y="192927"/>
                </a:cubicBezTo>
                <a:cubicBezTo>
                  <a:pt x="733268" y="-67199"/>
                  <a:pt x="1803970" y="43906"/>
                  <a:pt x="2598533" y="25366"/>
                </a:cubicBezTo>
                <a:cubicBezTo>
                  <a:pt x="3095134" y="13778"/>
                  <a:pt x="3739943" y="222"/>
                  <a:pt x="4284416" y="3"/>
                </a:cubicBezTo>
                <a:close/>
              </a:path>
            </a:pathLst>
          </a:custGeom>
          <a:ln>
            <a:solidFill>
              <a:schemeClr val="bg1"/>
            </a:solidFill>
          </a:ln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23A5FFCC-E810-457B-92D3-B134E051D9CF}"/>
              </a:ext>
            </a:extLst>
          </p:cNvPr>
          <p:cNvSpPr/>
          <p:nvPr/>
        </p:nvSpPr>
        <p:spPr>
          <a:xfrm>
            <a:off x="1459812" y="1359715"/>
            <a:ext cx="640080" cy="640080"/>
          </a:xfrm>
          <a:prstGeom prst="ellipse">
            <a:avLst/>
          </a:prstGeom>
          <a:solidFill>
            <a:srgbClr val="AAE1FA"/>
          </a:solidFill>
          <a:ln>
            <a:solidFill>
              <a:srgbClr val="AAE1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2F06FF2-9296-4ED4-8BA1-8B4E7C37E9A5}"/>
              </a:ext>
            </a:extLst>
          </p:cNvPr>
          <p:cNvSpPr txBox="1"/>
          <p:nvPr/>
        </p:nvSpPr>
        <p:spPr>
          <a:xfrm>
            <a:off x="1062841" y="324856"/>
            <a:ext cx="77243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Em hãy cho biết hành động của bạn nào </a:t>
            </a:r>
            <a:endParaRPr lang="en-US" sz="24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đáng khen.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6935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8A9FCA-211F-4C91-B921-BB2BC8AA28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993" y="106938"/>
            <a:ext cx="714375" cy="7143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AA9D06A-380E-4D34-BA85-EBF8D1A3D8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812" y="1276298"/>
            <a:ext cx="6077107" cy="5091844"/>
          </a:xfrm>
          <a:prstGeom prst="roundRect">
            <a:avLst/>
          </a:prstGeom>
          <a:ln>
            <a:solidFill>
              <a:schemeClr val="bg1"/>
            </a:solidFill>
          </a:ln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23A5FFCC-E810-457B-92D3-B134E051D9CF}"/>
              </a:ext>
            </a:extLst>
          </p:cNvPr>
          <p:cNvSpPr/>
          <p:nvPr/>
        </p:nvSpPr>
        <p:spPr>
          <a:xfrm>
            <a:off x="1459812" y="1359715"/>
            <a:ext cx="640080" cy="640080"/>
          </a:xfrm>
          <a:prstGeom prst="ellipse">
            <a:avLst/>
          </a:prstGeom>
          <a:solidFill>
            <a:srgbClr val="AAE1FA"/>
          </a:solidFill>
          <a:ln>
            <a:solidFill>
              <a:srgbClr val="AAE1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2F06FF2-9296-4ED4-8BA1-8B4E7C37E9A5}"/>
              </a:ext>
            </a:extLst>
          </p:cNvPr>
          <p:cNvSpPr txBox="1"/>
          <p:nvPr/>
        </p:nvSpPr>
        <p:spPr>
          <a:xfrm>
            <a:off x="1062841" y="324856"/>
            <a:ext cx="77243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Em hãy cho biết hành động của bạn nào </a:t>
            </a:r>
            <a:endParaRPr lang="en-US" sz="24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đáng khen.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7552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8A9FCA-211F-4C91-B921-BB2BC8AA28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993" y="106938"/>
            <a:ext cx="714375" cy="7143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AA9D06A-380E-4D34-BA85-EBF8D1A3D8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39340" y="1483127"/>
            <a:ext cx="5665321" cy="4580217"/>
          </a:xfrm>
          <a:custGeom>
            <a:avLst/>
            <a:gdLst>
              <a:gd name="connsiteX0" fmla="*/ 4067891 w 5665321"/>
              <a:gd name="connsiteY0" fmla="*/ 3 h 4580217"/>
              <a:gd name="connsiteX1" fmla="*/ 4844553 w 5665321"/>
              <a:gd name="connsiteY1" fmla="*/ 17321 h 4580217"/>
              <a:gd name="connsiteX2" fmla="*/ 5464481 w 5665321"/>
              <a:gd name="connsiteY2" fmla="*/ 191224 h 4580217"/>
              <a:gd name="connsiteX3" fmla="*/ 5637537 w 5665321"/>
              <a:gd name="connsiteY3" fmla="*/ 940565 h 4580217"/>
              <a:gd name="connsiteX4" fmla="*/ 5567080 w 5665321"/>
              <a:gd name="connsiteY4" fmla="*/ 2559576 h 4580217"/>
              <a:gd name="connsiteX5" fmla="*/ 5095576 w 5665321"/>
              <a:gd name="connsiteY5" fmla="*/ 4553931 h 4580217"/>
              <a:gd name="connsiteX6" fmla="*/ 2063215 w 5665321"/>
              <a:gd name="connsiteY6" fmla="*/ 4401906 h 4580217"/>
              <a:gd name="connsiteX7" fmla="*/ 119600 w 5665321"/>
              <a:gd name="connsiteY7" fmla="*/ 3974683 h 4580217"/>
              <a:gd name="connsiteX8" fmla="*/ 66556 w 5665321"/>
              <a:gd name="connsiteY8" fmla="*/ 2865289 h 4580217"/>
              <a:gd name="connsiteX9" fmla="*/ 12173 w 5665321"/>
              <a:gd name="connsiteY9" fmla="*/ 1537847 h 4580217"/>
              <a:gd name="connsiteX10" fmla="*/ 294807 w 5665321"/>
              <a:gd name="connsiteY10" fmla="*/ 192927 h 4580217"/>
              <a:gd name="connsiteX11" fmla="*/ 2467208 w 5665321"/>
              <a:gd name="connsiteY11" fmla="*/ 25366 h 4580217"/>
              <a:gd name="connsiteX12" fmla="*/ 4067891 w 5665321"/>
              <a:gd name="connsiteY12" fmla="*/ 3 h 4580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665321" h="4580217">
                <a:moveTo>
                  <a:pt x="4067891" y="3"/>
                </a:moveTo>
                <a:cubicBezTo>
                  <a:pt x="4378064" y="-128"/>
                  <a:pt x="4653943" y="4542"/>
                  <a:pt x="4844553" y="17321"/>
                </a:cubicBezTo>
                <a:cubicBezTo>
                  <a:pt x="4871968" y="-6029"/>
                  <a:pt x="5293946" y="12826"/>
                  <a:pt x="5464481" y="191224"/>
                </a:cubicBezTo>
                <a:cubicBezTo>
                  <a:pt x="5640032" y="459581"/>
                  <a:pt x="5693260" y="700878"/>
                  <a:pt x="5637537" y="940565"/>
                </a:cubicBezTo>
                <a:cubicBezTo>
                  <a:pt x="5665310" y="1322153"/>
                  <a:pt x="5557703" y="1950645"/>
                  <a:pt x="5567080" y="2559576"/>
                </a:cubicBezTo>
                <a:cubicBezTo>
                  <a:pt x="5498765" y="3192644"/>
                  <a:pt x="6052694" y="4328807"/>
                  <a:pt x="5095576" y="4553931"/>
                </a:cubicBezTo>
                <a:cubicBezTo>
                  <a:pt x="4371755" y="4673267"/>
                  <a:pt x="2664651" y="4344250"/>
                  <a:pt x="2063215" y="4401906"/>
                </a:cubicBezTo>
                <a:cubicBezTo>
                  <a:pt x="1259783" y="4363021"/>
                  <a:pt x="451885" y="4707019"/>
                  <a:pt x="119600" y="3974683"/>
                </a:cubicBezTo>
                <a:cubicBezTo>
                  <a:pt x="132548" y="3694444"/>
                  <a:pt x="84461" y="3271429"/>
                  <a:pt x="66556" y="2865289"/>
                </a:cubicBezTo>
                <a:cubicBezTo>
                  <a:pt x="48652" y="2459150"/>
                  <a:pt x="-29754" y="1983241"/>
                  <a:pt x="12173" y="1537847"/>
                </a:cubicBezTo>
                <a:cubicBezTo>
                  <a:pt x="3824" y="890123"/>
                  <a:pt x="-5017" y="616081"/>
                  <a:pt x="294807" y="192927"/>
                </a:cubicBezTo>
                <a:cubicBezTo>
                  <a:pt x="696211" y="-67199"/>
                  <a:pt x="1712802" y="43906"/>
                  <a:pt x="2467208" y="25366"/>
                </a:cubicBezTo>
                <a:cubicBezTo>
                  <a:pt x="2938713" y="13778"/>
                  <a:pt x="3550934" y="222"/>
                  <a:pt x="4067891" y="3"/>
                </a:cubicBezTo>
                <a:close/>
              </a:path>
            </a:pathLst>
          </a:custGeom>
          <a:ln>
            <a:solidFill>
              <a:schemeClr val="bg1"/>
            </a:solidFill>
          </a:ln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23A5FFCC-E810-457B-92D3-B134E051D9CF}"/>
              </a:ext>
            </a:extLst>
          </p:cNvPr>
          <p:cNvSpPr/>
          <p:nvPr/>
        </p:nvSpPr>
        <p:spPr>
          <a:xfrm>
            <a:off x="1564587" y="1483127"/>
            <a:ext cx="640080" cy="640080"/>
          </a:xfrm>
          <a:prstGeom prst="ellipse">
            <a:avLst/>
          </a:prstGeom>
          <a:solidFill>
            <a:srgbClr val="AAE1FA"/>
          </a:solidFill>
          <a:ln>
            <a:solidFill>
              <a:srgbClr val="AAE1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2F06FF2-9296-4ED4-8BA1-8B4E7C37E9A5}"/>
              </a:ext>
            </a:extLst>
          </p:cNvPr>
          <p:cNvSpPr txBox="1"/>
          <p:nvPr/>
        </p:nvSpPr>
        <p:spPr>
          <a:xfrm>
            <a:off x="1062841" y="324856"/>
            <a:ext cx="77243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Em hãy cho biết hành động của bạn nào </a:t>
            </a:r>
            <a:endParaRPr lang="en-US" sz="24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đáng khen.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1187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8A9FCA-211F-4C91-B921-BB2BC8AA28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993" y="106938"/>
            <a:ext cx="714375" cy="7143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AA9D06A-380E-4D34-BA85-EBF8D1A3D8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812" y="1357789"/>
            <a:ext cx="6077107" cy="4928861"/>
          </a:xfrm>
          <a:prstGeom prst="roundRect">
            <a:avLst/>
          </a:prstGeom>
          <a:ln>
            <a:solidFill>
              <a:schemeClr val="bg1"/>
            </a:solidFill>
          </a:ln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23A5FFCC-E810-457B-92D3-B134E051D9CF}"/>
              </a:ext>
            </a:extLst>
          </p:cNvPr>
          <p:cNvSpPr/>
          <p:nvPr/>
        </p:nvSpPr>
        <p:spPr>
          <a:xfrm>
            <a:off x="1459812" y="1359715"/>
            <a:ext cx="640080" cy="640080"/>
          </a:xfrm>
          <a:prstGeom prst="ellipse">
            <a:avLst/>
          </a:prstGeom>
          <a:solidFill>
            <a:srgbClr val="AAE1FA"/>
          </a:solidFill>
          <a:ln>
            <a:solidFill>
              <a:srgbClr val="AAE1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2F06FF2-9296-4ED4-8BA1-8B4E7C37E9A5}"/>
              </a:ext>
            </a:extLst>
          </p:cNvPr>
          <p:cNvSpPr txBox="1"/>
          <p:nvPr/>
        </p:nvSpPr>
        <p:spPr>
          <a:xfrm>
            <a:off x="1062841" y="324856"/>
            <a:ext cx="77243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Em hãy cho biết hành động của bạn nào </a:t>
            </a:r>
            <a:endParaRPr lang="en-US" sz="24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đáng khen.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4573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2F06FF2-9296-4ED4-8BA1-8B4E7C37E9A5}"/>
              </a:ext>
            </a:extLst>
          </p:cNvPr>
          <p:cNvSpPr txBox="1"/>
          <p:nvPr/>
        </p:nvSpPr>
        <p:spPr>
          <a:xfrm>
            <a:off x="1062841" y="324856"/>
            <a:ext cx="77243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Em hãy cho biết hành động của bạn nào </a:t>
            </a:r>
            <a:endParaRPr lang="en-US" sz="24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đáng khen.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2E9290-D384-4F47-B6E4-00A0761014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993" y="106938"/>
            <a:ext cx="714375" cy="714375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783923" y="1220604"/>
            <a:ext cx="3570691" cy="2428750"/>
            <a:chOff x="783923" y="1220604"/>
            <a:chExt cx="3570691" cy="2428750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D1928BB-9075-4C17-AFD3-7336A5462D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77" t="240" r="9427" b="3511"/>
            <a:stretch/>
          </p:blipFill>
          <p:spPr>
            <a:xfrm>
              <a:off x="1062841" y="1286609"/>
              <a:ext cx="3291773" cy="2362745"/>
            </a:xfrm>
            <a:custGeom>
              <a:avLst/>
              <a:gdLst>
                <a:gd name="connsiteX0" fmla="*/ 2363604 w 3291773"/>
                <a:gd name="connsiteY0" fmla="*/ 2 h 2362745"/>
                <a:gd name="connsiteX1" fmla="*/ 2814875 w 3291773"/>
                <a:gd name="connsiteY1" fmla="*/ 8936 h 2362745"/>
                <a:gd name="connsiteX2" fmla="*/ 3175078 w 3291773"/>
                <a:gd name="connsiteY2" fmla="*/ 98645 h 2362745"/>
                <a:gd name="connsiteX3" fmla="*/ 3275630 w 3291773"/>
                <a:gd name="connsiteY3" fmla="*/ 485199 h 2362745"/>
                <a:gd name="connsiteX4" fmla="*/ 3234691 w 3291773"/>
                <a:gd name="connsiteY4" fmla="*/ 1320380 h 2362745"/>
                <a:gd name="connsiteX5" fmla="*/ 2960729 w 3291773"/>
                <a:gd name="connsiteY5" fmla="*/ 2349186 h 2362745"/>
                <a:gd name="connsiteX6" fmla="*/ 1198809 w 3291773"/>
                <a:gd name="connsiteY6" fmla="*/ 2270762 h 2362745"/>
                <a:gd name="connsiteX7" fmla="*/ 69492 w 3291773"/>
                <a:gd name="connsiteY7" fmla="*/ 2050376 h 2362745"/>
                <a:gd name="connsiteX8" fmla="*/ 38672 w 3291773"/>
                <a:gd name="connsiteY8" fmla="*/ 1478085 h 2362745"/>
                <a:gd name="connsiteX9" fmla="*/ 7073 w 3291773"/>
                <a:gd name="connsiteY9" fmla="*/ 793312 h 2362745"/>
                <a:gd name="connsiteX10" fmla="*/ 171295 w 3291773"/>
                <a:gd name="connsiteY10" fmla="*/ 99524 h 2362745"/>
                <a:gd name="connsiteX11" fmla="*/ 1433545 w 3291773"/>
                <a:gd name="connsiteY11" fmla="*/ 13086 h 2362745"/>
                <a:gd name="connsiteX12" fmla="*/ 2363604 w 3291773"/>
                <a:gd name="connsiteY12" fmla="*/ 2 h 2362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91773" h="2362745">
                  <a:moveTo>
                    <a:pt x="2363604" y="2"/>
                  </a:moveTo>
                  <a:cubicBezTo>
                    <a:pt x="2543827" y="-66"/>
                    <a:pt x="2704123" y="2344"/>
                    <a:pt x="2814875" y="8936"/>
                  </a:cubicBezTo>
                  <a:cubicBezTo>
                    <a:pt x="2830804" y="-3110"/>
                    <a:pt x="3075990" y="6617"/>
                    <a:pt x="3175078" y="98645"/>
                  </a:cubicBezTo>
                  <a:cubicBezTo>
                    <a:pt x="3277080" y="237080"/>
                    <a:pt x="3308007" y="361554"/>
                    <a:pt x="3275630" y="485199"/>
                  </a:cubicBezTo>
                  <a:cubicBezTo>
                    <a:pt x="3291767" y="682045"/>
                    <a:pt x="3229243" y="1006258"/>
                    <a:pt x="3234691" y="1320380"/>
                  </a:cubicBezTo>
                  <a:cubicBezTo>
                    <a:pt x="3194998" y="1646954"/>
                    <a:pt x="3516852" y="2233054"/>
                    <a:pt x="2960729" y="2349186"/>
                  </a:cubicBezTo>
                  <a:cubicBezTo>
                    <a:pt x="2540161" y="2410746"/>
                    <a:pt x="1548267" y="2241020"/>
                    <a:pt x="1198809" y="2270762"/>
                  </a:cubicBezTo>
                  <a:cubicBezTo>
                    <a:pt x="731983" y="2250703"/>
                    <a:pt x="262563" y="2428157"/>
                    <a:pt x="69492" y="2050376"/>
                  </a:cubicBezTo>
                  <a:cubicBezTo>
                    <a:pt x="77016" y="1905812"/>
                    <a:pt x="49075" y="1687596"/>
                    <a:pt x="38672" y="1478085"/>
                  </a:cubicBezTo>
                  <a:cubicBezTo>
                    <a:pt x="28269" y="1268575"/>
                    <a:pt x="-17288" y="1023073"/>
                    <a:pt x="7073" y="793312"/>
                  </a:cubicBezTo>
                  <a:cubicBezTo>
                    <a:pt x="2222" y="459178"/>
                    <a:pt x="-2915" y="317811"/>
                    <a:pt x="171295" y="99524"/>
                  </a:cubicBezTo>
                  <a:cubicBezTo>
                    <a:pt x="404526" y="-34665"/>
                    <a:pt x="995205" y="22650"/>
                    <a:pt x="1433545" y="13086"/>
                  </a:cubicBezTo>
                  <a:cubicBezTo>
                    <a:pt x="1707507" y="7108"/>
                    <a:pt x="2063232" y="115"/>
                    <a:pt x="2363604" y="2"/>
                  </a:cubicBezTo>
                  <a:close/>
                </a:path>
              </a:pathLst>
            </a:custGeom>
            <a:ln>
              <a:solidFill>
                <a:schemeClr val="bg1"/>
              </a:solidFill>
            </a:ln>
          </p:spPr>
        </p:pic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615E94E-5BB2-4120-9636-49DE472BD3EC}"/>
                </a:ext>
              </a:extLst>
            </p:cNvPr>
            <p:cNvSpPr/>
            <p:nvPr/>
          </p:nvSpPr>
          <p:spPr>
            <a:xfrm>
              <a:off x="783923" y="1220604"/>
              <a:ext cx="502078" cy="502078"/>
            </a:xfrm>
            <a:prstGeom prst="ellipse">
              <a:avLst/>
            </a:prstGeom>
            <a:solidFill>
              <a:srgbClr val="AAE1FA"/>
            </a:solidFill>
            <a:ln>
              <a:solidFill>
                <a:srgbClr val="AAE1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i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2D3704C-ED57-447D-9435-DFC038BF7689}"/>
              </a:ext>
            </a:extLst>
          </p:cNvPr>
          <p:cNvGrpSpPr/>
          <p:nvPr/>
        </p:nvGrpSpPr>
        <p:grpSpPr>
          <a:xfrm>
            <a:off x="5057945" y="1089310"/>
            <a:ext cx="3287159" cy="2590060"/>
            <a:chOff x="5017549" y="1127714"/>
            <a:chExt cx="3287159" cy="259006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0A60312-2F7E-4A4B-8D37-040F82B343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13476" y="1127714"/>
              <a:ext cx="3091232" cy="2590060"/>
            </a:xfrm>
            <a:prstGeom prst="rect">
              <a:avLst/>
            </a:prstGeom>
          </p:spPr>
        </p:pic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68E1A3F6-F649-48A1-B76D-E75BECEC7142}"/>
                </a:ext>
              </a:extLst>
            </p:cNvPr>
            <p:cNvSpPr/>
            <p:nvPr/>
          </p:nvSpPr>
          <p:spPr>
            <a:xfrm>
              <a:off x="5017549" y="1259008"/>
              <a:ext cx="502920" cy="502920"/>
            </a:xfrm>
            <a:prstGeom prst="ellipse">
              <a:avLst/>
            </a:prstGeom>
            <a:solidFill>
              <a:srgbClr val="AAE1FA"/>
            </a:solidFill>
            <a:ln>
              <a:solidFill>
                <a:srgbClr val="AAE1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i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73BA90F-494D-478D-8FC8-379249CDA75A}"/>
              </a:ext>
            </a:extLst>
          </p:cNvPr>
          <p:cNvGrpSpPr/>
          <p:nvPr/>
        </p:nvGrpSpPr>
        <p:grpSpPr>
          <a:xfrm>
            <a:off x="5004016" y="4014319"/>
            <a:ext cx="3043970" cy="2468824"/>
            <a:chOff x="5004016" y="3808412"/>
            <a:chExt cx="3043970" cy="2468824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4B6FD1A-7772-44D9-BD77-11B6DB42F4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4016" y="3808412"/>
              <a:ext cx="3043970" cy="2468824"/>
            </a:xfrm>
            <a:prstGeom prst="rect">
              <a:avLst/>
            </a:prstGeom>
          </p:spPr>
        </p:pic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489558EA-2B48-439F-9B9A-DCB4DFA134E8}"/>
                </a:ext>
              </a:extLst>
            </p:cNvPr>
            <p:cNvSpPr/>
            <p:nvPr/>
          </p:nvSpPr>
          <p:spPr>
            <a:xfrm>
              <a:off x="5057945" y="3808412"/>
              <a:ext cx="502920" cy="502920"/>
            </a:xfrm>
            <a:prstGeom prst="ellipse">
              <a:avLst/>
            </a:prstGeom>
            <a:solidFill>
              <a:srgbClr val="AAE1FA"/>
            </a:solidFill>
            <a:ln>
              <a:solidFill>
                <a:srgbClr val="AAE1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i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745823" y="3947224"/>
            <a:ext cx="3562306" cy="2405951"/>
            <a:chOff x="783923" y="3947224"/>
            <a:chExt cx="3562306" cy="2405951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E6D48170-9918-4BBB-B0DF-C5210DB3B4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07" b="8584"/>
            <a:stretch/>
          </p:blipFill>
          <p:spPr>
            <a:xfrm>
              <a:off x="1062841" y="4014319"/>
              <a:ext cx="3283388" cy="2338856"/>
            </a:xfrm>
            <a:custGeom>
              <a:avLst/>
              <a:gdLst>
                <a:gd name="connsiteX0" fmla="*/ 2274496 w 3178621"/>
                <a:gd name="connsiteY0" fmla="*/ 2 h 2264227"/>
                <a:gd name="connsiteX1" fmla="*/ 2714077 w 3178621"/>
                <a:gd name="connsiteY1" fmla="*/ 8563 h 2264227"/>
                <a:gd name="connsiteX2" fmla="*/ 3064949 w 3178621"/>
                <a:gd name="connsiteY2" fmla="*/ 94532 h 2264227"/>
                <a:gd name="connsiteX3" fmla="*/ 3162896 w 3178621"/>
                <a:gd name="connsiteY3" fmla="*/ 464968 h 2264227"/>
                <a:gd name="connsiteX4" fmla="*/ 3123018 w 3178621"/>
                <a:gd name="connsiteY4" fmla="*/ 1265325 h 2264227"/>
                <a:gd name="connsiteX5" fmla="*/ 2856153 w 3178621"/>
                <a:gd name="connsiteY5" fmla="*/ 2251233 h 2264227"/>
                <a:gd name="connsiteX6" fmla="*/ 1139875 w 3178621"/>
                <a:gd name="connsiteY6" fmla="*/ 2176080 h 2264227"/>
                <a:gd name="connsiteX7" fmla="*/ 39813 w 3178621"/>
                <a:gd name="connsiteY7" fmla="*/ 1964882 h 2264227"/>
                <a:gd name="connsiteX8" fmla="*/ 9791 w 3178621"/>
                <a:gd name="connsiteY8" fmla="*/ 1416454 h 2264227"/>
                <a:gd name="connsiteX9" fmla="*/ 0 w 3178621"/>
                <a:gd name="connsiteY9" fmla="*/ 1293277 h 2264227"/>
                <a:gd name="connsiteX10" fmla="*/ 0 w 3178621"/>
                <a:gd name="connsiteY10" fmla="*/ 361497 h 2264227"/>
                <a:gd name="connsiteX11" fmla="*/ 12544 w 3178621"/>
                <a:gd name="connsiteY11" fmla="*/ 313239 h 2264227"/>
                <a:gd name="connsiteX12" fmla="*/ 138978 w 3178621"/>
                <a:gd name="connsiteY12" fmla="*/ 95374 h 2264227"/>
                <a:gd name="connsiteX13" fmla="*/ 1368530 w 3178621"/>
                <a:gd name="connsiteY13" fmla="*/ 12540 h 2264227"/>
                <a:gd name="connsiteX14" fmla="*/ 2274496 w 3178621"/>
                <a:gd name="connsiteY14" fmla="*/ 2 h 2264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178621" h="2264227">
                  <a:moveTo>
                    <a:pt x="2274496" y="2"/>
                  </a:moveTo>
                  <a:cubicBezTo>
                    <a:pt x="2450051" y="-63"/>
                    <a:pt x="2606194" y="2246"/>
                    <a:pt x="2714077" y="8563"/>
                  </a:cubicBezTo>
                  <a:cubicBezTo>
                    <a:pt x="2729594" y="-2980"/>
                    <a:pt x="2968428" y="6341"/>
                    <a:pt x="3064949" y="94532"/>
                  </a:cubicBezTo>
                  <a:cubicBezTo>
                    <a:pt x="3164308" y="227194"/>
                    <a:pt x="3194434" y="346479"/>
                    <a:pt x="3162896" y="464968"/>
                  </a:cubicBezTo>
                  <a:cubicBezTo>
                    <a:pt x="3178616" y="653606"/>
                    <a:pt x="3117711" y="964300"/>
                    <a:pt x="3123018" y="1265325"/>
                  </a:cubicBezTo>
                  <a:cubicBezTo>
                    <a:pt x="3084353" y="1578282"/>
                    <a:pt x="3397870" y="2139943"/>
                    <a:pt x="2856153" y="2251233"/>
                  </a:cubicBezTo>
                  <a:cubicBezTo>
                    <a:pt x="2446480" y="2310227"/>
                    <a:pt x="1480280" y="2147577"/>
                    <a:pt x="1139875" y="2176080"/>
                  </a:cubicBezTo>
                  <a:cubicBezTo>
                    <a:pt x="685142" y="2156857"/>
                    <a:pt x="227882" y="2326912"/>
                    <a:pt x="39813" y="1964882"/>
                  </a:cubicBezTo>
                  <a:cubicBezTo>
                    <a:pt x="47142" y="1826347"/>
                    <a:pt x="19925" y="1617229"/>
                    <a:pt x="9791" y="1416454"/>
                  </a:cubicBezTo>
                  <a:lnTo>
                    <a:pt x="0" y="1293277"/>
                  </a:lnTo>
                  <a:lnTo>
                    <a:pt x="0" y="361497"/>
                  </a:lnTo>
                  <a:lnTo>
                    <a:pt x="12544" y="313239"/>
                  </a:lnTo>
                  <a:cubicBezTo>
                    <a:pt x="36273" y="241897"/>
                    <a:pt x="75342" y="173819"/>
                    <a:pt x="138978" y="95374"/>
                  </a:cubicBezTo>
                  <a:cubicBezTo>
                    <a:pt x="366167" y="-33219"/>
                    <a:pt x="941545" y="21706"/>
                    <a:pt x="1368530" y="12540"/>
                  </a:cubicBezTo>
                  <a:cubicBezTo>
                    <a:pt x="1635395" y="6812"/>
                    <a:pt x="1981905" y="110"/>
                    <a:pt x="2274496" y="2"/>
                  </a:cubicBezTo>
                  <a:close/>
                </a:path>
              </a:pathLst>
            </a:custGeom>
          </p:spPr>
        </p:pic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0669516B-2490-40CC-B54E-638191AD2882}"/>
                </a:ext>
              </a:extLst>
            </p:cNvPr>
            <p:cNvSpPr/>
            <p:nvPr/>
          </p:nvSpPr>
          <p:spPr>
            <a:xfrm>
              <a:off x="783923" y="3947224"/>
              <a:ext cx="502920" cy="502920"/>
            </a:xfrm>
            <a:prstGeom prst="ellipse">
              <a:avLst/>
            </a:prstGeom>
            <a:solidFill>
              <a:srgbClr val="AAE1FA"/>
            </a:solidFill>
            <a:ln>
              <a:solidFill>
                <a:srgbClr val="AAE1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i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77767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2.59259E-6 L -0.01111 0.1574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6" y="787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4.07407E-6 L 0.42778 -0.2370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389" y="-1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856</TotalTime>
  <Words>338</Words>
  <Application>Microsoft Office PowerPoint</Application>
  <PresentationFormat>On-screen Show (4:3)</PresentationFormat>
  <Paragraphs>66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Lenovo</dc:creator>
  <cp:lastModifiedBy>TrangDTT</cp:lastModifiedBy>
  <cp:revision>46</cp:revision>
  <dcterms:created xsi:type="dcterms:W3CDTF">2020-03-17T02:05:26Z</dcterms:created>
  <dcterms:modified xsi:type="dcterms:W3CDTF">2020-07-20T06:55:45Z</dcterms:modified>
</cp:coreProperties>
</file>