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6"/>
  </p:notesMasterIdLst>
  <p:sldIdLst>
    <p:sldId id="256" r:id="rId3"/>
    <p:sldId id="299" r:id="rId4"/>
    <p:sldId id="314" r:id="rId5"/>
    <p:sldId id="315" r:id="rId6"/>
    <p:sldId id="317" r:id="rId7"/>
    <p:sldId id="301" r:id="rId8"/>
    <p:sldId id="306" r:id="rId9"/>
    <p:sldId id="309" r:id="rId10"/>
    <p:sldId id="313" r:id="rId11"/>
    <p:sldId id="318" r:id="rId12"/>
    <p:sldId id="319" r:id="rId13"/>
    <p:sldId id="278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9392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Trình chiếu  tiết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tấu 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bài,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giới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thiệu và đọc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mẫu hình tiết tấu bằng tiếng“ tùng”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8" y="1340768"/>
            <a:ext cx="8244631" cy="887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48" y="2476292"/>
            <a:ext cx="10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ĐỌC     </a:t>
            </a:r>
            <a:r>
              <a:rPr lang="en-US" smtClean="0"/>
              <a:t>                           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03648" y="248070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mtClean="0"/>
              <a:t>TÙNG       TÙNG     TÙNG          TÙNG                                </a:t>
            </a:r>
            <a:endParaRPr lang="en-US" sz="3600" i="1"/>
          </a:p>
        </p:txBody>
      </p:sp>
      <p:sp>
        <p:nvSpPr>
          <p:cNvPr id="11" name="Rectangle 10"/>
          <p:cNvSpPr/>
          <p:nvPr/>
        </p:nvSpPr>
        <p:spPr>
          <a:xfrm>
            <a:off x="2293152" y="3356992"/>
            <a:ext cx="44501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/>
                <a:ea typeface="Calibri"/>
              </a:rPr>
              <a:t>2 .VẬN </a:t>
            </a:r>
            <a:r>
              <a:rPr lang="en-US" sz="2800" b="1">
                <a:solidFill>
                  <a:srgbClr val="002060"/>
                </a:solidFill>
                <a:latin typeface="Times New Roman"/>
                <a:ea typeface="Calibri"/>
              </a:rPr>
              <a:t>DỤNG-SÁNG TẠO</a:t>
            </a:r>
            <a:endParaRPr lang="en-US" sz="2800" b="1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6665" y="4365104"/>
            <a:ext cx="525175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>
                <a:solidFill>
                  <a:prstClr val="black"/>
                </a:solidFill>
                <a:latin typeface="Times New Roman"/>
                <a:ea typeface="Calibri"/>
              </a:rPr>
              <a:t>+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</a:rPr>
              <a:t>Đọc đồng dao và gõ theo hình tiết tấu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94" y="624296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548680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Đọc lời     </a:t>
            </a:r>
            <a:r>
              <a:rPr lang="en-US" sz="2000" smtClean="0"/>
              <a:t>       </a:t>
            </a:r>
            <a:r>
              <a:rPr lang="en-US" smtClean="0"/>
              <a:t>                     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712"/>
            <a:ext cx="671500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9468" y="3429000"/>
            <a:ext cx="441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GV bật file Đọc mẫu hoặc đọc mẫu sau đó HD đọc lời đồng dao theo tiết tấu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10" name="3 DOC DOG DAO GO THEO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6223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0"/>
            <a:ext cx="7200800" cy="299695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8" y="764704"/>
            <a:ext cx="1044759" cy="1044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90391" y="1628800"/>
            <a:ext cx="194739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4400" b="1" smtClean="0">
                <a:solidFill>
                  <a:srgbClr val="FF0000"/>
                </a:solidFill>
                <a:latin typeface="Times New Roman"/>
                <a:ea typeface="Times New Roman"/>
              </a:rPr>
              <a:t>4</a:t>
            </a:r>
            <a:endParaRPr lang="en-AU" sz="44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08520" y="3002751"/>
            <a:ext cx="9073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* </a:t>
            </a: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ÔN TẬP: HÁT VÀ ĐỌC NHẠC</a:t>
            </a:r>
            <a:endParaRPr lang="en-US" sz="280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</a:t>
            </a: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</a:t>
            </a: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</a:t>
            </a:r>
            <a:r>
              <a:rPr lang="fr-FR" sz="2800" b="1" smtClean="0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  * </a:t>
            </a: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VẬN DỤNG - SÁNG TẠO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840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11404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Ôn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 kết hợp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động nhịp nhàng trái phải và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3765054"/>
            <a:ext cx="5756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</a:t>
            </a:r>
            <a:r>
              <a:rPr lang="en-US" sz="28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động nhịp ¾ và vận động </a:t>
            </a:r>
            <a:r>
              <a:rPr lang="en-US" sz="28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phụ họa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4416" y="3789040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đệm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486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Ôn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đọc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nốt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Đồ-rê-mi-pha-sol-la và ký hiệu bàn tay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5996" y="5733256"/>
            <a:ext cx="6122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0"/>
              </a:spcAft>
              <a:tabLst>
                <a:tab pos="279400" algn="l"/>
              </a:tabLst>
            </a:pPr>
            <a:r>
              <a:rPr lang="en-US" sz="36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2. Ôn 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tập đọc nhạc </a:t>
            </a:r>
            <a:r>
              <a:rPr lang="en-US" sz="36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 -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yêu cầu HS thể hiện lại thế tay của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191671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628800"/>
            <a:ext cx="8928992" cy="4896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3728" y="476672"/>
            <a:ext cx="6835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Ôn đọc nhạc với các hình thức:nhóm </a:t>
            </a:r>
            <a:r>
              <a:rPr lang="en-US" sz="3200">
                <a:solidFill>
                  <a:srgbClr val="FF0000"/>
                </a:solidFill>
              </a:rPr>
              <a:t>đọc nhạc, nhóm gõ, nhóm vận động…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43" y="622458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VÀ GÕ ĐỆM THEO NHỊP - CĐ1 00_00_07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554820"/>
            <a:ext cx="8712968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-Ôn </a:t>
            </a:r>
            <a:r>
              <a:rPr lang="en-US" sz="2800" i="1" smtClean="0">
                <a:solidFill>
                  <a:srgbClr val="FF0000"/>
                </a:solidFill>
              </a:rPr>
              <a:t>đọc nhạc gõ đệm theo nhịp bằng thanh phách với các hình thức.</a:t>
            </a: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5648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239</Words>
  <Application>Microsoft Office PowerPoint</Application>
  <PresentationFormat>On-screen Show (4:3)</PresentationFormat>
  <Paragraphs>28</Paragraphs>
  <Slides>13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165</cp:revision>
  <dcterms:created xsi:type="dcterms:W3CDTF">2021-05-09T14:16:54Z</dcterms:created>
  <dcterms:modified xsi:type="dcterms:W3CDTF">2021-06-17T04:29:40Z</dcterms:modified>
</cp:coreProperties>
</file>